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Lst>
  <p:sldIdLst>
    <p:sldId id="256" r:id="rId2"/>
    <p:sldId id="259" r:id="rId3"/>
    <p:sldId id="309" r:id="rId4"/>
    <p:sldId id="262" r:id="rId5"/>
    <p:sldId id="261" r:id="rId6"/>
    <p:sldId id="263" r:id="rId7"/>
    <p:sldId id="293" r:id="rId8"/>
    <p:sldId id="294" r:id="rId9"/>
    <p:sldId id="295" r:id="rId10"/>
    <p:sldId id="300" r:id="rId11"/>
    <p:sldId id="299" r:id="rId12"/>
    <p:sldId id="297" r:id="rId13"/>
    <p:sldId id="296" r:id="rId14"/>
    <p:sldId id="290" r:id="rId15"/>
    <p:sldId id="268" r:id="rId16"/>
    <p:sldId id="266" r:id="rId17"/>
    <p:sldId id="304" r:id="rId18"/>
    <p:sldId id="267" r:id="rId19"/>
    <p:sldId id="277" r:id="rId20"/>
    <p:sldId id="272" r:id="rId21"/>
    <p:sldId id="273" r:id="rId22"/>
    <p:sldId id="275" r:id="rId23"/>
    <p:sldId id="292" r:id="rId24"/>
    <p:sldId id="302" r:id="rId25"/>
    <p:sldId id="301" r:id="rId26"/>
    <p:sldId id="303" r:id="rId27"/>
    <p:sldId id="286" r:id="rId28"/>
    <p:sldId id="278" r:id="rId29"/>
    <p:sldId id="270" r:id="rId30"/>
    <p:sldId id="306" r:id="rId31"/>
    <p:sldId id="288" r:id="rId32"/>
    <p:sldId id="285" r:id="rId33"/>
    <p:sldId id="258" r:id="rId34"/>
    <p:sldId id="287" r:id="rId35"/>
    <p:sldId id="271" r:id="rId36"/>
    <p:sldId id="307" r:id="rId37"/>
    <p:sldId id="279" r:id="rId38"/>
    <p:sldId id="280" r:id="rId39"/>
    <p:sldId id="260" r:id="rId40"/>
  </p:sldIdLst>
  <p:sldSz cx="11520488" cy="7091363"/>
  <p:notesSz cx="6858000" cy="9144000"/>
  <p:embeddedFontLst>
    <p:embeddedFont>
      <p:font typeface="Arabia CE" pitchFamily="2" charset="0"/>
      <p:regular r:id="rId41"/>
    </p:embeddedFont>
    <p:embeddedFont>
      <p:font typeface="ArnolBoeDEE" pitchFamily="2" charset="0"/>
      <p:regular r:id="rId42"/>
    </p:embeddedFont>
    <p:embeddedFont>
      <p:font typeface="Brooklyn CE" pitchFamily="2" charset="0"/>
      <p:italic r:id="rId43"/>
    </p:embeddedFont>
    <p:embeddedFont>
      <p:font typeface="Calibri" panose="020F0502020204030204" pitchFamily="34" charset="0"/>
      <p:regular r:id="rId44"/>
      <p:bold r:id="rId45"/>
      <p:italic r:id="rId46"/>
      <p:boldItalic r:id="rId47"/>
    </p:embeddedFont>
    <p:embeddedFont>
      <p:font typeface="Calibri Light" panose="020F0302020204030204" pitchFamily="34" charset="0"/>
      <p:regular r:id="rId48"/>
      <p:italic r:id="rId49"/>
    </p:embeddedFont>
    <p:embeddedFont>
      <p:font typeface="Castanet" pitchFamily="2" charset="0"/>
      <p:regular r:id="rId50"/>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P4fG69cvSwV1F9LDeed5Q==" hashData="uGqn+PtE8QKtOWOH4ClPEpu/ZY2pGYPHe+zVV2HwqqEKyEQwPst5ox3mqHZPOmjgoARguy/HGyYqbJHsGcBM9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D59E"/>
    <a:srgbClr val="F3C79A"/>
    <a:srgbClr val="E2A576"/>
    <a:srgbClr val="6CC5EE"/>
    <a:srgbClr val="966872"/>
    <a:srgbClr val="70C8E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746" autoAdjust="0"/>
    <p:restoredTop sz="94660"/>
  </p:normalViewPr>
  <p:slideViewPr>
    <p:cSldViewPr snapToGrid="0">
      <p:cViewPr varScale="1">
        <p:scale>
          <a:sx n="94" d="100"/>
          <a:sy n="94" d="100"/>
        </p:scale>
        <p:origin x="132" y="78"/>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fntdata"/><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5.fntdata"/><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4.fntdata"/><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font" Target="fonts/font8.fntdata"/><Relationship Id="rId8" Type="http://schemas.openxmlformats.org/officeDocument/2006/relationships/slide" Target="slides/slide7.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440061" y="1160555"/>
            <a:ext cx="8640366" cy="2468845"/>
          </a:xfrm>
        </p:spPr>
        <p:txBody>
          <a:bodyPr anchor="b"/>
          <a:lstStyle>
            <a:lvl1pPr algn="ctr">
              <a:defRPr sz="5669"/>
            </a:lvl1pPr>
          </a:lstStyle>
          <a:p>
            <a:r>
              <a:rPr lang="sk-SK"/>
              <a:t>Kliknutím upravte štýl predlohy nadpisu</a:t>
            </a:r>
            <a:endParaRPr lang="en-US" dirty="0"/>
          </a:p>
        </p:txBody>
      </p:sp>
      <p:sp>
        <p:nvSpPr>
          <p:cNvPr id="3" name="Subtitle 2"/>
          <p:cNvSpPr>
            <a:spLocks noGrp="1"/>
          </p:cNvSpPr>
          <p:nvPr>
            <p:ph type="subTitle" idx="1"/>
          </p:nvPr>
        </p:nvSpPr>
        <p:spPr>
          <a:xfrm>
            <a:off x="1440061" y="3724608"/>
            <a:ext cx="8640366" cy="1712104"/>
          </a:xfrm>
        </p:spPr>
        <p:txBody>
          <a:bodyPr/>
          <a:lstStyle>
            <a:lvl1pPr marL="0" indent="0" algn="ctr">
              <a:buNone/>
              <a:defRPr sz="2268"/>
            </a:lvl1pPr>
            <a:lvl2pPr marL="432008" indent="0" algn="ctr">
              <a:buNone/>
              <a:defRPr sz="1890"/>
            </a:lvl2pPr>
            <a:lvl3pPr marL="864017" indent="0" algn="ctr">
              <a:buNone/>
              <a:defRPr sz="1701"/>
            </a:lvl3pPr>
            <a:lvl4pPr marL="1296025" indent="0" algn="ctr">
              <a:buNone/>
              <a:defRPr sz="1512"/>
            </a:lvl4pPr>
            <a:lvl5pPr marL="1728033" indent="0" algn="ctr">
              <a:buNone/>
              <a:defRPr sz="1512"/>
            </a:lvl5pPr>
            <a:lvl6pPr marL="2160041" indent="0" algn="ctr">
              <a:buNone/>
              <a:defRPr sz="1512"/>
            </a:lvl6pPr>
            <a:lvl7pPr marL="2592050" indent="0" algn="ctr">
              <a:buNone/>
              <a:defRPr sz="1512"/>
            </a:lvl7pPr>
            <a:lvl8pPr marL="3024058" indent="0" algn="ctr">
              <a:buNone/>
              <a:defRPr sz="1512"/>
            </a:lvl8pPr>
            <a:lvl9pPr marL="3456066" indent="0" algn="ctr">
              <a:buNone/>
              <a:defRPr sz="1512"/>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AFEB2E9-113A-4825-8851-4B1E0C37236E}" type="datetimeFigureOut">
              <a:rPr lang="sk-SK" smtClean="0"/>
              <a:t>23. 4. 2020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1094373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5AFEB2E9-113A-4825-8851-4B1E0C37236E}" type="datetimeFigureOut">
              <a:rPr lang="sk-SK" smtClean="0"/>
              <a:t>23. 4. 2020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2079001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786033" y="1767917"/>
            <a:ext cx="9936421" cy="2949810"/>
          </a:xfrm>
        </p:spPr>
        <p:txBody>
          <a:bodyPr anchor="b"/>
          <a:lstStyle>
            <a:lvl1pPr>
              <a:defRPr sz="5669"/>
            </a:lvl1pPr>
          </a:lstStyle>
          <a:p>
            <a:r>
              <a:rPr lang="sk-SK"/>
              <a:t>Kliknutím upravte štýl predlohy nadpisu</a:t>
            </a:r>
            <a:endParaRPr lang="en-US" dirty="0"/>
          </a:p>
        </p:txBody>
      </p:sp>
      <p:sp>
        <p:nvSpPr>
          <p:cNvPr id="3" name="Text Placeholder 2"/>
          <p:cNvSpPr>
            <a:spLocks noGrp="1"/>
          </p:cNvSpPr>
          <p:nvPr>
            <p:ph type="body" idx="1"/>
          </p:nvPr>
        </p:nvSpPr>
        <p:spPr>
          <a:xfrm>
            <a:off x="786033" y="4745633"/>
            <a:ext cx="9936421" cy="1551235"/>
          </a:xfrm>
        </p:spPr>
        <p:txBody>
          <a:bodyPr/>
          <a:lstStyle>
            <a:lvl1pPr marL="0" indent="0">
              <a:buNone/>
              <a:defRPr sz="2268">
                <a:solidFill>
                  <a:schemeClr val="tx1">
                    <a:tint val="75000"/>
                  </a:schemeClr>
                </a:solidFill>
              </a:defRPr>
            </a:lvl1pPr>
            <a:lvl2pPr marL="432008" indent="0">
              <a:buNone/>
              <a:defRPr sz="1890">
                <a:solidFill>
                  <a:schemeClr val="tx1">
                    <a:tint val="75000"/>
                  </a:schemeClr>
                </a:solidFill>
              </a:defRPr>
            </a:lvl2pPr>
            <a:lvl3pPr marL="864017" indent="0">
              <a:buNone/>
              <a:defRPr sz="1701">
                <a:solidFill>
                  <a:schemeClr val="tx1">
                    <a:tint val="75000"/>
                  </a:schemeClr>
                </a:solidFill>
              </a:defRPr>
            </a:lvl3pPr>
            <a:lvl4pPr marL="1296025" indent="0">
              <a:buNone/>
              <a:defRPr sz="1512">
                <a:solidFill>
                  <a:schemeClr val="tx1">
                    <a:tint val="75000"/>
                  </a:schemeClr>
                </a:solidFill>
              </a:defRPr>
            </a:lvl4pPr>
            <a:lvl5pPr marL="1728033" indent="0">
              <a:buNone/>
              <a:defRPr sz="1512">
                <a:solidFill>
                  <a:schemeClr val="tx1">
                    <a:tint val="75000"/>
                  </a:schemeClr>
                </a:solidFill>
              </a:defRPr>
            </a:lvl5pPr>
            <a:lvl6pPr marL="2160041" indent="0">
              <a:buNone/>
              <a:defRPr sz="1512">
                <a:solidFill>
                  <a:schemeClr val="tx1">
                    <a:tint val="75000"/>
                  </a:schemeClr>
                </a:solidFill>
              </a:defRPr>
            </a:lvl6pPr>
            <a:lvl7pPr marL="2592050" indent="0">
              <a:buNone/>
              <a:defRPr sz="1512">
                <a:solidFill>
                  <a:schemeClr val="tx1">
                    <a:tint val="75000"/>
                  </a:schemeClr>
                </a:solidFill>
              </a:defRPr>
            </a:lvl7pPr>
            <a:lvl8pPr marL="3024058" indent="0">
              <a:buNone/>
              <a:defRPr sz="1512">
                <a:solidFill>
                  <a:schemeClr val="tx1">
                    <a:tint val="75000"/>
                  </a:schemeClr>
                </a:solidFill>
              </a:defRPr>
            </a:lvl8pPr>
            <a:lvl9pPr marL="3456066" indent="0">
              <a:buNone/>
              <a:defRPr sz="1512">
                <a:solidFill>
                  <a:schemeClr val="tx1">
                    <a:tint val="75000"/>
                  </a:schemeClr>
                </a:solidFill>
              </a:defRPr>
            </a:lvl9pPr>
          </a:lstStyle>
          <a:p>
            <a:pPr lvl="0"/>
            <a:r>
              <a:rPr lang="sk-SK"/>
              <a:t>Upraviť štýly predlohy textu</a:t>
            </a:r>
          </a:p>
        </p:txBody>
      </p:sp>
      <p:sp>
        <p:nvSpPr>
          <p:cNvPr id="4" name="Date Placeholder 3"/>
          <p:cNvSpPr>
            <a:spLocks noGrp="1"/>
          </p:cNvSpPr>
          <p:nvPr>
            <p:ph type="dt" sz="half" idx="10"/>
          </p:nvPr>
        </p:nvSpPr>
        <p:spPr/>
        <p:txBody>
          <a:bodyPr/>
          <a:lstStyle/>
          <a:p>
            <a:fld id="{5AFEB2E9-113A-4825-8851-4B1E0C37236E}" type="datetimeFigureOut">
              <a:rPr lang="sk-SK" smtClean="0"/>
              <a:t>23. 4. 2020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4190611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792034"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832247"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5AFEB2E9-113A-4825-8851-4B1E0C37236E}" type="datetimeFigureOut">
              <a:rPr lang="sk-SK" smtClean="0"/>
              <a:t>23. 4. 2020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885654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793534" y="377550"/>
            <a:ext cx="9936421" cy="1370669"/>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793535" y="1738369"/>
            <a:ext cx="4873706"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4" name="Content Placeholder 3"/>
          <p:cNvSpPr>
            <a:spLocks noGrp="1"/>
          </p:cNvSpPr>
          <p:nvPr>
            <p:ph sz="half" idx="2"/>
          </p:nvPr>
        </p:nvSpPr>
        <p:spPr>
          <a:xfrm>
            <a:off x="793535" y="2590317"/>
            <a:ext cx="4873706"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832247" y="1738369"/>
            <a:ext cx="4897708"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6" name="Content Placeholder 5"/>
          <p:cNvSpPr>
            <a:spLocks noGrp="1"/>
          </p:cNvSpPr>
          <p:nvPr>
            <p:ph sz="quarter" idx="4"/>
          </p:nvPr>
        </p:nvSpPr>
        <p:spPr>
          <a:xfrm>
            <a:off x="5832247" y="2590317"/>
            <a:ext cx="4897708"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5AFEB2E9-113A-4825-8851-4B1E0C37236E}" type="datetimeFigureOut">
              <a:rPr lang="sk-SK" smtClean="0"/>
              <a:t>23. 4. 2020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40181058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5AFEB2E9-113A-4825-8851-4B1E0C37236E}" type="datetimeFigureOut">
              <a:rPr lang="sk-SK" smtClean="0"/>
              <a:t>23. 4. 2020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4217841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FEB2E9-113A-4825-8851-4B1E0C37236E}" type="datetimeFigureOut">
              <a:rPr lang="sk-SK" smtClean="0"/>
              <a:t>23. 4. 2020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1583843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Content Placeholder 2"/>
          <p:cNvSpPr>
            <a:spLocks noGrp="1"/>
          </p:cNvSpPr>
          <p:nvPr>
            <p:ph idx="1"/>
          </p:nvPr>
        </p:nvSpPr>
        <p:spPr>
          <a:xfrm>
            <a:off x="4897708" y="1021025"/>
            <a:ext cx="5832247" cy="5039464"/>
          </a:xfrm>
        </p:spPr>
        <p:txBody>
          <a:bodyPr/>
          <a:lstStyle>
            <a:lvl1pPr>
              <a:defRPr sz="3024"/>
            </a:lvl1pPr>
            <a:lvl2pPr>
              <a:defRPr sz="2646"/>
            </a:lvl2pPr>
            <a:lvl3pPr>
              <a:defRPr sz="2268"/>
            </a:lvl3pPr>
            <a:lvl4pPr>
              <a:defRPr sz="1890"/>
            </a:lvl4pPr>
            <a:lvl5pPr>
              <a:defRPr sz="1890"/>
            </a:lvl5pPr>
            <a:lvl6pPr>
              <a:defRPr sz="1890"/>
            </a:lvl6pPr>
            <a:lvl7pPr>
              <a:defRPr sz="1890"/>
            </a:lvl7pPr>
            <a:lvl8pPr>
              <a:defRPr sz="1890"/>
            </a:lvl8pPr>
            <a:lvl9pPr>
              <a:defRPr sz="189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4"/>
          <p:cNvSpPr>
            <a:spLocks noGrp="1"/>
          </p:cNvSpPr>
          <p:nvPr>
            <p:ph type="dt" sz="half" idx="10"/>
          </p:nvPr>
        </p:nvSpPr>
        <p:spPr/>
        <p:txBody>
          <a:bodyPr/>
          <a:lstStyle/>
          <a:p>
            <a:fld id="{5AFEB2E9-113A-4825-8851-4B1E0C37236E}" type="datetimeFigureOut">
              <a:rPr lang="sk-SK" smtClean="0"/>
              <a:t>23. 4. 2020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2790027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897708" y="1021025"/>
            <a:ext cx="5832247" cy="5039464"/>
          </a:xfrm>
        </p:spPr>
        <p:txBody>
          <a:bodyPr anchor="t"/>
          <a:lstStyle>
            <a:lvl1pPr marL="0" indent="0">
              <a:buNone/>
              <a:defRPr sz="3024"/>
            </a:lvl1pPr>
            <a:lvl2pPr marL="432008" indent="0">
              <a:buNone/>
              <a:defRPr sz="2646"/>
            </a:lvl2pPr>
            <a:lvl3pPr marL="864017" indent="0">
              <a:buNone/>
              <a:defRPr sz="2268"/>
            </a:lvl3pPr>
            <a:lvl4pPr marL="1296025" indent="0">
              <a:buNone/>
              <a:defRPr sz="1890"/>
            </a:lvl4pPr>
            <a:lvl5pPr marL="1728033" indent="0">
              <a:buNone/>
              <a:defRPr sz="1890"/>
            </a:lvl5pPr>
            <a:lvl6pPr marL="2160041" indent="0">
              <a:buNone/>
              <a:defRPr sz="1890"/>
            </a:lvl6pPr>
            <a:lvl7pPr marL="2592050" indent="0">
              <a:buNone/>
              <a:defRPr sz="1890"/>
            </a:lvl7pPr>
            <a:lvl8pPr marL="3024058" indent="0">
              <a:buNone/>
              <a:defRPr sz="1890"/>
            </a:lvl8pPr>
            <a:lvl9pPr marL="3456066" indent="0">
              <a:buNone/>
              <a:defRPr sz="1890"/>
            </a:lvl9pPr>
          </a:lstStyle>
          <a:p>
            <a:r>
              <a:rPr lang="sk-SK"/>
              <a:t>Kliknutím na ikonu pridáte obrázok</a:t>
            </a:r>
            <a:endParaRPr lang="en-US"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4"/>
          <p:cNvSpPr>
            <a:spLocks noGrp="1"/>
          </p:cNvSpPr>
          <p:nvPr>
            <p:ph type="dt" sz="half" idx="10"/>
          </p:nvPr>
        </p:nvSpPr>
        <p:spPr/>
        <p:txBody>
          <a:bodyPr/>
          <a:lstStyle/>
          <a:p>
            <a:fld id="{5AFEB2E9-113A-4825-8851-4B1E0C37236E}" type="datetimeFigureOut">
              <a:rPr lang="sk-SK" smtClean="0"/>
              <a:t>23. 4. 2020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275088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5AFEB2E9-113A-4825-8851-4B1E0C37236E}" type="datetimeFigureOut">
              <a:rPr lang="sk-SK" smtClean="0"/>
              <a:t>23. 4. 2020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25459892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4349" y="377550"/>
            <a:ext cx="2484105" cy="6009602"/>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792033" y="377550"/>
            <a:ext cx="7308310" cy="6009602"/>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5AFEB2E9-113A-4825-8851-4B1E0C37236E}" type="datetimeFigureOut">
              <a:rPr lang="sk-SK" smtClean="0"/>
              <a:t>23. 4. 2020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E166C4A-FBEE-4895-9562-8645A00FF4F3}" type="slidenum">
              <a:rPr lang="sk-SK" smtClean="0"/>
              <a:t>‹#›</a:t>
            </a:fld>
            <a:endParaRPr lang="sk-SK"/>
          </a:p>
        </p:txBody>
      </p:sp>
    </p:spTree>
    <p:extLst>
      <p:ext uri="{BB962C8B-B14F-4D97-AF65-F5344CB8AC3E}">
        <p14:creationId xmlns:p14="http://schemas.microsoft.com/office/powerpoint/2010/main" val="5322605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92034" y="377550"/>
            <a:ext cx="9936421" cy="1370669"/>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792034" y="1887747"/>
            <a:ext cx="9936421" cy="4499405"/>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792033" y="6572644"/>
            <a:ext cx="2592110" cy="377549"/>
          </a:xfrm>
          <a:prstGeom prst="rect">
            <a:avLst/>
          </a:prstGeom>
        </p:spPr>
        <p:txBody>
          <a:bodyPr vert="horz" lIns="91440" tIns="45720" rIns="91440" bIns="45720" rtlCol="0" anchor="ctr"/>
          <a:lstStyle>
            <a:lvl1pPr algn="l">
              <a:defRPr sz="1134">
                <a:solidFill>
                  <a:schemeClr val="tx1">
                    <a:tint val="75000"/>
                  </a:schemeClr>
                </a:solidFill>
              </a:defRPr>
            </a:lvl1pPr>
          </a:lstStyle>
          <a:p>
            <a:fld id="{5AFEB2E9-113A-4825-8851-4B1E0C37236E}" type="datetimeFigureOut">
              <a:rPr lang="sk-SK" smtClean="0"/>
              <a:t>23. 4. 2020</a:t>
            </a:fld>
            <a:endParaRPr lang="sk-SK"/>
          </a:p>
        </p:txBody>
      </p:sp>
      <p:sp>
        <p:nvSpPr>
          <p:cNvPr id="5" name="Footer Placeholder 4"/>
          <p:cNvSpPr>
            <a:spLocks noGrp="1"/>
          </p:cNvSpPr>
          <p:nvPr>
            <p:ph type="ftr" sz="quarter" idx="3"/>
          </p:nvPr>
        </p:nvSpPr>
        <p:spPr>
          <a:xfrm>
            <a:off x="3816162" y="6572644"/>
            <a:ext cx="3888165" cy="377549"/>
          </a:xfrm>
          <a:prstGeom prst="rect">
            <a:avLst/>
          </a:prstGeom>
        </p:spPr>
        <p:txBody>
          <a:bodyPr vert="horz" lIns="91440" tIns="45720" rIns="91440" bIns="45720" rtlCol="0" anchor="ctr"/>
          <a:lstStyle>
            <a:lvl1pPr algn="ctr">
              <a:defRPr sz="1134">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136345" y="6572644"/>
            <a:ext cx="2592110" cy="377549"/>
          </a:xfrm>
          <a:prstGeom prst="rect">
            <a:avLst/>
          </a:prstGeom>
        </p:spPr>
        <p:txBody>
          <a:bodyPr vert="horz" lIns="91440" tIns="45720" rIns="91440" bIns="45720" rtlCol="0" anchor="ctr"/>
          <a:lstStyle>
            <a:lvl1pPr algn="r">
              <a:defRPr sz="1134">
                <a:solidFill>
                  <a:schemeClr val="tx1">
                    <a:tint val="75000"/>
                  </a:schemeClr>
                </a:solidFill>
              </a:defRPr>
            </a:lvl1pPr>
          </a:lstStyle>
          <a:p>
            <a:fld id="{EE166C4A-FBEE-4895-9562-8645A00FF4F3}" type="slidenum">
              <a:rPr lang="sk-SK" smtClean="0"/>
              <a:t>‹#›</a:t>
            </a:fld>
            <a:endParaRPr lang="sk-SK"/>
          </a:p>
        </p:txBody>
      </p:sp>
    </p:spTree>
    <p:extLst>
      <p:ext uri="{BB962C8B-B14F-4D97-AF65-F5344CB8AC3E}">
        <p14:creationId xmlns:p14="http://schemas.microsoft.com/office/powerpoint/2010/main" val="38598936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864017" rtl="0" eaLnBrk="1" latinLnBrk="0" hangingPunct="1">
        <a:lnSpc>
          <a:spcPct val="90000"/>
        </a:lnSpc>
        <a:spcBef>
          <a:spcPct val="0"/>
        </a:spcBef>
        <a:buNone/>
        <a:defRPr sz="4158" kern="1200">
          <a:solidFill>
            <a:schemeClr val="tx1"/>
          </a:solidFill>
          <a:latin typeface="+mj-lt"/>
          <a:ea typeface="+mj-ea"/>
          <a:cs typeface="+mj-cs"/>
        </a:defRPr>
      </a:lvl1pPr>
    </p:titleStyle>
    <p:bodyStyle>
      <a:lvl1pPr marL="216004" indent="-216004" algn="l" defTabSz="864017" rtl="0" eaLnBrk="1" latinLnBrk="0" hangingPunct="1">
        <a:lnSpc>
          <a:spcPct val="90000"/>
        </a:lnSpc>
        <a:spcBef>
          <a:spcPts val="945"/>
        </a:spcBef>
        <a:buFont typeface="Arial" panose="020B0604020202020204" pitchFamily="34" charset="0"/>
        <a:buChar char="•"/>
        <a:defRPr sz="2646" kern="1200">
          <a:solidFill>
            <a:schemeClr val="tx1"/>
          </a:solidFill>
          <a:latin typeface="+mn-lt"/>
          <a:ea typeface="+mn-ea"/>
          <a:cs typeface="+mn-cs"/>
        </a:defRPr>
      </a:lvl1pPr>
      <a:lvl2pPr marL="648012" indent="-216004" algn="l" defTabSz="864017" rtl="0" eaLnBrk="1" latinLnBrk="0" hangingPunct="1">
        <a:lnSpc>
          <a:spcPct val="90000"/>
        </a:lnSpc>
        <a:spcBef>
          <a:spcPts val="472"/>
        </a:spcBef>
        <a:buFont typeface="Arial" panose="020B0604020202020204" pitchFamily="34" charset="0"/>
        <a:buChar char="•"/>
        <a:defRPr sz="2268" kern="1200">
          <a:solidFill>
            <a:schemeClr val="tx1"/>
          </a:solidFill>
          <a:latin typeface="+mn-lt"/>
          <a:ea typeface="+mn-ea"/>
          <a:cs typeface="+mn-cs"/>
        </a:defRPr>
      </a:lvl2pPr>
      <a:lvl3pPr marL="1080021" indent="-216004" algn="l" defTabSz="864017" rtl="0" eaLnBrk="1" latinLnBrk="0" hangingPunct="1">
        <a:lnSpc>
          <a:spcPct val="90000"/>
        </a:lnSpc>
        <a:spcBef>
          <a:spcPts val="472"/>
        </a:spcBef>
        <a:buFont typeface="Arial" panose="020B0604020202020204" pitchFamily="34" charset="0"/>
        <a:buChar char="•"/>
        <a:defRPr sz="1890" kern="1200">
          <a:solidFill>
            <a:schemeClr val="tx1"/>
          </a:solidFill>
          <a:latin typeface="+mn-lt"/>
          <a:ea typeface="+mn-ea"/>
          <a:cs typeface="+mn-cs"/>
        </a:defRPr>
      </a:lvl3pPr>
      <a:lvl4pPr marL="1512029"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4pPr>
      <a:lvl5pPr marL="1944037"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5pPr>
      <a:lvl6pPr marL="2376046"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6pPr>
      <a:lvl7pPr marL="2808054"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7pPr>
      <a:lvl8pPr marL="3240062"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8pPr>
      <a:lvl9pPr marL="3672070"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9pPr>
    </p:bodyStyle>
    <p:otherStyle>
      <a:defPPr>
        <a:defRPr lang="en-US"/>
      </a:defPPr>
      <a:lvl1pPr marL="0" algn="l" defTabSz="864017" rtl="0" eaLnBrk="1" latinLnBrk="0" hangingPunct="1">
        <a:defRPr sz="1701" kern="1200">
          <a:solidFill>
            <a:schemeClr val="tx1"/>
          </a:solidFill>
          <a:latin typeface="+mn-lt"/>
          <a:ea typeface="+mn-ea"/>
          <a:cs typeface="+mn-cs"/>
        </a:defRPr>
      </a:lvl1pPr>
      <a:lvl2pPr marL="432008" algn="l" defTabSz="864017" rtl="0" eaLnBrk="1" latinLnBrk="0" hangingPunct="1">
        <a:defRPr sz="1701" kern="1200">
          <a:solidFill>
            <a:schemeClr val="tx1"/>
          </a:solidFill>
          <a:latin typeface="+mn-lt"/>
          <a:ea typeface="+mn-ea"/>
          <a:cs typeface="+mn-cs"/>
        </a:defRPr>
      </a:lvl2pPr>
      <a:lvl3pPr marL="864017" algn="l" defTabSz="864017" rtl="0" eaLnBrk="1" latinLnBrk="0" hangingPunct="1">
        <a:defRPr sz="1701" kern="1200">
          <a:solidFill>
            <a:schemeClr val="tx1"/>
          </a:solidFill>
          <a:latin typeface="+mn-lt"/>
          <a:ea typeface="+mn-ea"/>
          <a:cs typeface="+mn-cs"/>
        </a:defRPr>
      </a:lvl3pPr>
      <a:lvl4pPr marL="1296025" algn="l" defTabSz="864017" rtl="0" eaLnBrk="1" latinLnBrk="0" hangingPunct="1">
        <a:defRPr sz="1701" kern="1200">
          <a:solidFill>
            <a:schemeClr val="tx1"/>
          </a:solidFill>
          <a:latin typeface="+mn-lt"/>
          <a:ea typeface="+mn-ea"/>
          <a:cs typeface="+mn-cs"/>
        </a:defRPr>
      </a:lvl4pPr>
      <a:lvl5pPr marL="1728033" algn="l" defTabSz="864017" rtl="0" eaLnBrk="1" latinLnBrk="0" hangingPunct="1">
        <a:defRPr sz="1701" kern="1200">
          <a:solidFill>
            <a:schemeClr val="tx1"/>
          </a:solidFill>
          <a:latin typeface="+mn-lt"/>
          <a:ea typeface="+mn-ea"/>
          <a:cs typeface="+mn-cs"/>
        </a:defRPr>
      </a:lvl5pPr>
      <a:lvl6pPr marL="2160041" algn="l" defTabSz="864017" rtl="0" eaLnBrk="1" latinLnBrk="0" hangingPunct="1">
        <a:defRPr sz="1701" kern="1200">
          <a:solidFill>
            <a:schemeClr val="tx1"/>
          </a:solidFill>
          <a:latin typeface="+mn-lt"/>
          <a:ea typeface="+mn-ea"/>
          <a:cs typeface="+mn-cs"/>
        </a:defRPr>
      </a:lvl6pPr>
      <a:lvl7pPr marL="2592050" algn="l" defTabSz="864017" rtl="0" eaLnBrk="1" latinLnBrk="0" hangingPunct="1">
        <a:defRPr sz="1701" kern="1200">
          <a:solidFill>
            <a:schemeClr val="tx1"/>
          </a:solidFill>
          <a:latin typeface="+mn-lt"/>
          <a:ea typeface="+mn-ea"/>
          <a:cs typeface="+mn-cs"/>
        </a:defRPr>
      </a:lvl7pPr>
      <a:lvl8pPr marL="3024058" algn="l" defTabSz="864017" rtl="0" eaLnBrk="1" latinLnBrk="0" hangingPunct="1">
        <a:defRPr sz="1701" kern="1200">
          <a:solidFill>
            <a:schemeClr val="tx1"/>
          </a:solidFill>
          <a:latin typeface="+mn-lt"/>
          <a:ea typeface="+mn-ea"/>
          <a:cs typeface="+mn-cs"/>
        </a:defRPr>
      </a:lvl8pPr>
      <a:lvl9pPr marL="3456066" algn="l" defTabSz="864017" rtl="0" eaLnBrk="1" latinLnBrk="0" hangingPunct="1">
        <a:defRPr sz="17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5.png"/><Relationship Id="rId10" Type="http://schemas.openxmlformats.org/officeDocument/2006/relationships/image" Target="../media/image12.jpeg"/><Relationship Id="rId4" Type="http://schemas.openxmlformats.org/officeDocument/2006/relationships/image" Target="../media/image4.png"/><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4.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15.jpg"/><Relationship Id="rId9" Type="http://schemas.openxmlformats.org/officeDocument/2006/relationships/image" Target="../media/image19.png"/></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20.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21.jpg"/><Relationship Id="rId9" Type="http://schemas.openxmlformats.org/officeDocument/2006/relationships/image" Target="../media/image19.png"/></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22.jpg"/><Relationship Id="rId7"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24.jpeg"/><Relationship Id="rId10" Type="http://schemas.openxmlformats.org/officeDocument/2006/relationships/image" Target="../media/image19.png"/><Relationship Id="rId4" Type="http://schemas.openxmlformats.org/officeDocument/2006/relationships/image" Target="../media/image23.jpg"/><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25.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26.jpg"/><Relationship Id="rId9" Type="http://schemas.openxmlformats.org/officeDocument/2006/relationships/image" Target="../media/image19.png"/></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27.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28.jpg"/><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29.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30.jpg"/><Relationship Id="rId9" Type="http://schemas.openxmlformats.org/officeDocument/2006/relationships/image" Target="../media/image19.png"/></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1.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32.jpg"/><Relationship Id="rId9" Type="http://schemas.openxmlformats.org/officeDocument/2006/relationships/image" Target="../media/image19.png"/></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3.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34.jpg"/><Relationship Id="rId9" Type="http://schemas.openxmlformats.org/officeDocument/2006/relationships/image" Target="../media/image19.png"/></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5.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36.jpg"/><Relationship Id="rId9" Type="http://schemas.openxmlformats.org/officeDocument/2006/relationships/image" Target="../media/image19.png"/></Relationships>
</file>

<file path=ppt/slides/_rels/slide1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7.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38.jpg"/><Relationship Id="rId9" Type="http://schemas.openxmlformats.org/officeDocument/2006/relationships/image" Target="../media/image19.png"/></Relationships>
</file>

<file path=ppt/slides/_rels/slide1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9.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40.jpg"/><Relationship Id="rId9" Type="http://schemas.openxmlformats.org/officeDocument/2006/relationships/image" Target="../media/image19.png"/></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41.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42.jpg"/><Relationship Id="rId9" Type="http://schemas.openxmlformats.org/officeDocument/2006/relationships/image" Target="../media/image19.png"/></Relationships>
</file>

<file path=ppt/slides/_rels/slide1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43.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44.jpg"/><Relationship Id="rId9" Type="http://schemas.openxmlformats.org/officeDocument/2006/relationships/image" Target="../media/image19.png"/></Relationships>
</file>

<file path=ppt/slides/_rels/slide1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45.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46.jpg"/><Relationship Id="rId9" Type="http://schemas.openxmlformats.org/officeDocument/2006/relationships/image" Target="../media/image19.png"/></Relationships>
</file>

<file path=ppt/slides/_rels/slide1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47.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48.jpg"/><Relationship Id="rId9" Type="http://schemas.openxmlformats.org/officeDocument/2006/relationships/image" Target="../media/image19.png"/></Relationships>
</file>

<file path=ppt/slides/_rels/slide1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49.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50.jpg"/><Relationship Id="rId9" Type="http://schemas.openxmlformats.org/officeDocument/2006/relationships/image" Target="../media/image19.png"/></Relationships>
</file>

<file path=ppt/slides/_rels/slide1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51.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52.jpg"/><Relationship Id="rId9" Type="http://schemas.openxmlformats.org/officeDocument/2006/relationships/image" Target="../media/image19.png"/></Relationships>
</file>

<file path=ppt/slides/_rels/slide2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53.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54.jpg"/><Relationship Id="rId9" Type="http://schemas.openxmlformats.org/officeDocument/2006/relationships/image" Target="../media/image19.png"/></Relationships>
</file>

<file path=ppt/slides/_rels/slide2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55.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56.jpg"/><Relationship Id="rId9" Type="http://schemas.openxmlformats.org/officeDocument/2006/relationships/image" Target="../media/image19.png"/></Relationships>
</file>

<file path=ppt/slides/_rels/slide2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57.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58.jpg"/><Relationship Id="rId9" Type="http://schemas.openxmlformats.org/officeDocument/2006/relationships/image" Target="../media/image19.png"/></Relationships>
</file>

<file path=ppt/slides/_rels/slide2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59.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60.jpg"/><Relationship Id="rId9" Type="http://schemas.openxmlformats.org/officeDocument/2006/relationships/image" Target="../media/image19.png"/></Relationships>
</file>

<file path=ppt/slides/_rels/slide2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61.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62.jpg"/><Relationship Id="rId9" Type="http://schemas.openxmlformats.org/officeDocument/2006/relationships/image" Target="../media/image19.png"/></Relationships>
</file>

<file path=ppt/slides/_rels/slide2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63.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64.jpg"/><Relationship Id="rId9" Type="http://schemas.openxmlformats.org/officeDocument/2006/relationships/image" Target="../media/image19.png"/></Relationships>
</file>

<file path=ppt/slides/_rels/slide2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65.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66.jpg"/><Relationship Id="rId9" Type="http://schemas.openxmlformats.org/officeDocument/2006/relationships/image" Target="../media/image19.png"/></Relationships>
</file>

<file path=ppt/slides/_rels/slide2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67.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68.jpg"/><Relationship Id="rId9" Type="http://schemas.openxmlformats.org/officeDocument/2006/relationships/image" Target="../media/image19.png"/></Relationships>
</file>

<file path=ppt/slides/_rels/slide2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69.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70.jpg"/><Relationship Id="rId9" Type="http://schemas.openxmlformats.org/officeDocument/2006/relationships/image" Target="../media/image19.png"/></Relationships>
</file>

<file path=ppt/slides/_rels/slide2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1.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72.jpg"/><Relationship Id="rId9" Type="http://schemas.openxmlformats.org/officeDocument/2006/relationships/image" Target="../media/image19.png"/></Relationships>
</file>

<file path=ppt/slides/_rels/slide3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3.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74.jpg"/><Relationship Id="rId9" Type="http://schemas.openxmlformats.org/officeDocument/2006/relationships/image" Target="../media/image19.png"/></Relationships>
</file>

<file path=ppt/slides/_rels/slide3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5.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76.jpg"/><Relationship Id="rId9" Type="http://schemas.openxmlformats.org/officeDocument/2006/relationships/image" Target="../media/image19.png"/></Relationships>
</file>

<file path=ppt/slides/_rels/slide3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7.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78.jpg"/><Relationship Id="rId9" Type="http://schemas.openxmlformats.org/officeDocument/2006/relationships/image" Target="../media/image19.png"/></Relationships>
</file>

<file path=ppt/slides/_rels/slide3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9.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80.jpg"/><Relationship Id="rId9" Type="http://schemas.openxmlformats.org/officeDocument/2006/relationships/image" Target="../media/image19.png"/></Relationships>
</file>

<file path=ppt/slides/_rels/slide3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1.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82.jpeg"/><Relationship Id="rId9" Type="http://schemas.openxmlformats.org/officeDocument/2006/relationships/image" Target="../media/image19.png"/></Relationships>
</file>

<file path=ppt/slides/_rels/slide3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3.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84.jpg"/><Relationship Id="rId9" Type="http://schemas.openxmlformats.org/officeDocument/2006/relationships/image" Target="../media/image19.png"/></Relationships>
</file>

<file path=ppt/slides/_rels/slide3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5.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86.jpg"/><Relationship Id="rId9" Type="http://schemas.openxmlformats.org/officeDocument/2006/relationships/image" Target="../media/image19.png"/></Relationships>
</file>

<file path=ppt/slides/_rels/slide3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7.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88.jpg"/><Relationship Id="rId9" Type="http://schemas.openxmlformats.org/officeDocument/2006/relationships/image" Target="../media/image19.png"/></Relationships>
</file>

<file path=ppt/slides/_rels/slide3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9.jpg"/><Relationship Id="rId7" Type="http://schemas.openxmlformats.org/officeDocument/2006/relationships/image" Target="../media/image17.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image" Target="../media/image90.jpg"/><Relationship Id="rId9" Type="http://schemas.openxmlformats.org/officeDocument/2006/relationships/image" Target="../media/image19.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982984BA-3155-4DEE-8FC7-83114EAED5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 y="0"/>
            <a:ext cx="11518966" cy="7091363"/>
          </a:xfrm>
          <a:prstGeom prst="rect">
            <a:avLst/>
          </a:prstGeom>
        </p:spPr>
      </p:pic>
      <p:sp>
        <p:nvSpPr>
          <p:cNvPr id="3" name="Nadpis">
            <a:extLst>
              <a:ext uri="{FF2B5EF4-FFF2-40B4-BE49-F238E27FC236}">
                <a16:creationId xmlns:a16="http://schemas.microsoft.com/office/drawing/2014/main" id="{FC75C4F0-E1E3-4064-9138-19B8ACDCF06F}"/>
              </a:ext>
            </a:extLst>
          </p:cNvPr>
          <p:cNvSpPr/>
          <p:nvPr/>
        </p:nvSpPr>
        <p:spPr>
          <a:xfrm>
            <a:off x="2437861" y="724707"/>
            <a:ext cx="5759450" cy="2062103"/>
          </a:xfrm>
          <a:prstGeom prst="rect">
            <a:avLst/>
          </a:prstGeom>
        </p:spPr>
        <p:txBody>
          <a:bodyPr>
            <a:spAutoFit/>
          </a:bodyPr>
          <a:lstStyle/>
          <a:p>
            <a:pPr algn="ctr"/>
            <a:r>
              <a:rPr lang="sk-SK" sz="88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rPr>
              <a:t>Bardejov</a:t>
            </a:r>
            <a:endParaRPr lang="sk" sz="88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endParaRPr>
          </a:p>
          <a:p>
            <a:pPr algn="ctr"/>
            <a:r>
              <a:rPr lang="en-US" sz="40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rPr>
              <a:t>in the past and now</a:t>
            </a:r>
            <a:endParaRPr lang="sk" sz="40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endParaRPr>
          </a:p>
        </p:txBody>
      </p:sp>
      <p:pic>
        <p:nvPicPr>
          <p:cNvPr id="6" name="Foto">
            <a:extLst>
              <a:ext uri="{FF2B5EF4-FFF2-40B4-BE49-F238E27FC236}">
                <a16:creationId xmlns:a16="http://schemas.microsoft.com/office/drawing/2014/main" id="{450C26F6-8514-4622-ADC1-CC97277BEF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63355" y="3708000"/>
            <a:ext cx="8603287" cy="2772000"/>
          </a:xfrm>
          <a:prstGeom prst="rect">
            <a:avLst/>
          </a:prstGeom>
          <a:ln w="38100" cmpd="sng">
            <a:solidFill>
              <a:schemeClr val="bg1"/>
            </a:solidFill>
          </a:ln>
          <a:effectLst>
            <a:outerShdw blurRad="152400" dist="63500" dir="2700000" sx="101000" sy="101000" algn="tl" rotWithShape="0">
              <a:prstClr val="black">
                <a:alpha val="70000"/>
              </a:prstClr>
            </a:outerShdw>
          </a:effectLst>
        </p:spPr>
      </p:pic>
      <p:pic>
        <p:nvPicPr>
          <p:cNvPr id="12" name="Erb">
            <a:extLst>
              <a:ext uri="{FF2B5EF4-FFF2-40B4-BE49-F238E27FC236}">
                <a16:creationId xmlns:a16="http://schemas.microsoft.com/office/drawing/2014/main" id="{2E0DEF6C-559F-4BEF-98BC-1484E89007D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9101" y="724707"/>
            <a:ext cx="876612" cy="1008104"/>
          </a:xfrm>
          <a:prstGeom prst="rect">
            <a:avLst/>
          </a:prstGeom>
          <a:effectLst>
            <a:outerShdw blurRad="177800" dist="38100" sx="106000" sy="106000" algn="ctr" rotWithShape="0">
              <a:prstClr val="black">
                <a:alpha val="70000"/>
              </a:prstClr>
            </a:outerShdw>
          </a:effectLst>
        </p:spPr>
      </p:pic>
      <p:pic>
        <p:nvPicPr>
          <p:cNvPr id="5" name="Foto H">
            <a:extLst>
              <a:ext uri="{FF2B5EF4-FFF2-40B4-BE49-F238E27FC236}">
                <a16:creationId xmlns:a16="http://schemas.microsoft.com/office/drawing/2014/main" id="{E01479E1-577B-47B0-AC51-29DCD52173C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59460" y="1324765"/>
            <a:ext cx="1216815" cy="1216815"/>
          </a:xfrm>
          <a:prstGeom prst="ellipse">
            <a:avLst/>
          </a:prstGeom>
          <a:ln w="63500" cap="rnd">
            <a:solidFill>
              <a:schemeClr val="bg1">
                <a:lumMod val="65000"/>
              </a:schemeClr>
            </a:solidFill>
          </a:ln>
          <a:effectLst>
            <a:outerShdw blurRad="63500" dist="63500" dir="2700000" algn="tl" rotWithShape="0">
              <a:prstClr val="black">
                <a:alpha val="50000"/>
              </a:prstClr>
            </a:outerShdw>
          </a:effectLst>
          <a:scene3d>
            <a:camera prst="orthographicFront"/>
            <a:lightRig rig="contrasting" dir="t">
              <a:rot lat="0" lon="0" rev="3000000"/>
            </a:lightRig>
          </a:scene3d>
          <a:sp3d contourW="7620">
            <a:bevelT w="95250" h="31750"/>
            <a:contourClr>
              <a:srgbClr val="333333"/>
            </a:contourClr>
          </a:sp3d>
        </p:spPr>
      </p:pic>
      <p:pic>
        <p:nvPicPr>
          <p:cNvPr id="11" name="Foto M">
            <a:extLst>
              <a:ext uri="{FF2B5EF4-FFF2-40B4-BE49-F238E27FC236}">
                <a16:creationId xmlns:a16="http://schemas.microsoft.com/office/drawing/2014/main" id="{DF1E9112-254E-4954-B152-9C3CA136CA7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59459" y="1324765"/>
            <a:ext cx="1216815" cy="1216815"/>
          </a:xfrm>
          <a:prstGeom prst="ellipse">
            <a:avLst/>
          </a:prstGeom>
          <a:ln w="63500" cap="rnd">
            <a:solidFill>
              <a:schemeClr val="bg1">
                <a:lumMod val="65000"/>
              </a:schemeClr>
            </a:solidFill>
          </a:ln>
          <a:effectLst>
            <a:outerShdw blurRad="63500" dist="63500" dir="2700000" algn="tl" rotWithShape="0">
              <a:prstClr val="black">
                <a:alpha val="50000"/>
              </a:prstClr>
            </a:outerShdw>
          </a:effectLst>
          <a:scene3d>
            <a:camera prst="orthographicFront"/>
            <a:lightRig rig="contrasting" dir="t">
              <a:rot lat="0" lon="0" rev="3000000"/>
            </a:lightRig>
          </a:scene3d>
          <a:sp3d contourW="7620">
            <a:bevelT w="95250" h="31750"/>
            <a:contourClr>
              <a:srgbClr val="333333"/>
            </a:contourClr>
          </a:sp3d>
        </p:spPr>
      </p:pic>
      <p:pic>
        <p:nvPicPr>
          <p:cNvPr id="13" name="Kresba">
            <a:extLst>
              <a:ext uri="{FF2B5EF4-FFF2-40B4-BE49-F238E27FC236}">
                <a16:creationId xmlns:a16="http://schemas.microsoft.com/office/drawing/2014/main" id="{B3774FCE-F3BA-4B2B-B727-B16C4244C7F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63357" y="3708000"/>
            <a:ext cx="8593774" cy="2768936"/>
          </a:xfrm>
          <a:prstGeom prst="rect">
            <a:avLst/>
          </a:prstGeom>
          <a:ln w="38100" cmpd="sng">
            <a:solidFill>
              <a:schemeClr val="bg1"/>
            </a:solidFill>
          </a:ln>
          <a:effectLst>
            <a:outerShdw blurRad="152400" dist="63500" dir="2700000" sx="101000" sy="101000" algn="tl" rotWithShape="0">
              <a:prstClr val="black">
                <a:alpha val="70000"/>
              </a:prstClr>
            </a:outerShdw>
          </a:effectLst>
        </p:spPr>
      </p:pic>
      <p:sp>
        <p:nvSpPr>
          <p:cNvPr id="14" name="Autor">
            <a:extLst>
              <a:ext uri="{FF2B5EF4-FFF2-40B4-BE49-F238E27FC236}">
                <a16:creationId xmlns:a16="http://schemas.microsoft.com/office/drawing/2014/main" id="{74336A37-4DDA-4B77-8AA8-1869984EE18F}"/>
              </a:ext>
            </a:extLst>
          </p:cNvPr>
          <p:cNvSpPr txBox="1"/>
          <p:nvPr/>
        </p:nvSpPr>
        <p:spPr>
          <a:xfrm>
            <a:off x="7555299" y="3803798"/>
            <a:ext cx="1404160" cy="307777"/>
          </a:xfrm>
          <a:prstGeom prst="rect">
            <a:avLst/>
          </a:prstGeom>
          <a:noFill/>
        </p:spPr>
        <p:txBody>
          <a:bodyPr wrap="square" rtlCol="0">
            <a:spAutoFit/>
          </a:bodyPr>
          <a:lstStyle/>
          <a:p>
            <a:pPr algn="ctr"/>
            <a:r>
              <a:rPr lang="sk-SK" sz="1400">
                <a:latin typeface="Castanet" pitchFamily="2" charset="0"/>
              </a:rPr>
              <a:t>Slovakia Travel</a:t>
            </a:r>
          </a:p>
        </p:txBody>
      </p:sp>
    </p:spTree>
    <p:extLst>
      <p:ext uri="{BB962C8B-B14F-4D97-AF65-F5344CB8AC3E}">
        <p14:creationId xmlns:p14="http://schemas.microsoft.com/office/powerpoint/2010/main" val="1199297451"/>
      </p:ext>
    </p:extLst>
  </p:cSld>
  <p:clrMapOvr>
    <a:masterClrMapping/>
  </p:clrMapOvr>
  <mc:AlternateContent xmlns:mc="http://schemas.openxmlformats.org/markup-compatibility/2006" xmlns:p14="http://schemas.microsoft.com/office/powerpoint/2010/main">
    <mc:Choice Requires="p14">
      <p:transition spd="slow" p14:dur="2000" advClick="0" advTm="13000">
        <p:fade/>
        <p:sndAc>
          <p:stSnd loop="1">
            <p:snd r:embed="rId2" name="Slovak folk song2.wav"/>
          </p:stSnd>
        </p:sndAc>
      </p:transition>
    </mc:Choice>
    <mc:Fallback xmlns="">
      <p:transition spd="slow" advClick="0" advTm="13000">
        <p:fade/>
        <p:sndAc>
          <p:stSnd loop="1">
            <p:snd r:embed="rId9" name="Slovak folk song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50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100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2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2000"/>
                                        <p:tgtEl>
                                          <p:spTgt spid="3">
                                            <p:txEl>
                                              <p:pRg st="1" end="1"/>
                                            </p:txEl>
                                          </p:spTgt>
                                        </p:tgtEl>
                                      </p:cBhvr>
                                    </p:animEffect>
                                  </p:childTnLst>
                                </p:cTn>
                              </p:par>
                            </p:childTnLst>
                          </p:cTn>
                        </p:par>
                        <p:par>
                          <p:cTn id="15" fill="hold">
                            <p:stCondLst>
                              <p:cond delay="3000"/>
                            </p:stCondLst>
                            <p:childTnLst>
                              <p:par>
                                <p:cTn id="16" presetID="53" presetClass="entr" presetSubtype="16" fill="hold" nodeType="afterEffect">
                                  <p:stCondLst>
                                    <p:cond delay="500"/>
                                  </p:stCondLst>
                                  <p:childTnLst>
                                    <p:set>
                                      <p:cBhvr>
                                        <p:cTn id="17" dur="1" fill="hold">
                                          <p:stCondLst>
                                            <p:cond delay="0"/>
                                          </p:stCondLst>
                                        </p:cTn>
                                        <p:tgtEl>
                                          <p:spTgt spid="12"/>
                                        </p:tgtEl>
                                        <p:attrNameLst>
                                          <p:attrName>style.visibility</p:attrName>
                                        </p:attrNameLst>
                                      </p:cBhvr>
                                      <p:to>
                                        <p:strVal val="visible"/>
                                      </p:to>
                                    </p:set>
                                    <p:anim calcmode="lin" valueType="num">
                                      <p:cBhvr>
                                        <p:cTn id="18" dur="1500" fill="hold"/>
                                        <p:tgtEl>
                                          <p:spTgt spid="12"/>
                                        </p:tgtEl>
                                        <p:attrNameLst>
                                          <p:attrName>ppt_w</p:attrName>
                                        </p:attrNameLst>
                                      </p:cBhvr>
                                      <p:tavLst>
                                        <p:tav tm="0">
                                          <p:val>
                                            <p:fltVal val="0"/>
                                          </p:val>
                                        </p:tav>
                                        <p:tav tm="100000">
                                          <p:val>
                                            <p:strVal val="#ppt_w"/>
                                          </p:val>
                                        </p:tav>
                                      </p:tavLst>
                                    </p:anim>
                                    <p:anim calcmode="lin" valueType="num">
                                      <p:cBhvr>
                                        <p:cTn id="19" dur="1500" fill="hold"/>
                                        <p:tgtEl>
                                          <p:spTgt spid="12"/>
                                        </p:tgtEl>
                                        <p:attrNameLst>
                                          <p:attrName>ppt_h</p:attrName>
                                        </p:attrNameLst>
                                      </p:cBhvr>
                                      <p:tavLst>
                                        <p:tav tm="0">
                                          <p:val>
                                            <p:fltVal val="0"/>
                                          </p:val>
                                        </p:tav>
                                        <p:tav tm="100000">
                                          <p:val>
                                            <p:strVal val="#ppt_h"/>
                                          </p:val>
                                        </p:tav>
                                      </p:tavLst>
                                    </p:anim>
                                    <p:animEffect transition="in" filter="fade">
                                      <p:cBhvr>
                                        <p:cTn id="20" dur="1500"/>
                                        <p:tgtEl>
                                          <p:spTgt spid="12"/>
                                        </p:tgtEl>
                                      </p:cBhvr>
                                    </p:animEffect>
                                  </p:childTnLst>
                                </p:cTn>
                              </p:par>
                            </p:childTnLst>
                          </p:cTn>
                        </p:par>
                        <p:par>
                          <p:cTn id="21" fill="hold">
                            <p:stCondLst>
                              <p:cond delay="5000"/>
                            </p:stCondLst>
                            <p:childTnLst>
                              <p:par>
                                <p:cTn id="22" presetID="10" presetClass="entr" presetSubtype="0"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2000"/>
                                        <p:tgtEl>
                                          <p:spTgt spid="13"/>
                                        </p:tgtEl>
                                      </p:cBhvr>
                                    </p:animEffect>
                                  </p:childTnLst>
                                </p:cTn>
                              </p:par>
                            </p:childTnLst>
                          </p:cTn>
                        </p:par>
                        <p:par>
                          <p:cTn id="25" fill="hold">
                            <p:stCondLst>
                              <p:cond delay="7000"/>
                            </p:stCondLst>
                            <p:childTnLst>
                              <p:par>
                                <p:cTn id="26" presetID="53" presetClass="entr" presetSubtype="16"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1500" fill="hold"/>
                                        <p:tgtEl>
                                          <p:spTgt spid="5"/>
                                        </p:tgtEl>
                                        <p:attrNameLst>
                                          <p:attrName>ppt_w</p:attrName>
                                        </p:attrNameLst>
                                      </p:cBhvr>
                                      <p:tavLst>
                                        <p:tav tm="0">
                                          <p:val>
                                            <p:fltVal val="0"/>
                                          </p:val>
                                        </p:tav>
                                        <p:tav tm="100000">
                                          <p:val>
                                            <p:strVal val="#ppt_w"/>
                                          </p:val>
                                        </p:tav>
                                      </p:tavLst>
                                    </p:anim>
                                    <p:anim calcmode="lin" valueType="num">
                                      <p:cBhvr>
                                        <p:cTn id="29" dur="1500" fill="hold"/>
                                        <p:tgtEl>
                                          <p:spTgt spid="5"/>
                                        </p:tgtEl>
                                        <p:attrNameLst>
                                          <p:attrName>ppt_h</p:attrName>
                                        </p:attrNameLst>
                                      </p:cBhvr>
                                      <p:tavLst>
                                        <p:tav tm="0">
                                          <p:val>
                                            <p:fltVal val="0"/>
                                          </p:val>
                                        </p:tav>
                                        <p:tav tm="100000">
                                          <p:val>
                                            <p:strVal val="#ppt_h"/>
                                          </p:val>
                                        </p:tav>
                                      </p:tavLst>
                                    </p:anim>
                                    <p:animEffect transition="in" filter="fade">
                                      <p:cBhvr>
                                        <p:cTn id="30" dur="1500"/>
                                        <p:tgtEl>
                                          <p:spTgt spid="5"/>
                                        </p:tgtEl>
                                      </p:cBhvr>
                                    </p:animEffect>
                                  </p:childTnLst>
                                </p:cTn>
                              </p:par>
                            </p:childTnLst>
                          </p:cTn>
                        </p:par>
                        <p:par>
                          <p:cTn id="31" fill="hold">
                            <p:stCondLst>
                              <p:cond delay="8500"/>
                            </p:stCondLst>
                            <p:childTnLst>
                              <p:par>
                                <p:cTn id="32" presetID="53" presetClass="entr" presetSubtype="16" fill="hold" nodeType="afterEffect">
                                  <p:stCondLst>
                                    <p:cond delay="500"/>
                                  </p:stCondLst>
                                  <p:childTnLst>
                                    <p:set>
                                      <p:cBhvr>
                                        <p:cTn id="33" dur="1" fill="hold">
                                          <p:stCondLst>
                                            <p:cond delay="0"/>
                                          </p:stCondLst>
                                        </p:cTn>
                                        <p:tgtEl>
                                          <p:spTgt spid="11"/>
                                        </p:tgtEl>
                                        <p:attrNameLst>
                                          <p:attrName>style.visibility</p:attrName>
                                        </p:attrNameLst>
                                      </p:cBhvr>
                                      <p:to>
                                        <p:strVal val="visible"/>
                                      </p:to>
                                    </p:set>
                                    <p:anim calcmode="lin" valueType="num">
                                      <p:cBhvr>
                                        <p:cTn id="34" dur="1500" fill="hold"/>
                                        <p:tgtEl>
                                          <p:spTgt spid="11"/>
                                        </p:tgtEl>
                                        <p:attrNameLst>
                                          <p:attrName>ppt_w</p:attrName>
                                        </p:attrNameLst>
                                      </p:cBhvr>
                                      <p:tavLst>
                                        <p:tav tm="0">
                                          <p:val>
                                            <p:fltVal val="0"/>
                                          </p:val>
                                        </p:tav>
                                        <p:tav tm="100000">
                                          <p:val>
                                            <p:strVal val="#ppt_w"/>
                                          </p:val>
                                        </p:tav>
                                      </p:tavLst>
                                    </p:anim>
                                    <p:anim calcmode="lin" valueType="num">
                                      <p:cBhvr>
                                        <p:cTn id="35" dur="1500" fill="hold"/>
                                        <p:tgtEl>
                                          <p:spTgt spid="11"/>
                                        </p:tgtEl>
                                        <p:attrNameLst>
                                          <p:attrName>ppt_h</p:attrName>
                                        </p:attrNameLst>
                                      </p:cBhvr>
                                      <p:tavLst>
                                        <p:tav tm="0">
                                          <p:val>
                                            <p:fltVal val="0"/>
                                          </p:val>
                                        </p:tav>
                                        <p:tav tm="100000">
                                          <p:val>
                                            <p:strVal val="#ppt_h"/>
                                          </p:val>
                                        </p:tav>
                                      </p:tavLst>
                                    </p:anim>
                                    <p:animEffect transition="in" filter="fade">
                                      <p:cBhvr>
                                        <p:cTn id="36" dur="1500"/>
                                        <p:tgtEl>
                                          <p:spTgt spid="11"/>
                                        </p:tgtEl>
                                      </p:cBhvr>
                                    </p:animEffect>
                                  </p:childTnLst>
                                </p:cTn>
                              </p:par>
                              <p:par>
                                <p:cTn id="37" presetID="42" presetClass="path" presetSubtype="0" accel="50000" decel="50000" fill="hold" nodeType="withEffect">
                                  <p:stCondLst>
                                    <p:cond delay="500"/>
                                  </p:stCondLst>
                                  <p:childTnLst>
                                    <p:animMotion origin="layout" path="M 1.52542E-6 -2.35505E-6 L 0.05278 -0.10499 " pathEditMode="relative" rAng="0" ptsTypes="AA">
                                      <p:cBhvr>
                                        <p:cTn id="38" dur="1500" fill="hold"/>
                                        <p:tgtEl>
                                          <p:spTgt spid="11"/>
                                        </p:tgtEl>
                                        <p:attrNameLst>
                                          <p:attrName>ppt_x</p:attrName>
                                          <p:attrName>ppt_y</p:attrName>
                                        </p:attrNameLst>
                                      </p:cBhvr>
                                      <p:rCtr x="2632" y="-526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yš">
            <a:extLst>
              <a:ext uri="{FF2B5EF4-FFF2-40B4-BE49-F238E27FC236}">
                <a16:creationId xmlns:a16="http://schemas.microsoft.com/office/drawing/2014/main" id="{CE89EDE8-DA6B-486A-8999-DE19C6012B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982192">
            <a:off x="10563097" y="6302009"/>
            <a:ext cx="385549" cy="385549"/>
          </a:xfrm>
          <a:prstGeom prst="rect">
            <a:avLst/>
          </a:prstGeom>
        </p:spPr>
      </p:pic>
      <p:pic>
        <p:nvPicPr>
          <p:cNvPr id="2" name="Rám">
            <a:extLst>
              <a:ext uri="{FF2B5EF4-FFF2-40B4-BE49-F238E27FC236}">
                <a16:creationId xmlns:a16="http://schemas.microsoft.com/office/drawing/2014/main" id="{982984BA-3155-4DEE-8FC7-83114EAED5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 y="0"/>
            <a:ext cx="11518966" cy="7091363"/>
          </a:xfrm>
          <a:prstGeom prst="rect">
            <a:avLst/>
          </a:prstGeom>
        </p:spPr>
      </p:pic>
      <p:sp>
        <p:nvSpPr>
          <p:cNvPr id="9" name="Text SLO">
            <a:extLst>
              <a:ext uri="{FF2B5EF4-FFF2-40B4-BE49-F238E27FC236}">
                <a16:creationId xmlns:a16="http://schemas.microsoft.com/office/drawing/2014/main" id="{C554E658-5237-4916-B5D3-E1F9CCE43658}"/>
              </a:ext>
            </a:extLst>
          </p:cNvPr>
          <p:cNvSpPr txBox="1"/>
          <p:nvPr/>
        </p:nvSpPr>
        <p:spPr>
          <a:xfrm>
            <a:off x="540000" y="2628000"/>
            <a:ext cx="10440000" cy="3031599"/>
          </a:xfrm>
          <a:prstGeom prst="rect">
            <a:avLst/>
          </a:prstGeom>
          <a:noFill/>
        </p:spPr>
        <p:txBody>
          <a:bodyPr wrap="square" bIns="0" rtlCol="0">
            <a:spAutoFit/>
          </a:bodyPr>
          <a:lstStyle/>
          <a:p>
            <a:pPr algn="just"/>
            <a:r>
              <a:rPr lang="sk-SK">
                <a:latin typeface="Castanet" pitchFamily="2" charset="0"/>
              </a:rPr>
              <a:t>     </a:t>
            </a:r>
            <a:r>
              <a:rPr lang="sk-SK" sz="3200" i="1">
                <a:ln>
                  <a:solidFill>
                    <a:schemeClr val="bg1"/>
                  </a:solidFill>
                </a:ln>
                <a:solidFill>
                  <a:srgbClr val="FF0000"/>
                </a:solidFill>
                <a:latin typeface="Arabia CE" pitchFamily="2" charset="0"/>
              </a:rPr>
              <a:t>P</a:t>
            </a:r>
            <a:r>
              <a:rPr lang="sk-SK">
                <a:latin typeface="Castanet" pitchFamily="2" charset="0"/>
              </a:rPr>
              <a:t>rvé stopy osídlenia na území Bardejova sú zo staršej doby kamennej. </a:t>
            </a:r>
            <a:r>
              <a:rPr lang="pl-PL">
                <a:latin typeface="Castanet" pitchFamily="2" charset="0"/>
              </a:rPr>
              <a:t>Najstaršia dochovaná písomná správa pochádza z roku 1241. </a:t>
            </a:r>
            <a:r>
              <a:rPr lang="sk-SK">
                <a:latin typeface="Castanet" pitchFamily="2" charset="0"/>
              </a:rPr>
              <a:t>V roku 1376 kráľ Ľudovít I. povýšil Bardejov na slobodné kráľovské mesto.</a:t>
            </a:r>
          </a:p>
          <a:p>
            <a:pPr algn="just"/>
            <a:r>
              <a:rPr lang="sk-SK">
                <a:latin typeface="Castanet" pitchFamily="2" charset="0"/>
              </a:rPr>
              <a:t>     Najvzácnejšou zo stredovekých stavieb je bazilika svätého Egídia. K vzácnym pamiatkam patrí aj mestská radnica. Osobitnú pozornosť upúta obdĺžnikové námestie lemované z troch strán meštianskymi domami.</a:t>
            </a:r>
          </a:p>
          <a:p>
            <a:pPr algn="just"/>
            <a:r>
              <a:rPr lang="sk-SK">
                <a:latin typeface="Castanet" pitchFamily="2" charset="0"/>
              </a:rPr>
              <a:t>     V roku 1950 bol Bardejov vyhlásený za mestskú pamiatkovú rezerváciu a bola zahájená intenzívna obnova kultúrneho dedičstva. V roku 1986 bola mestu za záchranu pamiatok udelená Európska cena - zlatá medaila. Bardejov bol zapísaný medzi lokality Svetového dedičstva UNESCO v roku 2000.</a:t>
            </a:r>
          </a:p>
          <a:p>
            <a:pPr algn="just"/>
            <a:r>
              <a:rPr lang="sk-SK">
                <a:latin typeface="Castanet" pitchFamily="2" charset="0"/>
              </a:rPr>
              <a:t>     Dnes je Bardejov 35-tisícové</a:t>
            </a:r>
            <a:r>
              <a:rPr lang="sk">
                <a:latin typeface="Castanet" pitchFamily="2" charset="0"/>
              </a:rPr>
              <a:t> </a:t>
            </a:r>
            <a:r>
              <a:rPr lang="en-US">
                <a:latin typeface="Castanet" pitchFamily="2" charset="0"/>
              </a:rPr>
              <a:t>administratívne centrum horného Šariša</a:t>
            </a:r>
            <a:r>
              <a:rPr lang="sk-SK">
                <a:latin typeface="Castanet" pitchFamily="2" charset="0"/>
              </a:rPr>
              <a:t>. Je</a:t>
            </a:r>
            <a:r>
              <a:rPr lang="en-US">
                <a:latin typeface="Castanet" pitchFamily="2" charset="0"/>
              </a:rPr>
              <a:t> stredisko</a:t>
            </a:r>
            <a:r>
              <a:rPr lang="sk-SK">
                <a:latin typeface="Castanet" pitchFamily="2" charset="0"/>
              </a:rPr>
              <a:t>m</a:t>
            </a:r>
            <a:r>
              <a:rPr lang="en-US">
                <a:latin typeface="Castanet" pitchFamily="2" charset="0"/>
              </a:rPr>
              <a:t> priemyslu, kultúry a športu</a:t>
            </a:r>
            <a:r>
              <a:rPr lang="sk-SK">
                <a:latin typeface="Castanet" pitchFamily="2" charset="0"/>
              </a:rPr>
              <a:t>.</a:t>
            </a:r>
          </a:p>
        </p:txBody>
      </p:sp>
      <p:sp>
        <p:nvSpPr>
          <p:cNvPr id="15" name="Text ŠPA">
            <a:extLst>
              <a:ext uri="{FF2B5EF4-FFF2-40B4-BE49-F238E27FC236}">
                <a16:creationId xmlns:a16="http://schemas.microsoft.com/office/drawing/2014/main" id="{60DF463D-2CB9-462B-89AF-21505C387260}"/>
              </a:ext>
            </a:extLst>
          </p:cNvPr>
          <p:cNvSpPr txBox="1"/>
          <p:nvPr/>
        </p:nvSpPr>
        <p:spPr>
          <a:xfrm>
            <a:off x="540000" y="2628000"/>
            <a:ext cx="10440000" cy="2939266"/>
          </a:xfrm>
          <a:prstGeom prst="rect">
            <a:avLst/>
          </a:prstGeom>
          <a:noFill/>
        </p:spPr>
        <p:txBody>
          <a:bodyPr wrap="square" bIns="0" rtlCol="0">
            <a:spAutoFit/>
          </a:bodyPr>
          <a:lstStyle/>
          <a:p>
            <a:pPr algn="just"/>
            <a:r>
              <a:rPr lang="sk-SK">
                <a:latin typeface="Castanet" pitchFamily="2" charset="0"/>
              </a:rPr>
              <a:t>     </a:t>
            </a:r>
            <a:r>
              <a:rPr lang="sk-SK" sz="3200" i="1">
                <a:ln>
                  <a:solidFill>
                    <a:schemeClr val="bg1"/>
                  </a:solidFill>
                </a:ln>
                <a:solidFill>
                  <a:srgbClr val="FF0000"/>
                </a:solidFill>
                <a:latin typeface="Arabia CE" pitchFamily="2" charset="0"/>
              </a:rPr>
              <a:t>L</a:t>
            </a:r>
            <a:r>
              <a:rPr lang="es-ES" sz="1600">
                <a:latin typeface="Castanet" pitchFamily="2" charset="0"/>
              </a:rPr>
              <a:t>os primeros rastros de asentamiento en Bardejov provienen de la Edad de Piedra. El registro escrito más antiguo que se conserva data de 1241. En 1376, el Rey Luis I promovió a Bardejov como una ciudad real libre.</a:t>
            </a:r>
          </a:p>
          <a:p>
            <a:pPr algn="just"/>
            <a:r>
              <a:rPr lang="sk-SK" sz="1600">
                <a:latin typeface="Castanet" pitchFamily="2" charset="0"/>
              </a:rPr>
              <a:t>     </a:t>
            </a:r>
            <a:r>
              <a:rPr lang="es-ES" sz="1600">
                <a:latin typeface="Castanet" pitchFamily="2" charset="0"/>
              </a:rPr>
              <a:t>El más importante y bello de los edificios medievales es la Basílica de San Egidio. El ayuntamiento de la ciudad también es único. Destaca en forma especial la plaza rectangular bordeada por tres de sus lados por las casas burguesas de la época.</a:t>
            </a:r>
          </a:p>
          <a:p>
            <a:pPr algn="just"/>
            <a:r>
              <a:rPr lang="sk-SK" sz="1600">
                <a:latin typeface="Castanet" pitchFamily="2" charset="0"/>
              </a:rPr>
              <a:t>     </a:t>
            </a:r>
            <a:r>
              <a:rPr lang="es-ES" sz="1600">
                <a:latin typeface="Castanet" pitchFamily="2" charset="0"/>
              </a:rPr>
              <a:t>En 1950, Bardejov fue declarado área de conservación urbana y comenzó una restauración intensiva del patrimonio cultural. En 1986, el Premio Europeo (una medalla de oro), fue otorgado a la ciudad por la preservación de los monumentos. En el a</a:t>
            </a:r>
            <a:r>
              <a:rPr lang="sk-SK" sz="1600">
                <a:latin typeface="Castanet" pitchFamily="2" charset="0"/>
              </a:rPr>
              <a:t>ň</a:t>
            </a:r>
            <a:r>
              <a:rPr lang="es-ES" sz="1600">
                <a:latin typeface="Castanet" pitchFamily="2" charset="0"/>
              </a:rPr>
              <a:t>o 2000 la UNESCO registro a Bardejov como Patrimonio de la Humanidad.</a:t>
            </a:r>
          </a:p>
          <a:p>
            <a:pPr algn="just"/>
            <a:r>
              <a:rPr lang="sk-SK" sz="1600">
                <a:latin typeface="Castanet" pitchFamily="2" charset="0"/>
              </a:rPr>
              <a:t>     </a:t>
            </a:r>
            <a:r>
              <a:rPr lang="es-ES" sz="1600">
                <a:latin typeface="Castanet" pitchFamily="2" charset="0"/>
              </a:rPr>
              <a:t>Hoy es el centro administrativo de Upper Saris. Así como el centro de la industria, la cultura y el deporte cuenta con 35,000 habitantes.</a:t>
            </a:r>
            <a:endParaRPr lang="sk-SK" sz="1600">
              <a:latin typeface="Castanet" pitchFamily="2" charset="0"/>
            </a:endParaRPr>
          </a:p>
          <a:p>
            <a:pPr algn="just"/>
            <a:endParaRPr lang="es-ES" sz="1200">
              <a:latin typeface="Castanet" pitchFamily="2" charset="0"/>
            </a:endParaRPr>
          </a:p>
        </p:txBody>
      </p:sp>
      <p:sp>
        <p:nvSpPr>
          <p:cNvPr id="14" name="Text ANG">
            <a:extLst>
              <a:ext uri="{FF2B5EF4-FFF2-40B4-BE49-F238E27FC236}">
                <a16:creationId xmlns:a16="http://schemas.microsoft.com/office/drawing/2014/main" id="{F92FAB5A-912A-426D-9C96-03F5E7847751}"/>
              </a:ext>
            </a:extLst>
          </p:cNvPr>
          <p:cNvSpPr txBox="1"/>
          <p:nvPr/>
        </p:nvSpPr>
        <p:spPr>
          <a:xfrm>
            <a:off x="540000" y="2628338"/>
            <a:ext cx="10440000" cy="3031599"/>
          </a:xfrm>
          <a:prstGeom prst="rect">
            <a:avLst/>
          </a:prstGeom>
          <a:noFill/>
        </p:spPr>
        <p:txBody>
          <a:bodyPr wrap="square" bIns="0" rtlCol="0">
            <a:spAutoFit/>
          </a:bodyPr>
          <a:lstStyle/>
          <a:p>
            <a:pPr algn="just"/>
            <a:r>
              <a:rPr lang="sk-SK">
                <a:latin typeface="Castanet" pitchFamily="2" charset="0"/>
              </a:rPr>
              <a:t>     </a:t>
            </a:r>
            <a:r>
              <a:rPr lang="sk-SK" sz="3200" i="1">
                <a:ln>
                  <a:solidFill>
                    <a:schemeClr val="bg1"/>
                  </a:solidFill>
                </a:ln>
                <a:solidFill>
                  <a:srgbClr val="FF0000"/>
                </a:solidFill>
                <a:latin typeface="Arabia CE" pitchFamily="2" charset="0"/>
              </a:rPr>
              <a:t>A</a:t>
            </a:r>
            <a:r>
              <a:rPr lang="en-US">
                <a:latin typeface="Castanet" pitchFamily="2" charset="0"/>
              </a:rPr>
              <a:t> settlement dating back to the stone age, the first written records of Bardejo</a:t>
            </a:r>
            <a:r>
              <a:rPr lang="sk-SK">
                <a:latin typeface="Castanet" pitchFamily="2" charset="0"/>
              </a:rPr>
              <a:t>v</a:t>
            </a:r>
            <a:r>
              <a:rPr lang="en-US">
                <a:latin typeface="Castanet" pitchFamily="2" charset="0"/>
              </a:rPr>
              <a:t> are from 1241. In 1376 the city was given the status of royal town, in 1405 that of free royal town.</a:t>
            </a:r>
            <a:endParaRPr lang="sk-SK">
              <a:latin typeface="Castanet" pitchFamily="2" charset="0"/>
            </a:endParaRPr>
          </a:p>
          <a:p>
            <a:pPr algn="just"/>
            <a:r>
              <a:rPr lang="sk-SK">
                <a:latin typeface="Castanet" pitchFamily="2" charset="0"/>
              </a:rPr>
              <a:t>     </a:t>
            </a:r>
            <a:r>
              <a:rPr lang="en-US">
                <a:latin typeface="Castanet" pitchFamily="2" charset="0"/>
              </a:rPr>
              <a:t>The most elaborate architectural masterpieces of the middle ages are the church of St. Aegidius of 1247 and the town hall of 1505. The rectangular town square, flanked by burgher houses on three sides, requires special attention.</a:t>
            </a:r>
          </a:p>
          <a:p>
            <a:pPr algn="just"/>
            <a:r>
              <a:rPr lang="sk-SK">
                <a:latin typeface="Castanet" pitchFamily="2" charset="0"/>
              </a:rPr>
              <a:t>     </a:t>
            </a:r>
            <a:r>
              <a:rPr lang="en-US">
                <a:latin typeface="Castanet" pitchFamily="2" charset="0"/>
              </a:rPr>
              <a:t>In 1950 the center of Bardejo</a:t>
            </a:r>
            <a:r>
              <a:rPr lang="sk-SK">
                <a:latin typeface="Castanet" pitchFamily="2" charset="0"/>
              </a:rPr>
              <a:t>v</a:t>
            </a:r>
            <a:r>
              <a:rPr lang="en-US">
                <a:latin typeface="Castanet" pitchFamily="2" charset="0"/>
              </a:rPr>
              <a:t> was declared a protected area and extensive restauration works began.  In 1986 the Gold Medal of the EU was awarded for the preservation works.  In 2000 Bardejo</a:t>
            </a:r>
            <a:r>
              <a:rPr lang="sk-SK">
                <a:latin typeface="Castanet" pitchFamily="2" charset="0"/>
              </a:rPr>
              <a:t>v</a:t>
            </a:r>
            <a:r>
              <a:rPr lang="en-US">
                <a:latin typeface="Castanet" pitchFamily="2" charset="0"/>
              </a:rPr>
              <a:t> was included in the UNESCO World Heritage list.</a:t>
            </a:r>
          </a:p>
          <a:p>
            <a:pPr algn="just"/>
            <a:r>
              <a:rPr lang="sk-SK">
                <a:latin typeface="Castanet" pitchFamily="2" charset="0"/>
              </a:rPr>
              <a:t>     </a:t>
            </a:r>
            <a:r>
              <a:rPr lang="en-US">
                <a:latin typeface="Castanet" pitchFamily="2" charset="0"/>
              </a:rPr>
              <a:t>Today, with 35.000 inhabitants, Bardejo</a:t>
            </a:r>
            <a:r>
              <a:rPr lang="sk-SK">
                <a:latin typeface="Castanet" pitchFamily="2" charset="0"/>
              </a:rPr>
              <a:t>v</a:t>
            </a:r>
            <a:r>
              <a:rPr lang="en-US">
                <a:latin typeface="Castanet" pitchFamily="2" charset="0"/>
              </a:rPr>
              <a:t> is the administrative center of Upper Saris, a center of industrial sites and cultural and sports activities.</a:t>
            </a:r>
            <a:endParaRPr lang="sk-SK">
              <a:latin typeface="Castanet" pitchFamily="2" charset="0"/>
            </a:endParaRPr>
          </a:p>
        </p:txBody>
      </p:sp>
      <p:pic>
        <p:nvPicPr>
          <p:cNvPr id="13" name="Erb">
            <a:extLst>
              <a:ext uri="{FF2B5EF4-FFF2-40B4-BE49-F238E27FC236}">
                <a16:creationId xmlns:a16="http://schemas.microsoft.com/office/drawing/2014/main" id="{15E7F1AE-A569-4F97-8782-9FE5E18623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9101" y="724707"/>
            <a:ext cx="876612" cy="1008104"/>
          </a:xfrm>
          <a:prstGeom prst="rect">
            <a:avLst/>
          </a:prstGeom>
          <a:effectLst>
            <a:outerShdw blurRad="177800" dist="38100" sx="106000" sy="106000" algn="ctr" rotWithShape="0">
              <a:prstClr val="black">
                <a:alpha val="70000"/>
              </a:prstClr>
            </a:outerShdw>
          </a:effectLst>
        </p:spPr>
      </p:pic>
      <p:sp>
        <p:nvSpPr>
          <p:cNvPr id="19" name="Nadpis">
            <a:extLst>
              <a:ext uri="{FF2B5EF4-FFF2-40B4-BE49-F238E27FC236}">
                <a16:creationId xmlns:a16="http://schemas.microsoft.com/office/drawing/2014/main" id="{FAB87D3A-2855-4130-BAB7-2A652AE0A67D}"/>
              </a:ext>
            </a:extLst>
          </p:cNvPr>
          <p:cNvSpPr/>
          <p:nvPr/>
        </p:nvSpPr>
        <p:spPr>
          <a:xfrm>
            <a:off x="2437861" y="724707"/>
            <a:ext cx="5759450" cy="1446550"/>
          </a:xfrm>
          <a:prstGeom prst="rect">
            <a:avLst/>
          </a:prstGeom>
        </p:spPr>
        <p:txBody>
          <a:bodyPr>
            <a:spAutoFit/>
          </a:bodyPr>
          <a:lstStyle/>
          <a:p>
            <a:pPr algn="ctr"/>
            <a:r>
              <a:rPr lang="sk-SK" sz="88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rPr>
              <a:t>Bardejov</a:t>
            </a:r>
            <a:endParaRPr lang="sk" sz="88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endParaRPr>
          </a:p>
        </p:txBody>
      </p:sp>
      <p:pic>
        <p:nvPicPr>
          <p:cNvPr id="10" name="Foto H">
            <a:extLst>
              <a:ext uri="{FF2B5EF4-FFF2-40B4-BE49-F238E27FC236}">
                <a16:creationId xmlns:a16="http://schemas.microsoft.com/office/drawing/2014/main" id="{AE11EDEB-75A1-4FAC-8325-2C093F8112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59460" y="1324765"/>
            <a:ext cx="1216815" cy="1216815"/>
          </a:xfrm>
          <a:prstGeom prst="ellipse">
            <a:avLst/>
          </a:prstGeom>
          <a:ln w="63500" cap="rnd">
            <a:solidFill>
              <a:schemeClr val="bg1">
                <a:lumMod val="65000"/>
              </a:schemeClr>
            </a:solidFill>
          </a:ln>
          <a:effectLst>
            <a:outerShdw blurRad="63500" dist="63500" dir="2700000" algn="tl" rotWithShape="0">
              <a:prstClr val="black">
                <a:alpha val="50000"/>
              </a:prstClr>
            </a:outerShdw>
          </a:effectLst>
          <a:scene3d>
            <a:camera prst="orthographicFront"/>
            <a:lightRig rig="contrasting" dir="t">
              <a:rot lat="0" lon="0" rev="3000000"/>
            </a:lightRig>
          </a:scene3d>
          <a:sp3d contourW="7620">
            <a:bevelT w="95250" h="31750"/>
            <a:contourClr>
              <a:srgbClr val="333333"/>
            </a:contourClr>
          </a:sp3d>
        </p:spPr>
      </p:pic>
      <p:pic>
        <p:nvPicPr>
          <p:cNvPr id="25" name="SLO">
            <a:extLst>
              <a:ext uri="{FF2B5EF4-FFF2-40B4-BE49-F238E27FC236}">
                <a16:creationId xmlns:a16="http://schemas.microsoft.com/office/drawing/2014/main" id="{04BC9BFE-1769-4D07-8BE3-4AD238308CD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21969" y="6208630"/>
            <a:ext cx="510258" cy="340172"/>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2" name="ŠPA">
            <a:extLst>
              <a:ext uri="{FF2B5EF4-FFF2-40B4-BE49-F238E27FC236}">
                <a16:creationId xmlns:a16="http://schemas.microsoft.com/office/drawing/2014/main" id="{F78D1FB1-EFF7-41CC-8916-B1062E02B39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23792" y="6208631"/>
            <a:ext cx="510258" cy="340171"/>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1" name="ANG">
            <a:extLst>
              <a:ext uri="{FF2B5EF4-FFF2-40B4-BE49-F238E27FC236}">
                <a16:creationId xmlns:a16="http://schemas.microsoft.com/office/drawing/2014/main" id="{3A68ECD2-DE19-42D5-89A4-577A1CE2F26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25615" y="6202735"/>
            <a:ext cx="510258" cy="340172"/>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6" name="Foto M">
            <a:extLst>
              <a:ext uri="{FF2B5EF4-FFF2-40B4-BE49-F238E27FC236}">
                <a16:creationId xmlns:a16="http://schemas.microsoft.com/office/drawing/2014/main" id="{CC9B3A94-4D2A-40C7-A828-895B6D95540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568800" y="576000"/>
            <a:ext cx="1216815" cy="1216815"/>
          </a:xfrm>
          <a:prstGeom prst="ellipse">
            <a:avLst/>
          </a:prstGeom>
          <a:ln w="63500" cap="rnd">
            <a:solidFill>
              <a:schemeClr val="bg1">
                <a:lumMod val="65000"/>
              </a:schemeClr>
            </a:solidFill>
          </a:ln>
          <a:effectLst>
            <a:outerShdw blurRad="63500" dist="63500" dir="2700000" algn="tl" rotWithShape="0">
              <a:prstClr val="black">
                <a:alpha val="50000"/>
              </a:prstClr>
            </a:outerShdw>
          </a:effectLst>
          <a:scene3d>
            <a:camera prst="orthographicFront"/>
            <a:lightRig rig="contrasting" dir="t">
              <a:rot lat="0" lon="0" rev="3000000"/>
            </a:lightRig>
          </a:scene3d>
          <a:sp3d contourW="7620">
            <a:bevelT w="95250" h="31750"/>
            <a:contourClr>
              <a:srgbClr val="333333"/>
            </a:contourClr>
          </a:sp3d>
        </p:spPr>
      </p:pic>
      <p:pic>
        <p:nvPicPr>
          <p:cNvPr id="4" name="Pozadie 2">
            <a:extLst>
              <a:ext uri="{FF2B5EF4-FFF2-40B4-BE49-F238E27FC236}">
                <a16:creationId xmlns:a16="http://schemas.microsoft.com/office/drawing/2014/main" id="{A0B53C52-68A4-4FC9-B88F-2C201D51EA85}"/>
              </a:ext>
            </a:extLst>
          </p:cNvPr>
          <p:cNvPicPr>
            <a:picLocks noChangeAspect="1"/>
          </p:cNvPicPr>
          <p:nvPr/>
        </p:nvPicPr>
        <p:blipFill rotWithShape="1">
          <a:blip r:embed="rId10">
            <a:extLst>
              <a:ext uri="{28A0092B-C50C-407E-A947-70E740481C1C}">
                <a14:useLocalDpi xmlns:a14="http://schemas.microsoft.com/office/drawing/2010/main" val="0"/>
              </a:ext>
            </a:extLst>
          </a:blip>
          <a:srcRect/>
          <a:stretch/>
        </p:blipFill>
        <p:spPr>
          <a:xfrm>
            <a:off x="284086" y="2628338"/>
            <a:ext cx="10884024" cy="4127569"/>
          </a:xfrm>
          <a:prstGeom prst="rect">
            <a:avLst/>
          </a:prstGeom>
        </p:spPr>
      </p:pic>
      <p:sp>
        <p:nvSpPr>
          <p:cNvPr id="20" name="Krajina">
            <a:extLst>
              <a:ext uri="{FF2B5EF4-FFF2-40B4-BE49-F238E27FC236}">
                <a16:creationId xmlns:a16="http://schemas.microsoft.com/office/drawing/2014/main" id="{294C9FB7-9B45-465D-940F-8633A8DC3C58}"/>
              </a:ext>
            </a:extLst>
          </p:cNvPr>
          <p:cNvSpPr/>
          <p:nvPr/>
        </p:nvSpPr>
        <p:spPr>
          <a:xfrm>
            <a:off x="3671353" y="1856634"/>
            <a:ext cx="2343689" cy="707886"/>
          </a:xfrm>
          <a:prstGeom prst="rect">
            <a:avLst/>
          </a:prstGeom>
        </p:spPr>
        <p:txBody>
          <a:bodyPr wrap="square">
            <a:spAutoFit/>
          </a:bodyPr>
          <a:lstStyle/>
          <a:p>
            <a:pPr algn="ctr"/>
            <a:r>
              <a:rPr lang="sk-SK" sz="40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rPr>
              <a:t>Slovakia</a:t>
            </a:r>
            <a:endParaRPr lang="sk" sz="4000">
              <a:ln>
                <a:solidFill>
                  <a:schemeClr val="tx1"/>
                </a:solidFill>
              </a:ln>
              <a:gradFill flip="none" rotWithShape="1">
                <a:gsLst>
                  <a:gs pos="0">
                    <a:schemeClr val="accent2">
                      <a:lumMod val="0"/>
                      <a:lumOff val="100000"/>
                    </a:schemeClr>
                  </a:gs>
                  <a:gs pos="35000">
                    <a:schemeClr val="accent2">
                      <a:lumMod val="0"/>
                      <a:lumOff val="100000"/>
                    </a:schemeClr>
                  </a:gs>
                  <a:gs pos="100000">
                    <a:schemeClr val="accent2">
                      <a:lumMod val="100000"/>
                    </a:schemeClr>
                  </a:gs>
                </a:gsLst>
                <a:lin ang="5400000" scaled="1"/>
                <a:tileRect/>
              </a:gradFill>
              <a:effectLst>
                <a:outerShdw blurRad="139700" dist="38100" sx="101000" sy="101000" algn="ctr" rotWithShape="0">
                  <a:prstClr val="black">
                    <a:alpha val="70000"/>
                  </a:prstClr>
                </a:outerShdw>
              </a:effectLst>
              <a:latin typeface="ArnolBoeDEE" pitchFamily="2" charset="0"/>
            </a:endParaRPr>
          </a:p>
        </p:txBody>
      </p:sp>
    </p:spTree>
    <p:extLst>
      <p:ext uri="{BB962C8B-B14F-4D97-AF65-F5344CB8AC3E}">
        <p14:creationId xmlns:p14="http://schemas.microsoft.com/office/powerpoint/2010/main" val="1053808283"/>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1500"/>
                                        <p:tgtEl>
                                          <p:spTgt spid="20"/>
                                        </p:tgtEl>
                                      </p:cBhvr>
                                    </p:animEffect>
                                  </p:childTnLst>
                                </p:cTn>
                              </p:par>
                              <p:par>
                                <p:cTn id="8" presetID="10" presetClass="exit" presetSubtype="0" fill="hold" grpId="3" nodeType="withEffect">
                                  <p:stCondLst>
                                    <p:cond delay="1000"/>
                                  </p:stCondLst>
                                  <p:childTnLst>
                                    <p:animEffect transition="out" filter="fade">
                                      <p:cBhvr>
                                        <p:cTn id="9" dur="1000"/>
                                        <p:tgtEl>
                                          <p:spTgt spid="15"/>
                                        </p:tgtEl>
                                      </p:cBhvr>
                                    </p:animEffect>
                                    <p:set>
                                      <p:cBhvr>
                                        <p:cTn id="10" dur="1" fill="hold">
                                          <p:stCondLst>
                                            <p:cond delay="999"/>
                                          </p:stCondLst>
                                        </p:cTn>
                                        <p:tgtEl>
                                          <p:spTgt spid="15"/>
                                        </p:tgtEl>
                                        <p:attrNameLst>
                                          <p:attrName>style.visibility</p:attrName>
                                        </p:attrNameLst>
                                      </p:cBhvr>
                                      <p:to>
                                        <p:strVal val="hidden"/>
                                      </p:to>
                                    </p:set>
                                  </p:childTnLst>
                                </p:cTn>
                              </p:par>
                              <p:par>
                                <p:cTn id="11" presetID="10" presetClass="exit" presetSubtype="0" fill="hold" grpId="3" nodeType="withEffect">
                                  <p:stCondLst>
                                    <p:cond delay="1000"/>
                                  </p:stCondLst>
                                  <p:childTnLst>
                                    <p:animEffect transition="out" filter="fade">
                                      <p:cBhvr>
                                        <p:cTn id="12" dur="1000"/>
                                        <p:tgtEl>
                                          <p:spTgt spid="9"/>
                                        </p:tgtEl>
                                      </p:cBhvr>
                                    </p:animEffect>
                                    <p:set>
                                      <p:cBhvr>
                                        <p:cTn id="13" dur="1" fill="hold">
                                          <p:stCondLst>
                                            <p:cond delay="999"/>
                                          </p:stCondLst>
                                        </p:cTn>
                                        <p:tgtEl>
                                          <p:spTgt spid="9"/>
                                        </p:tgtEl>
                                        <p:attrNameLst>
                                          <p:attrName>style.visibility</p:attrName>
                                        </p:attrNameLst>
                                      </p:cBhvr>
                                      <p:to>
                                        <p:strVal val="hidden"/>
                                      </p:to>
                                    </p:set>
                                  </p:childTnLst>
                                </p:cTn>
                              </p:par>
                              <p:par>
                                <p:cTn id="14" presetID="22" presetClass="exit" presetSubtype="1" fill="hold" nodeType="withEffect">
                                  <p:stCondLst>
                                    <p:cond delay="1500"/>
                                  </p:stCondLst>
                                  <p:childTnLst>
                                    <p:animEffect transition="out" filter="wipe(up)">
                                      <p:cBhvr>
                                        <p:cTn id="15" dur="2500"/>
                                        <p:tgtEl>
                                          <p:spTgt spid="4"/>
                                        </p:tgtEl>
                                      </p:cBhvr>
                                    </p:animEffect>
                                    <p:set>
                                      <p:cBhvr>
                                        <p:cTn id="16" dur="1" fill="hold">
                                          <p:stCondLst>
                                            <p:cond delay="2499"/>
                                          </p:stCondLst>
                                        </p:cTn>
                                        <p:tgtEl>
                                          <p:spTgt spid="4"/>
                                        </p:tgtEl>
                                        <p:attrNameLst>
                                          <p:attrName>style.visibility</p:attrName>
                                        </p:attrNameLst>
                                      </p:cBhvr>
                                      <p:to>
                                        <p:strVal val="hidden"/>
                                      </p:to>
                                    </p:set>
                                  </p:childTnLst>
                                </p:cTn>
                              </p:par>
                              <p:par>
                                <p:cTn id="17" presetID="10" presetClass="entr" presetSubtype="0" fill="hold" nodeType="withEffect">
                                  <p:stCondLst>
                                    <p:cond delay="30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500"/>
                                        <p:tgtEl>
                                          <p:spTgt spid="11"/>
                                        </p:tgtEl>
                                      </p:cBhvr>
                                    </p:animEffect>
                                  </p:childTnLst>
                                </p:cTn>
                              </p:par>
                              <p:par>
                                <p:cTn id="20" presetID="10" presetClass="entr" presetSubtype="0" fill="hold" nodeType="withEffect">
                                  <p:stCondLst>
                                    <p:cond delay="4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500"/>
                                        <p:tgtEl>
                                          <p:spTgt spid="12"/>
                                        </p:tgtEl>
                                      </p:cBhvr>
                                    </p:animEffect>
                                  </p:childTnLst>
                                </p:cTn>
                              </p:par>
                              <p:par>
                                <p:cTn id="23" presetID="10" presetClass="entr" presetSubtype="0" fill="hold" nodeType="withEffect">
                                  <p:stCondLst>
                                    <p:cond delay="500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500"/>
                                        <p:tgtEl>
                                          <p:spTgt spid="25"/>
                                        </p:tgtEl>
                                      </p:cBhvr>
                                    </p:animEffect>
                                  </p:childTnLst>
                                </p:cTn>
                              </p:par>
                              <p:par>
                                <p:cTn id="26" presetID="2" presetClass="entr" presetSubtype="6" fill="hold" nodeType="withEffect">
                                  <p:stCondLst>
                                    <p:cond delay="600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1500" fill="hold"/>
                                        <p:tgtEl>
                                          <p:spTgt spid="6"/>
                                        </p:tgtEl>
                                        <p:attrNameLst>
                                          <p:attrName>ppt_x</p:attrName>
                                        </p:attrNameLst>
                                      </p:cBhvr>
                                      <p:tavLst>
                                        <p:tav tm="0">
                                          <p:val>
                                            <p:strVal val="1+#ppt_w/2"/>
                                          </p:val>
                                        </p:tav>
                                        <p:tav tm="100000">
                                          <p:val>
                                            <p:strVal val="#ppt_x"/>
                                          </p:val>
                                        </p:tav>
                                      </p:tavLst>
                                    </p:anim>
                                    <p:anim calcmode="lin" valueType="num">
                                      <p:cBhvr additive="base">
                                        <p:cTn id="29" dur="1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30" restart="whenNotActive" fill="hold" evtFilter="cancelBubble" nodeType="interactiveSeq">
                <p:stCondLst>
                  <p:cond evt="onClick" delay="0">
                    <p:tgtEl>
                      <p:spTgt spid="12"/>
                    </p:tgtEl>
                  </p:cond>
                </p:stCondLst>
                <p:endSync evt="end" delay="0">
                  <p:rtn val="all"/>
                </p:endSync>
                <p:childTnLst>
                  <p:par>
                    <p:cTn id="31" fill="hold">
                      <p:stCondLst>
                        <p:cond delay="0"/>
                      </p:stCondLst>
                      <p:childTnLst>
                        <p:par>
                          <p:cTn id="32" fill="hold">
                            <p:stCondLst>
                              <p:cond delay="0"/>
                            </p:stCondLst>
                            <p:childTnLst>
                              <p:par>
                                <p:cTn id="33" presetID="1" presetClass="exit"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hidden"/>
                                      </p:to>
                                    </p:set>
                                  </p:childTnLst>
                                </p:cTn>
                              </p:par>
                              <p:par>
                                <p:cTn id="37" presetID="22" presetClass="entr" presetSubtype="1"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up)">
                                      <p:cBhvr>
                                        <p:cTn id="39" dur="2500"/>
                                        <p:tgtEl>
                                          <p:spTgt spid="15"/>
                                        </p:tgtEl>
                                      </p:cBhvr>
                                    </p:animEffect>
                                  </p:childTnLst>
                                </p:cTn>
                              </p:par>
                            </p:childTnLst>
                          </p:cTn>
                        </p:par>
                      </p:childTnLst>
                    </p:cTn>
                  </p:par>
                </p:childTnLst>
              </p:cTn>
              <p:nextCondLst>
                <p:cond evt="onClick" delay="0">
                  <p:tgtEl>
                    <p:spTgt spid="12"/>
                  </p:tgtEl>
                </p:cond>
              </p:nextCondLst>
            </p:seq>
            <p:seq concurrent="1" nextAc="seek">
              <p:cTn id="40" restart="whenNotActive" fill="hold" evtFilter="cancelBubble" nodeType="interactiveSeq">
                <p:stCondLst>
                  <p:cond evt="onClick" delay="0">
                    <p:tgtEl>
                      <p:spTgt spid="25"/>
                    </p:tgtEl>
                  </p:cond>
                </p:stCondLst>
                <p:endSync evt="end" delay="0">
                  <p:rtn val="all"/>
                </p:endSync>
                <p:childTnLst>
                  <p:par>
                    <p:cTn id="41" fill="hold">
                      <p:stCondLst>
                        <p:cond delay="0"/>
                      </p:stCondLst>
                      <p:childTnLst>
                        <p:par>
                          <p:cTn id="42" fill="hold">
                            <p:stCondLst>
                              <p:cond delay="0"/>
                            </p:stCondLst>
                            <p:childTnLst>
                              <p:par>
                                <p:cTn id="43" presetID="1" presetClass="exit" presetSubtype="0" fill="hold" grpId="1" nodeType="clickEffect">
                                  <p:stCondLst>
                                    <p:cond delay="0"/>
                                  </p:stCondLst>
                                  <p:childTnLst>
                                    <p:set>
                                      <p:cBhvr>
                                        <p:cTn id="44" dur="1" fill="hold">
                                          <p:stCondLst>
                                            <p:cond delay="0"/>
                                          </p:stCondLst>
                                        </p:cTn>
                                        <p:tgtEl>
                                          <p:spTgt spid="14"/>
                                        </p:tgtEl>
                                        <p:attrNameLst>
                                          <p:attrName>style.visibility</p:attrName>
                                        </p:attrNameLst>
                                      </p:cBhvr>
                                      <p:to>
                                        <p:strVal val="hidden"/>
                                      </p:to>
                                    </p:set>
                                  </p:childTnLst>
                                </p:cTn>
                              </p:par>
                              <p:par>
                                <p:cTn id="45" presetID="1" presetClass="exit" presetSubtype="0" fill="hold" grpId="1" nodeType="withEffect">
                                  <p:stCondLst>
                                    <p:cond delay="0"/>
                                  </p:stCondLst>
                                  <p:childTnLst>
                                    <p:set>
                                      <p:cBhvr>
                                        <p:cTn id="46" dur="1" fill="hold">
                                          <p:stCondLst>
                                            <p:cond delay="0"/>
                                          </p:stCondLst>
                                        </p:cTn>
                                        <p:tgtEl>
                                          <p:spTgt spid="15"/>
                                        </p:tgtEl>
                                        <p:attrNameLst>
                                          <p:attrName>style.visibility</p:attrName>
                                        </p:attrNameLst>
                                      </p:cBhvr>
                                      <p:to>
                                        <p:strVal val="hidden"/>
                                      </p:to>
                                    </p:set>
                                  </p:childTnLst>
                                </p:cTn>
                              </p:par>
                              <p:par>
                                <p:cTn id="47" presetID="22" presetClass="entr" presetSubtype="1"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up)">
                                      <p:cBhvr>
                                        <p:cTn id="49" dur="2500"/>
                                        <p:tgtEl>
                                          <p:spTgt spid="9"/>
                                        </p:tgtEl>
                                      </p:cBhvr>
                                    </p:animEffect>
                                  </p:childTnLst>
                                </p:cTn>
                              </p:par>
                            </p:childTnLst>
                          </p:cTn>
                        </p:par>
                      </p:childTnLst>
                    </p:cTn>
                  </p:par>
                </p:childTnLst>
              </p:cTn>
              <p:nextCondLst>
                <p:cond evt="onClick" delay="0">
                  <p:tgtEl>
                    <p:spTgt spid="25"/>
                  </p:tgtEl>
                </p:cond>
              </p:nextCondLst>
            </p:seq>
            <p:seq concurrent="1" nextAc="seek">
              <p:cTn id="50" restart="whenNotActive" fill="hold" evtFilter="cancelBubble" nodeType="interactiveSeq">
                <p:stCondLst>
                  <p:cond evt="onClick" delay="0">
                    <p:tgtEl>
                      <p:spTgt spid="11"/>
                    </p:tgtEl>
                  </p:cond>
                </p:stCondLst>
                <p:endSync evt="end" delay="0">
                  <p:rtn val="all"/>
                </p:endSync>
                <p:childTnLst>
                  <p:par>
                    <p:cTn id="51" fill="hold">
                      <p:stCondLst>
                        <p:cond delay="0"/>
                      </p:stCondLst>
                      <p:childTnLst>
                        <p:par>
                          <p:cTn id="52" fill="hold">
                            <p:stCondLst>
                              <p:cond delay="0"/>
                            </p:stCondLst>
                            <p:childTnLst>
                              <p:par>
                                <p:cTn id="53" presetID="1" presetClass="exit" presetSubtype="0" fill="hold" grpId="2" nodeType="clickEffect">
                                  <p:stCondLst>
                                    <p:cond delay="0"/>
                                  </p:stCondLst>
                                  <p:childTnLst>
                                    <p:set>
                                      <p:cBhvr>
                                        <p:cTn id="54" dur="1" fill="hold">
                                          <p:stCondLst>
                                            <p:cond delay="0"/>
                                          </p:stCondLst>
                                        </p:cTn>
                                        <p:tgtEl>
                                          <p:spTgt spid="15"/>
                                        </p:tgtEl>
                                        <p:attrNameLst>
                                          <p:attrName>style.visibility</p:attrName>
                                        </p:attrNameLst>
                                      </p:cBhvr>
                                      <p:to>
                                        <p:strVal val="hidden"/>
                                      </p:to>
                                    </p:set>
                                  </p:childTnLst>
                                </p:cTn>
                              </p:par>
                              <p:par>
                                <p:cTn id="55" presetID="1" presetClass="exit" presetSubtype="0" fill="hold" grpId="2" nodeType="withEffect">
                                  <p:stCondLst>
                                    <p:cond delay="0"/>
                                  </p:stCondLst>
                                  <p:childTnLst>
                                    <p:set>
                                      <p:cBhvr>
                                        <p:cTn id="56" dur="1" fill="hold">
                                          <p:stCondLst>
                                            <p:cond delay="0"/>
                                          </p:stCondLst>
                                        </p:cTn>
                                        <p:tgtEl>
                                          <p:spTgt spid="9"/>
                                        </p:tgtEl>
                                        <p:attrNameLst>
                                          <p:attrName>style.visibility</p:attrName>
                                        </p:attrNameLst>
                                      </p:cBhvr>
                                      <p:to>
                                        <p:strVal val="hidden"/>
                                      </p:to>
                                    </p:set>
                                  </p:childTnLst>
                                </p:cTn>
                              </p:par>
                              <p:par>
                                <p:cTn id="57" presetID="22" presetClass="entr" presetSubtype="1" fill="hold" grpId="2"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up)">
                                      <p:cBhvr>
                                        <p:cTn id="59" dur="2500"/>
                                        <p:tgtEl>
                                          <p:spTgt spid="14"/>
                                        </p:tgtEl>
                                      </p:cBhvr>
                                    </p:animEffect>
                                  </p:childTnLst>
                                </p:cTn>
                              </p:par>
                            </p:childTnLst>
                          </p:cTn>
                        </p:par>
                      </p:childTnLst>
                    </p:cTn>
                  </p:par>
                </p:childTnLst>
              </p:cTn>
              <p:nextCondLst>
                <p:cond evt="onClick" delay="0">
                  <p:tgtEl>
                    <p:spTgt spid="11"/>
                  </p:tgtEl>
                </p:cond>
              </p:nextCondLst>
            </p:seq>
          </p:childTnLst>
        </p:cTn>
      </p:par>
    </p:tnLst>
    <p:bldLst>
      <p:bldP spid="9" grpId="0"/>
      <p:bldP spid="9" grpId="1"/>
      <p:bldP spid="9" grpId="2"/>
      <p:bldP spid="9" grpId="3"/>
      <p:bldP spid="15" grpId="0"/>
      <p:bldP spid="15" grpId="1"/>
      <p:bldP spid="15" grpId="2"/>
      <p:bldP spid="15" grpId="3"/>
      <p:bldP spid="14" grpId="0"/>
      <p:bldP spid="14" grpId="1"/>
      <p:bldP spid="14" grpId="2"/>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5455" y="873947"/>
            <a:ext cx="7365467" cy="4917983"/>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26566" y="5829837"/>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6258"/>
            <a:ext cx="8188348" cy="6138844"/>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679178"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Ferdinand Hažlinský</a:t>
            </a:r>
          </a:p>
        </p:txBody>
      </p:sp>
      <p:pic>
        <p:nvPicPr>
          <p:cNvPr id="15" name="Foto Hm">
            <a:extLst>
              <a:ext uri="{FF2B5EF4-FFF2-40B4-BE49-F238E27FC236}">
                <a16:creationId xmlns:a16="http://schemas.microsoft.com/office/drawing/2014/main" id="{546488AE-E01F-457A-8559-A70135263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9566" y="2899722"/>
            <a:ext cx="5229833" cy="3492000"/>
          </a:xfrm>
          <a:prstGeom prst="rect">
            <a:avLst/>
          </a:prstGeom>
        </p:spPr>
      </p:pic>
      <p:pic>
        <p:nvPicPr>
          <p:cNvPr id="16" name="Foto Mm">
            <a:extLst>
              <a:ext uri="{FF2B5EF4-FFF2-40B4-BE49-F238E27FC236}">
                <a16:creationId xmlns:a16="http://schemas.microsoft.com/office/drawing/2014/main" id="{582DB563-5953-4337-BB28-89C680107FAF}"/>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462"/>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9198995" y="6137614"/>
            <a:ext cx="1181927"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Panoráma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815431" y="5870974"/>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08233" y="284275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37" name="Späť 2">
            <a:extLst>
              <a:ext uri="{FF2B5EF4-FFF2-40B4-BE49-F238E27FC236}">
                <a16:creationId xmlns:a16="http://schemas.microsoft.com/office/drawing/2014/main" id="{8B01A955-514E-45A0-A2B8-8D22AB4C2DE6}"/>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21462076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37"/>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37"/>
                  </p:tgtEl>
                </p:cond>
              </p:nextCondLst>
            </p:seq>
          </p:childTnLst>
        </p:cTn>
      </p:par>
    </p:tnLst>
    <p:bldLst>
      <p:bldP spid="2" grpId="0"/>
      <p:bldP spid="14" grpId="0"/>
      <p:bldP spid="14" grpId="1"/>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7371" y="995210"/>
            <a:ext cx="7507473" cy="4662141"/>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66729" y="5668180"/>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419363"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Andrzej Otrębski</a:t>
            </a:r>
          </a:p>
        </p:txBody>
      </p:sp>
      <p:pic>
        <p:nvPicPr>
          <p:cNvPr id="15" name="Foto Hm">
            <a:extLst>
              <a:ext uri="{FF2B5EF4-FFF2-40B4-BE49-F238E27FC236}">
                <a16:creationId xmlns:a16="http://schemas.microsoft.com/office/drawing/2014/main" id="{C2BF89B4-7ADB-4ED9-816F-A316FB29ED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502" y="3004457"/>
            <a:ext cx="5449275" cy="3384000"/>
          </a:xfrm>
          <a:prstGeom prst="rect">
            <a:avLst/>
          </a:prstGeom>
        </p:spPr>
      </p:pic>
      <p:pic>
        <p:nvPicPr>
          <p:cNvPr id="16" name="Foto Mm">
            <a:extLst>
              <a:ext uri="{FF2B5EF4-FFF2-40B4-BE49-F238E27FC236}">
                <a16:creationId xmlns:a16="http://schemas.microsoft.com/office/drawing/2014/main" id="{263F9FF9-374F-4DCE-A03D-DB36C57603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671608" y="6137614"/>
            <a:ext cx="1709314"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Kláštorný kostol</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757379" y="5868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0000" y="2970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888D0D28-397E-4DC1-96D9-E5C0F236F196}"/>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396152472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08961" y="839191"/>
            <a:ext cx="7135973" cy="4716878"/>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51560" y="5626404"/>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7143"/>
            <a:ext cx="8188348" cy="6137074"/>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133965"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Dana Vašuta</a:t>
            </a:r>
          </a:p>
        </p:txBody>
      </p:sp>
      <p:pic>
        <p:nvPicPr>
          <p:cNvPr id="17" name="Foto Hm">
            <a:extLst>
              <a:ext uri="{FF2B5EF4-FFF2-40B4-BE49-F238E27FC236}">
                <a16:creationId xmlns:a16="http://schemas.microsoft.com/office/drawing/2014/main" id="{8C7CC7D2-C5CC-4A92-9038-4E9C9319D425}"/>
              </a:ext>
            </a:extLst>
          </p:cNvPr>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a:off x="948370" y="2988732"/>
            <a:ext cx="4982167" cy="3478333"/>
          </a:xfrm>
          <a:prstGeom prst="rect">
            <a:avLst/>
          </a:prstGeom>
        </p:spPr>
      </p:pic>
      <p:pic>
        <p:nvPicPr>
          <p:cNvPr id="19" name="Foto Mm">
            <a:extLst>
              <a:ext uri="{FF2B5EF4-FFF2-40B4-BE49-F238E27FC236}">
                <a16:creationId xmlns:a16="http://schemas.microsoft.com/office/drawing/2014/main" id="{7B2E3125-254B-44CF-AC38-84F5687BE05E}"/>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702386" y="6137614"/>
            <a:ext cx="1678536"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Kláštorská ulica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5376777" y="5910116"/>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5230" y="2948781"/>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2484D3EA-AAA1-47FA-88F0-2B86EEF84924}"/>
              </a:ext>
            </a:extLst>
          </p:cNvPr>
          <p:cNvPicPr>
            <a:picLocks noChangeAspect="1"/>
          </p:cNvPicPr>
          <p:nvPr/>
        </p:nvPicPr>
        <p:blipFill>
          <a:blip r:embed="rId10">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47674800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9"/>
                                        </p:tgtEl>
                                        <p:attrNameLst>
                                          <p:attrName>style.visibility</p:attrName>
                                        </p:attrNameLst>
                                      </p:cBhvr>
                                      <p:to>
                                        <p:strVal val="visible"/>
                                      </p:to>
                                    </p:set>
                                    <p:anim calcmode="lin" valueType="num">
                                      <p:cBhvr>
                                        <p:cTn id="11" dur="1500" fill="hold"/>
                                        <p:tgtEl>
                                          <p:spTgt spid="19"/>
                                        </p:tgtEl>
                                        <p:attrNameLst>
                                          <p:attrName>ppt_w</p:attrName>
                                        </p:attrNameLst>
                                      </p:cBhvr>
                                      <p:tavLst>
                                        <p:tav tm="0">
                                          <p:val>
                                            <p:fltVal val="0"/>
                                          </p:val>
                                        </p:tav>
                                        <p:tav tm="100000">
                                          <p:val>
                                            <p:strVal val="#ppt_w"/>
                                          </p:val>
                                        </p:tav>
                                      </p:tavLst>
                                    </p:anim>
                                    <p:anim calcmode="lin" valueType="num">
                                      <p:cBhvr>
                                        <p:cTn id="12" dur="1500" fill="hold"/>
                                        <p:tgtEl>
                                          <p:spTgt spid="19"/>
                                        </p:tgtEl>
                                        <p:attrNameLst>
                                          <p:attrName>ppt_h</p:attrName>
                                        </p:attrNameLst>
                                      </p:cBhvr>
                                      <p:tavLst>
                                        <p:tav tm="0">
                                          <p:val>
                                            <p:fltVal val="0"/>
                                          </p:val>
                                        </p:tav>
                                        <p:tav tm="100000">
                                          <p:val>
                                            <p:strVal val="#ppt_h"/>
                                          </p:val>
                                        </p:tav>
                                      </p:tavLst>
                                    </p:anim>
                                    <p:anim calcmode="lin" valueType="num">
                                      <p:cBhvr>
                                        <p:cTn id="13" dur="1500" fill="hold"/>
                                        <p:tgtEl>
                                          <p:spTgt spid="19"/>
                                        </p:tgtEl>
                                        <p:attrNameLst>
                                          <p:attrName>style.rotation</p:attrName>
                                        </p:attrNameLst>
                                      </p:cBhvr>
                                      <p:tavLst>
                                        <p:tav tm="0">
                                          <p:val>
                                            <p:fltVal val="90"/>
                                          </p:val>
                                        </p:tav>
                                        <p:tav tm="100000">
                                          <p:val>
                                            <p:fltVal val="0"/>
                                          </p:val>
                                        </p:tav>
                                      </p:tavLst>
                                    </p:anim>
                                    <p:animEffect transition="in" filter="fade">
                                      <p:cBhvr>
                                        <p:cTn id="14" dur="1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9"/>
                                        </p:tgtEl>
                                      </p:cBhvr>
                                    </p:animEffect>
                                    <p:set>
                                      <p:cBhvr>
                                        <p:cTn id="29" dur="1" fill="hold">
                                          <p:stCondLst>
                                            <p:cond delay="999"/>
                                          </p:stCondLst>
                                        </p:cTn>
                                        <p:tgtEl>
                                          <p:spTgt spid="19"/>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7"/>
                                        </p:tgtEl>
                                      </p:cBhvr>
                                    </p:animEffect>
                                    <p:set>
                                      <p:cBhvr>
                                        <p:cTn id="32" dur="1" fill="hold">
                                          <p:stCondLst>
                                            <p:cond delay="999"/>
                                          </p:stCondLst>
                                        </p:cTn>
                                        <p:tgtEl>
                                          <p:spTgt spid="17"/>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9"/>
                                        </p:tgtEl>
                                      </p:cBhvr>
                                    </p:animEffect>
                                    <p:set>
                                      <p:cBhvr>
                                        <p:cTn id="50" dur="1" fill="hold">
                                          <p:stCondLst>
                                            <p:cond delay="999"/>
                                          </p:stCondLst>
                                        </p:cTn>
                                        <p:tgtEl>
                                          <p:spTgt spid="19"/>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7"/>
                                        </p:tgtEl>
                                      </p:cBhvr>
                                    </p:animEffect>
                                    <p:set>
                                      <p:cBhvr>
                                        <p:cTn id="53" dur="1" fill="hold">
                                          <p:stCondLst>
                                            <p:cond delay="999"/>
                                          </p:stCondLst>
                                        </p:cTn>
                                        <p:tgtEl>
                                          <p:spTgt spid="17"/>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71158" y="781225"/>
            <a:ext cx="4978171" cy="5288209"/>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56063" y="6069434"/>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090748"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(Mapio Net)</a:t>
            </a:r>
          </a:p>
        </p:txBody>
      </p:sp>
      <p:pic>
        <p:nvPicPr>
          <p:cNvPr id="15" name="Foto Hm">
            <a:extLst>
              <a:ext uri="{FF2B5EF4-FFF2-40B4-BE49-F238E27FC236}">
                <a16:creationId xmlns:a16="http://schemas.microsoft.com/office/drawing/2014/main" id="{271B1DEC-264E-494D-B0EA-D9C06240A4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6920" y="2324750"/>
            <a:ext cx="3829491" cy="4068000"/>
          </a:xfrm>
          <a:prstGeom prst="rect">
            <a:avLst/>
          </a:prstGeom>
        </p:spPr>
      </p:pic>
      <p:pic>
        <p:nvPicPr>
          <p:cNvPr id="16" name="Foto Mm">
            <a:extLst>
              <a:ext uri="{FF2B5EF4-FFF2-40B4-BE49-F238E27FC236}">
                <a16:creationId xmlns:a16="http://schemas.microsoft.com/office/drawing/2014/main" id="{E5E70564-3796-4842-B58F-02C34200B6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432953" y="6137614"/>
            <a:ext cx="1947969"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Ulica Františkánov</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4524013" y="582445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24000" y="2304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9339C8A6-8F14-4B99-B6BA-6D402CBF3015}"/>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205528143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5454" y="990274"/>
            <a:ext cx="7259255" cy="4965329"/>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56063" y="6069434"/>
            <a:ext cx="1144288" cy="307777"/>
          </a:xfrm>
          <a:prstGeom prst="rect">
            <a:avLst/>
          </a:prstGeom>
          <a:noFill/>
        </p:spPr>
        <p:txBody>
          <a:bodyPr wrap="none" rtlCol="0" anchor="ctr" anchorCtr="0">
            <a:spAutoFit/>
          </a:bodyPr>
          <a:lstStyle/>
          <a:p>
            <a:r>
              <a:rPr lang="sk-SK" sz="1400" b="1" i="1">
                <a:ln w="0">
                  <a:noFill/>
                </a:ln>
                <a:effectLst>
                  <a:glow rad="139700">
                    <a:srgbClr val="F3C79A"/>
                  </a:glow>
                </a:effectLst>
              </a:rPr>
              <a:t>Dodo Patkan</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242648"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Michał Rawlik</a:t>
            </a:r>
          </a:p>
        </p:txBody>
      </p:sp>
      <p:pic>
        <p:nvPicPr>
          <p:cNvPr id="15" name="Foto Hm">
            <a:extLst>
              <a:ext uri="{FF2B5EF4-FFF2-40B4-BE49-F238E27FC236}">
                <a16:creationId xmlns:a16="http://schemas.microsoft.com/office/drawing/2014/main" id="{57229B57-8C3C-4D30-9EE6-DED6BC2314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1407" y="2899722"/>
            <a:ext cx="4947372" cy="3384000"/>
          </a:xfrm>
          <a:prstGeom prst="rect">
            <a:avLst/>
          </a:prstGeom>
        </p:spPr>
      </p:pic>
      <p:pic>
        <p:nvPicPr>
          <p:cNvPr id="16" name="Foto Mm">
            <a:extLst>
              <a:ext uri="{FF2B5EF4-FFF2-40B4-BE49-F238E27FC236}">
                <a16:creationId xmlns:a16="http://schemas.microsoft.com/office/drawing/2014/main" id="{78409CF7-8FCA-4B33-A987-DA816D49AD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7489168" y="6137614"/>
            <a:ext cx="2891754"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Mestské hradby - Krátky rad</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417806" y="5719252"/>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5480" y="2865316"/>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7980F167-6071-4451-8D1F-4C611A6278B2}"/>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273349474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5455" y="987211"/>
            <a:ext cx="7365467" cy="4920130"/>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724889" y="5983725"/>
            <a:ext cx="1367169" cy="307777"/>
          </a:xfrm>
          <a:prstGeom prst="rect">
            <a:avLst/>
          </a:prstGeom>
          <a:noFill/>
        </p:spPr>
        <p:txBody>
          <a:bodyPr wrap="none" rtlCol="0" anchor="ctr" anchorCtr="0">
            <a:spAutoFit/>
          </a:bodyPr>
          <a:lstStyle/>
          <a:p>
            <a:r>
              <a:rPr lang="sk-SK" sz="1400" b="1" i="1">
                <a:ln w="0">
                  <a:noFill/>
                </a:ln>
                <a:effectLst>
                  <a:glow rad="139700">
                    <a:srgbClr val="F3C79A"/>
                  </a:glow>
                </a:effectLst>
              </a:rPr>
              <a:t>Milan Marcinov</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919932"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Mister No</a:t>
            </a:r>
          </a:p>
        </p:txBody>
      </p:sp>
      <p:pic>
        <p:nvPicPr>
          <p:cNvPr id="15" name="Foto Hm">
            <a:extLst>
              <a:ext uri="{FF2B5EF4-FFF2-40B4-BE49-F238E27FC236}">
                <a16:creationId xmlns:a16="http://schemas.microsoft.com/office/drawing/2014/main" id="{E627EF2B-83EE-4D19-A856-7C91DFDDAF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6920" y="2861614"/>
            <a:ext cx="4904191" cy="3276000"/>
          </a:xfrm>
          <a:prstGeom prst="rect">
            <a:avLst/>
          </a:prstGeom>
        </p:spPr>
      </p:pic>
      <p:pic>
        <p:nvPicPr>
          <p:cNvPr id="16" name="Foto Mm">
            <a:extLst>
              <a:ext uri="{FF2B5EF4-FFF2-40B4-BE49-F238E27FC236}">
                <a16:creationId xmlns:a16="http://schemas.microsoft.com/office/drawing/2014/main" id="{2717E28E-039E-4996-B125-316F2103F7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39999"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462576" y="6137614"/>
            <a:ext cx="1918346"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Renesančná bašta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610283" y="560483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30848" y="2829804"/>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5D7BAAB8-639D-4A2C-BFBC-FD2014616B71}"/>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126095965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78927" y="726076"/>
            <a:ext cx="3735976" cy="5639209"/>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470716" y="6022147"/>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865109"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Pistaluka</a:t>
            </a:r>
          </a:p>
        </p:txBody>
      </p:sp>
      <p:pic>
        <p:nvPicPr>
          <p:cNvPr id="15" name="Foto Hm">
            <a:extLst>
              <a:ext uri="{FF2B5EF4-FFF2-40B4-BE49-F238E27FC236}">
                <a16:creationId xmlns:a16="http://schemas.microsoft.com/office/drawing/2014/main" id="{962FCA57-28B4-41C9-94F1-CB9AF9A1F0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8864" y="1858280"/>
            <a:ext cx="2957400" cy="4464000"/>
          </a:xfrm>
          <a:prstGeom prst="rect">
            <a:avLst/>
          </a:prstGeom>
        </p:spPr>
      </p:pic>
      <p:pic>
        <p:nvPicPr>
          <p:cNvPr id="16" name="Foto Mm">
            <a:extLst>
              <a:ext uri="{FF2B5EF4-FFF2-40B4-BE49-F238E27FC236}">
                <a16:creationId xmlns:a16="http://schemas.microsoft.com/office/drawing/2014/main" id="{60A2EDC2-EE1C-44E4-88D8-4B7FD1BE74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9076526" y="6137614"/>
            <a:ext cx="1304396"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Veľká bašta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4332089" y="5778389"/>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88454" y="18152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D2165443-28C9-4417-A8BF-FEE3B4EE700E}"/>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94879414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3455" y="712980"/>
            <a:ext cx="4162415" cy="5254813"/>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459417" y="6011982"/>
            <a:ext cx="1077154" cy="307777"/>
          </a:xfrm>
          <a:prstGeom prst="rect">
            <a:avLst/>
          </a:prstGeom>
          <a:noFill/>
        </p:spPr>
        <p:txBody>
          <a:bodyPr wrap="none" rtlCol="0" anchor="ctr" anchorCtr="0">
            <a:spAutoFit/>
          </a:bodyPr>
          <a:lstStyle/>
          <a:p>
            <a:r>
              <a:rPr lang="sk-SK" sz="1400" b="1" i="1">
                <a:ln w="0">
                  <a:noFill/>
                </a:ln>
                <a:effectLst>
                  <a:glow rad="139700">
                    <a:srgbClr val="F3C79A"/>
                  </a:glow>
                </a:effectLst>
              </a:rPr>
              <a:t>Vlado Bojko</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57271" y="440361"/>
            <a:ext cx="4605945"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671462" y="6186588"/>
            <a:ext cx="865109"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Pistaluka</a:t>
            </a:r>
          </a:p>
        </p:txBody>
      </p:sp>
      <p:pic>
        <p:nvPicPr>
          <p:cNvPr id="15" name="Foto Hm">
            <a:extLst>
              <a:ext uri="{FF2B5EF4-FFF2-40B4-BE49-F238E27FC236}">
                <a16:creationId xmlns:a16="http://schemas.microsoft.com/office/drawing/2014/main" id="{63A0E066-D64E-468D-9622-C41B2DBA50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9408" y="2033614"/>
            <a:ext cx="3250836" cy="4104000"/>
          </a:xfrm>
          <a:prstGeom prst="rect">
            <a:avLst/>
          </a:prstGeom>
        </p:spPr>
      </p:pic>
      <p:pic>
        <p:nvPicPr>
          <p:cNvPr id="16" name="Foto Mm">
            <a:extLst>
              <a:ext uri="{FF2B5EF4-FFF2-40B4-BE49-F238E27FC236}">
                <a16:creationId xmlns:a16="http://schemas.microsoft.com/office/drawing/2014/main" id="{5C9C2BC9-CFEE-4BE3-A4AC-EEC51DC83A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6840000" y="720000"/>
            <a:ext cx="3644999" cy="486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904619" y="6137614"/>
            <a:ext cx="1476303"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Školská bašta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209949" y="559289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78883" y="1998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CA44C509-4064-4B66-BF3F-3E03FD3062A2}"/>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305980819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1"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50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50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50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50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par>
                                <p:cTn id="60" presetID="22" presetClass="exit" presetSubtype="1" fill="hold" nodeType="withEffect">
                                  <p:stCondLst>
                                    <p:cond delay="500"/>
                                  </p:stCondLst>
                                  <p:childTnLst>
                                    <p:animEffect transition="out" filter="wipe(up)">
                                      <p:cBhvr>
                                        <p:cTn id="61" dur="1000"/>
                                        <p:tgtEl>
                                          <p:spTgt spid="10"/>
                                        </p:tgtEl>
                                      </p:cBhvr>
                                    </p:animEffect>
                                    <p:set>
                                      <p:cBhvr>
                                        <p:cTn id="62" dur="1" fill="hold">
                                          <p:stCondLst>
                                            <p:cond delay="999"/>
                                          </p:stCondLst>
                                        </p:cTn>
                                        <p:tgtEl>
                                          <p:spTgt spid="10"/>
                                        </p:tgtEl>
                                        <p:attrNameLst>
                                          <p:attrName>style.visibility</p:attrName>
                                        </p:attrNameLst>
                                      </p:cBhvr>
                                      <p:to>
                                        <p:strVal val="hidden"/>
                                      </p:to>
                                    </p:set>
                                  </p:childTnLst>
                                </p:cTn>
                              </p:par>
                              <p:par>
                                <p:cTn id="63" presetID="22" presetClass="exit" presetSubtype="1" fill="hold" nodeType="withEffect">
                                  <p:stCondLst>
                                    <p:cond delay="500"/>
                                  </p:stCondLst>
                                  <p:childTnLst>
                                    <p:animEffect transition="out" filter="wipe(up)">
                                      <p:cBhvr>
                                        <p:cTn id="64" dur="1000"/>
                                        <p:tgtEl>
                                          <p:spTgt spid="6"/>
                                        </p:tgtEl>
                                      </p:cBhvr>
                                    </p:animEffect>
                                    <p:set>
                                      <p:cBhvr>
                                        <p:cTn id="65" dur="1" fill="hold">
                                          <p:stCondLst>
                                            <p:cond delay="999"/>
                                          </p:stCondLst>
                                        </p:cTn>
                                        <p:tgtEl>
                                          <p:spTgt spid="6"/>
                                        </p:tgtEl>
                                        <p:attrNameLst>
                                          <p:attrName>style.visibility</p:attrName>
                                        </p:attrNameLst>
                                      </p:cBhvr>
                                      <p:to>
                                        <p:strVal val="hidden"/>
                                      </p:to>
                                    </p:set>
                                  </p:childTnLst>
                                </p:cTn>
                              </p:par>
                              <p:par>
                                <p:cTn id="66" presetID="10" presetClass="exit" presetSubtype="0" fill="hold" grpId="2" nodeType="withEffect">
                                  <p:stCondLst>
                                    <p:cond delay="1000"/>
                                  </p:stCondLst>
                                  <p:childTnLst>
                                    <p:animEffect transition="out" filter="fade">
                                      <p:cBhvr>
                                        <p:cTn id="67" dur="500"/>
                                        <p:tgtEl>
                                          <p:spTgt spid="2"/>
                                        </p:tgtEl>
                                      </p:cBhvr>
                                    </p:animEffect>
                                    <p:set>
                                      <p:cBhvr>
                                        <p:cTn id="68"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9" restart="whenNotActive" fill="hold" evtFilter="cancelBubble" nodeType="interactiveSeq">
                <p:stCondLst>
                  <p:cond evt="onClick" delay="0">
                    <p:tgtEl>
                      <p:spTgt spid="18"/>
                    </p:tgtEl>
                  </p:cond>
                </p:stCondLst>
                <p:endSync evt="end" delay="0">
                  <p:rtn val="all"/>
                </p:endSync>
                <p:childTnLst>
                  <p:par>
                    <p:cTn id="70" fill="hold">
                      <p:stCondLst>
                        <p:cond delay="0"/>
                      </p:stCondLst>
                      <p:childTnLst>
                        <p:par>
                          <p:cTn id="71" fill="hold">
                            <p:stCondLst>
                              <p:cond delay="0"/>
                            </p:stCondLst>
                            <p:childTnLst>
                              <p:par>
                                <p:cTn id="72" presetID="22" presetClass="entr" presetSubtype="1" fill="hold" nodeType="clickEffect">
                                  <p:stCondLst>
                                    <p:cond delay="500"/>
                                  </p:stCondLst>
                                  <p:childTnLst>
                                    <p:set>
                                      <p:cBhvr>
                                        <p:cTn id="73" dur="1" fill="hold">
                                          <p:stCondLst>
                                            <p:cond delay="0"/>
                                          </p:stCondLst>
                                        </p:cTn>
                                        <p:tgtEl>
                                          <p:spTgt spid="10"/>
                                        </p:tgtEl>
                                        <p:attrNameLst>
                                          <p:attrName>style.visibility</p:attrName>
                                        </p:attrNameLst>
                                      </p:cBhvr>
                                      <p:to>
                                        <p:strVal val="visible"/>
                                      </p:to>
                                    </p:set>
                                    <p:animEffect transition="in" filter="wipe(up)">
                                      <p:cBhvr>
                                        <p:cTn id="74" dur="1500"/>
                                        <p:tgtEl>
                                          <p:spTgt spid="10"/>
                                        </p:tgtEl>
                                      </p:cBhvr>
                                    </p:animEffect>
                                  </p:childTnLst>
                                </p:cTn>
                              </p:par>
                              <p:par>
                                <p:cTn id="75" presetID="22" presetClass="entr" presetSubtype="1" fill="hold" nodeType="withEffect">
                                  <p:stCondLst>
                                    <p:cond delay="500"/>
                                  </p:stCondLst>
                                  <p:childTnLst>
                                    <p:set>
                                      <p:cBhvr>
                                        <p:cTn id="76" dur="1" fill="hold">
                                          <p:stCondLst>
                                            <p:cond delay="0"/>
                                          </p:stCondLst>
                                        </p:cTn>
                                        <p:tgtEl>
                                          <p:spTgt spid="6"/>
                                        </p:tgtEl>
                                        <p:attrNameLst>
                                          <p:attrName>style.visibility</p:attrName>
                                        </p:attrNameLst>
                                      </p:cBhvr>
                                      <p:to>
                                        <p:strVal val="visible"/>
                                      </p:to>
                                    </p:set>
                                    <p:animEffect transition="in" filter="wipe(up)">
                                      <p:cBhvr>
                                        <p:cTn id="77" dur="1500"/>
                                        <p:tgtEl>
                                          <p:spTgt spid="6"/>
                                        </p:tgtEl>
                                      </p:cBhvr>
                                    </p:animEffect>
                                  </p:childTnLst>
                                </p:cTn>
                              </p:par>
                              <p:par>
                                <p:cTn id="78" presetID="10" presetClass="entr" presetSubtype="0" fill="hold" grpId="0" nodeType="withEffect">
                                  <p:stCondLst>
                                    <p:cond delay="2000"/>
                                  </p:stCondLst>
                                  <p:childTnLst>
                                    <p:set>
                                      <p:cBhvr>
                                        <p:cTn id="79" dur="1" fill="hold">
                                          <p:stCondLst>
                                            <p:cond delay="0"/>
                                          </p:stCondLst>
                                        </p:cTn>
                                        <p:tgtEl>
                                          <p:spTgt spid="2"/>
                                        </p:tgtEl>
                                        <p:attrNameLst>
                                          <p:attrName>style.visibility</p:attrName>
                                        </p:attrNameLst>
                                      </p:cBhvr>
                                      <p:to>
                                        <p:strVal val="visible"/>
                                      </p:to>
                                    </p:set>
                                    <p:animEffect transition="in" filter="fade">
                                      <p:cBhvr>
                                        <p:cTn id="80" dur="500"/>
                                        <p:tgtEl>
                                          <p:spTgt spid="2"/>
                                        </p:tgtEl>
                                      </p:cBhvr>
                                    </p:animEffect>
                                  </p:childTnLst>
                                </p:cTn>
                              </p:par>
                              <p:par>
                                <p:cTn id="81" presetID="22" presetClass="exit" presetSubtype="1" fill="hold" nodeType="withEffect">
                                  <p:stCondLst>
                                    <p:cond delay="500"/>
                                  </p:stCondLst>
                                  <p:childTnLst>
                                    <p:animEffect transition="out" filter="wipe(up)">
                                      <p:cBhvr>
                                        <p:cTn id="82" dur="1500"/>
                                        <p:tgtEl>
                                          <p:spTgt spid="7"/>
                                        </p:tgtEl>
                                      </p:cBhvr>
                                    </p:animEffect>
                                    <p:set>
                                      <p:cBhvr>
                                        <p:cTn id="83" dur="1" fill="hold">
                                          <p:stCondLst>
                                            <p:cond delay="1499"/>
                                          </p:stCondLst>
                                        </p:cTn>
                                        <p:tgtEl>
                                          <p:spTgt spid="7"/>
                                        </p:tgtEl>
                                        <p:attrNameLst>
                                          <p:attrName>style.visibility</p:attrName>
                                        </p:attrNameLst>
                                      </p:cBhvr>
                                      <p:to>
                                        <p:strVal val="hidden"/>
                                      </p:to>
                                    </p:set>
                                  </p:childTnLst>
                                </p:cTn>
                              </p:par>
                              <p:par>
                                <p:cTn id="84" presetID="10" presetClass="exit" presetSubtype="0" fill="hold" grpId="1" nodeType="withEffect">
                                  <p:stCondLst>
                                    <p:cond delay="1500"/>
                                  </p:stCondLst>
                                  <p:childTnLst>
                                    <p:animEffect transition="out" filter="fade">
                                      <p:cBhvr>
                                        <p:cTn id="85" dur="500"/>
                                        <p:tgtEl>
                                          <p:spTgt spid="14"/>
                                        </p:tgtEl>
                                      </p:cBhvr>
                                    </p:animEffect>
                                    <p:set>
                                      <p:cBhvr>
                                        <p:cTn id="8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2" grpId="1"/>
      <p:bldP spid="2" grpId="2"/>
      <p:bldP spid="14" grpId="0"/>
      <p:bldP spid="14" grpId="1"/>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5454" y="873946"/>
            <a:ext cx="7365467" cy="4758091"/>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18411" y="5737127"/>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897425"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Jolanta Š.</a:t>
            </a:r>
          </a:p>
        </p:txBody>
      </p:sp>
      <p:pic>
        <p:nvPicPr>
          <p:cNvPr id="15" name="Foto Hm">
            <a:extLst>
              <a:ext uri="{FF2B5EF4-FFF2-40B4-BE49-F238E27FC236}">
                <a16:creationId xmlns:a16="http://schemas.microsoft.com/office/drawing/2014/main" id="{C8651220-A0DD-4B03-B822-5758904D28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6920" y="2974280"/>
            <a:ext cx="5182669" cy="3348000"/>
          </a:xfrm>
          <a:prstGeom prst="rect">
            <a:avLst/>
          </a:prstGeom>
        </p:spPr>
      </p:pic>
      <p:pic>
        <p:nvPicPr>
          <p:cNvPr id="16" name="Foto Mm">
            <a:extLst>
              <a:ext uri="{FF2B5EF4-FFF2-40B4-BE49-F238E27FC236}">
                <a16:creationId xmlns:a16="http://schemas.microsoft.com/office/drawing/2014/main" id="{C23D43FC-8A5B-461E-BAC9-3E55AAA1B0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949696" y="6137614"/>
            <a:ext cx="1431226"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Prašná bašta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890771" y="575953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6170" y="2934809"/>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5AB2770C-5EE4-4DF6-B54C-27F69F4BF8A3}"/>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292114111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0274" y="873947"/>
            <a:ext cx="6453010" cy="4886810"/>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823212" y="5805024"/>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807657"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Palickap</a:t>
            </a:r>
          </a:p>
        </p:txBody>
      </p:sp>
      <p:pic>
        <p:nvPicPr>
          <p:cNvPr id="15" name="Foto Hm">
            <a:extLst>
              <a:ext uri="{FF2B5EF4-FFF2-40B4-BE49-F238E27FC236}">
                <a16:creationId xmlns:a16="http://schemas.microsoft.com/office/drawing/2014/main" id="{72CC4D9E-FFE9-4C96-B2B8-E4DBF5D089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6920" y="2902280"/>
            <a:ext cx="4516095" cy="3420000"/>
          </a:xfrm>
          <a:prstGeom prst="rect">
            <a:avLst/>
          </a:prstGeom>
        </p:spPr>
      </p:pic>
      <p:pic>
        <p:nvPicPr>
          <p:cNvPr id="16" name="Foto Mm">
            <a:extLst>
              <a:ext uri="{FF2B5EF4-FFF2-40B4-BE49-F238E27FC236}">
                <a16:creationId xmlns:a16="http://schemas.microsoft.com/office/drawing/2014/main" id="{07680F14-1577-409D-88BE-36B85D2EE8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9018625" y="6137614"/>
            <a:ext cx="1362297"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Hrubá bašta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236865" y="5772209"/>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6170" y="2844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20B54211-AE85-4BED-9871-140B809CBD7D}"/>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414356542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5455" y="873947"/>
            <a:ext cx="7365467" cy="4848931"/>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57740" y="5776357"/>
            <a:ext cx="1077154" cy="307777"/>
          </a:xfrm>
          <a:prstGeom prst="rect">
            <a:avLst/>
          </a:prstGeom>
          <a:noFill/>
        </p:spPr>
        <p:txBody>
          <a:bodyPr wrap="none" rtlCol="0" anchor="ctr" anchorCtr="0">
            <a:spAutoFit/>
          </a:bodyPr>
          <a:lstStyle/>
          <a:p>
            <a:r>
              <a:rPr lang="sk-SK" sz="1400" b="1" i="1">
                <a:ln w="0">
                  <a:noFill/>
                </a:ln>
                <a:effectLst>
                  <a:glow rad="139700">
                    <a:srgbClr val="F3C79A"/>
                  </a:glow>
                </a:effectLst>
              </a:rPr>
              <a:t>Vlado Bojko</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919932"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Mister No</a:t>
            </a:r>
          </a:p>
        </p:txBody>
      </p:sp>
      <p:pic>
        <p:nvPicPr>
          <p:cNvPr id="15" name="Foto Hm">
            <a:extLst>
              <a:ext uri="{FF2B5EF4-FFF2-40B4-BE49-F238E27FC236}">
                <a16:creationId xmlns:a16="http://schemas.microsoft.com/office/drawing/2014/main" id="{C76334D1-2B84-4015-9885-EEA8BC0CC0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082" y="2885036"/>
            <a:ext cx="5194939" cy="3420000"/>
          </a:xfrm>
          <a:prstGeom prst="rect">
            <a:avLst/>
          </a:prstGeom>
        </p:spPr>
      </p:pic>
      <p:pic>
        <p:nvPicPr>
          <p:cNvPr id="16" name="Foto Mm">
            <a:extLst>
              <a:ext uri="{FF2B5EF4-FFF2-40B4-BE49-F238E27FC236}">
                <a16:creationId xmlns:a16="http://schemas.microsoft.com/office/drawing/2014/main" id="{B17B6B3A-5A21-4E1A-84CD-CFC17876AB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9018625" y="6137614"/>
            <a:ext cx="1362297"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Hrubá bašta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644881" y="5763674"/>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5718" y="282806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D5F97177-0BF8-4A9D-ADC2-E1FAA4134455}"/>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341896367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5454" y="873947"/>
            <a:ext cx="7288751" cy="5000982"/>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97070" y="5970918"/>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379865"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János Korom Dr.</a:t>
            </a:r>
          </a:p>
        </p:txBody>
      </p:sp>
      <p:pic>
        <p:nvPicPr>
          <p:cNvPr id="15" name="Foto Hm">
            <a:extLst>
              <a:ext uri="{FF2B5EF4-FFF2-40B4-BE49-F238E27FC236}">
                <a16:creationId xmlns:a16="http://schemas.microsoft.com/office/drawing/2014/main" id="{F4D96AE8-23DE-4E24-946A-D7FCFC6A9E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6990" y="3010280"/>
            <a:ext cx="4827122" cy="3312000"/>
          </a:xfrm>
          <a:prstGeom prst="rect">
            <a:avLst/>
          </a:prstGeom>
        </p:spPr>
      </p:pic>
      <p:pic>
        <p:nvPicPr>
          <p:cNvPr id="16" name="Foto Mm">
            <a:extLst>
              <a:ext uri="{FF2B5EF4-FFF2-40B4-BE49-F238E27FC236}">
                <a16:creationId xmlns:a16="http://schemas.microsoft.com/office/drawing/2014/main" id="{81747F06-6D4F-4285-A4E9-22B7A2EFD2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211674" y="6137614"/>
            <a:ext cx="2169248"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Hviezdoslavova ulica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487694" y="5784451"/>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9531" y="297497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A9BCD6FD-D81E-46FA-8F84-E0463E545FA2}"/>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291015382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9555" y="972419"/>
            <a:ext cx="7294447" cy="4653856"/>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420089" y="5751994"/>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366784"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Ina Šimuneková</a:t>
            </a:r>
          </a:p>
        </p:txBody>
      </p:sp>
      <p:pic>
        <p:nvPicPr>
          <p:cNvPr id="15" name="Foto Hm">
            <a:extLst>
              <a:ext uri="{FF2B5EF4-FFF2-40B4-BE49-F238E27FC236}">
                <a16:creationId xmlns:a16="http://schemas.microsoft.com/office/drawing/2014/main" id="{9115C8E3-8F55-4675-85BB-71FD6A61CB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9566" y="2816210"/>
            <a:ext cx="5473350" cy="3492000"/>
          </a:xfrm>
          <a:prstGeom prst="rect">
            <a:avLst/>
          </a:prstGeom>
        </p:spPr>
      </p:pic>
      <p:pic>
        <p:nvPicPr>
          <p:cNvPr id="16" name="Foto Mm">
            <a:extLst>
              <a:ext uri="{FF2B5EF4-FFF2-40B4-BE49-F238E27FC236}">
                <a16:creationId xmlns:a16="http://schemas.microsoft.com/office/drawing/2014/main" id="{FFF3FBA7-1065-4912-856C-5D34597993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86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7132404" y="6137614"/>
            <a:ext cx="3248518"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Radničné námestie - panoráma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6069878" y="5762346"/>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10825" y="2759241"/>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AF7E5605-AE4E-4B34-AD24-F0B8D04F502E}"/>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336402662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1475" y="941979"/>
            <a:ext cx="7429448" cy="4673121"/>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67573" y="5788223"/>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4267" y="475050"/>
            <a:ext cx="8185024"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090748"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(Mapio Net)</a:t>
            </a:r>
          </a:p>
        </p:txBody>
      </p:sp>
      <p:pic>
        <p:nvPicPr>
          <p:cNvPr id="15" name="Foto Hm">
            <a:extLst>
              <a:ext uri="{FF2B5EF4-FFF2-40B4-BE49-F238E27FC236}">
                <a16:creationId xmlns:a16="http://schemas.microsoft.com/office/drawing/2014/main" id="{863E1AFA-DAC4-40C1-B4C9-46D88E3F31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863" y="2849036"/>
            <a:ext cx="5551675" cy="3492000"/>
          </a:xfrm>
          <a:prstGeom prst="rect">
            <a:avLst/>
          </a:prstGeom>
        </p:spPr>
      </p:pic>
      <p:pic>
        <p:nvPicPr>
          <p:cNvPr id="16" name="Foto Mm">
            <a:extLst>
              <a:ext uri="{FF2B5EF4-FFF2-40B4-BE49-F238E27FC236}">
                <a16:creationId xmlns:a16="http://schemas.microsoft.com/office/drawing/2014/main" id="{32352D73-F6EF-4A25-AFE9-739AB083C7F1}"/>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rot="21360000">
            <a:off x="550651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6610851" y="6137614"/>
            <a:ext cx="3770071"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Radničné námestie - východná strana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6069299" y="5801516"/>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1523" y="279158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C7B38648-80E4-4445-BA38-F9020811ED95}"/>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112799473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59584" y="681530"/>
            <a:ext cx="4486558" cy="5162775"/>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56063" y="5910867"/>
            <a:ext cx="1616661" cy="307777"/>
          </a:xfrm>
          <a:prstGeom prst="rect">
            <a:avLst/>
          </a:prstGeom>
          <a:noFill/>
        </p:spPr>
        <p:txBody>
          <a:bodyPr wrap="none" rtlCol="0" anchor="ctr" anchorCtr="0">
            <a:spAutoFit/>
          </a:bodyPr>
          <a:lstStyle/>
          <a:p>
            <a:r>
              <a:rPr lang="sk-SK" sz="1400" b="1" i="1">
                <a:ln w="0">
                  <a:noFill/>
                </a:ln>
                <a:effectLst>
                  <a:glow rad="139700">
                    <a:srgbClr val="F3C79A"/>
                  </a:glow>
                </a:effectLst>
              </a:rPr>
              <a:t>Fedinand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419363"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Andrzej Otrębski</a:t>
            </a:r>
          </a:p>
        </p:txBody>
      </p:sp>
      <p:pic>
        <p:nvPicPr>
          <p:cNvPr id="15" name="Foto Hm">
            <a:extLst>
              <a:ext uri="{FF2B5EF4-FFF2-40B4-BE49-F238E27FC236}">
                <a16:creationId xmlns:a16="http://schemas.microsoft.com/office/drawing/2014/main" id="{ED5AD768-8324-4A36-A9CD-402261EE69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3968" y="2290280"/>
            <a:ext cx="3503892" cy="4032000"/>
          </a:xfrm>
          <a:prstGeom prst="rect">
            <a:avLst/>
          </a:prstGeom>
        </p:spPr>
      </p:pic>
      <p:pic>
        <p:nvPicPr>
          <p:cNvPr id="16" name="Foto Mm">
            <a:extLst>
              <a:ext uri="{FF2B5EF4-FFF2-40B4-BE49-F238E27FC236}">
                <a16:creationId xmlns:a16="http://schemas.microsoft.com/office/drawing/2014/main" id="{E21A64B8-7C03-40E6-A5F7-27BB6A2031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900517" y="6137614"/>
            <a:ext cx="1480405"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Mestský úrad</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4459898" y="5773766"/>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95036" y="2268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8E080CCD-C72C-402F-BCDA-AC743E6D512A}"/>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34554097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3609" y="873947"/>
            <a:ext cx="7087989" cy="5100093"/>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56063" y="6069434"/>
            <a:ext cx="989373" cy="307777"/>
          </a:xfrm>
          <a:prstGeom prst="rect">
            <a:avLst/>
          </a:prstGeom>
          <a:noFill/>
        </p:spPr>
        <p:txBody>
          <a:bodyPr wrap="none" rtlCol="0" anchor="ctr" anchorCtr="0">
            <a:spAutoFit/>
          </a:bodyPr>
          <a:lstStyle/>
          <a:p>
            <a:r>
              <a:rPr lang="sk-SK" sz="1400" b="1" i="1">
                <a:ln w="0">
                  <a:noFill/>
                </a:ln>
                <a:effectLst>
                  <a:glow rad="139700">
                    <a:srgbClr val="F3C79A"/>
                  </a:glow>
                </a:effectLst>
              </a:rPr>
              <a:t>Miťo Noga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865109"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Pistaluka</a:t>
            </a:r>
          </a:p>
        </p:txBody>
      </p:sp>
      <p:pic>
        <p:nvPicPr>
          <p:cNvPr id="15" name="Foto Hm">
            <a:extLst>
              <a:ext uri="{FF2B5EF4-FFF2-40B4-BE49-F238E27FC236}">
                <a16:creationId xmlns:a16="http://schemas.microsoft.com/office/drawing/2014/main" id="{9E90304E-9E41-4837-9CD6-AAB6F8C58D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9566" y="2754000"/>
            <a:ext cx="4853100" cy="3492000"/>
          </a:xfrm>
          <a:prstGeom prst="rect">
            <a:avLst/>
          </a:prstGeom>
        </p:spPr>
      </p:pic>
      <p:pic>
        <p:nvPicPr>
          <p:cNvPr id="16" name="Foto Mm">
            <a:extLst>
              <a:ext uri="{FF2B5EF4-FFF2-40B4-BE49-F238E27FC236}">
                <a16:creationId xmlns:a16="http://schemas.microsoft.com/office/drawing/2014/main" id="{493BFA36-694C-4FFF-97E8-5CBA3E3DB9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6590011" y="6137614"/>
            <a:ext cx="3790911"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Radničné námestie - východná strana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430444" y="5670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80000" y="270600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610644E9-D47F-4C16-9913-A84260A0D6BF}"/>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115969137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0946" y="907857"/>
            <a:ext cx="7459976" cy="4707243"/>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97069" y="5717843"/>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240724"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Ondřej Žváček</a:t>
            </a:r>
          </a:p>
        </p:txBody>
      </p:sp>
      <p:pic>
        <p:nvPicPr>
          <p:cNvPr id="15" name="Foto Hm">
            <a:extLst>
              <a:ext uri="{FF2B5EF4-FFF2-40B4-BE49-F238E27FC236}">
                <a16:creationId xmlns:a16="http://schemas.microsoft.com/office/drawing/2014/main" id="{BF9399F1-1A07-4895-B183-DC303628EB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1407" y="3194546"/>
            <a:ext cx="5077654" cy="3204000"/>
          </a:xfrm>
          <a:prstGeom prst="rect">
            <a:avLst/>
          </a:prstGeom>
        </p:spPr>
      </p:pic>
      <p:pic>
        <p:nvPicPr>
          <p:cNvPr id="16" name="Foto Mm">
            <a:extLst>
              <a:ext uri="{FF2B5EF4-FFF2-40B4-BE49-F238E27FC236}">
                <a16:creationId xmlns:a16="http://schemas.microsoft.com/office/drawing/2014/main" id="{6FD61DD3-3DEA-4BDD-A3FA-E8524375EB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573952" y="6137614"/>
            <a:ext cx="1806970"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Bazilika sv.Egídia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542673" y="5840492"/>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8614" y="3160636"/>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5E3F663D-A665-41BE-B7EB-E6C60BEF18ED}"/>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39777052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5455" y="987211"/>
            <a:ext cx="7271102" cy="4857094"/>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410257" y="5900849"/>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388457"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Ing.Jozef Kotulič</a:t>
            </a:r>
          </a:p>
        </p:txBody>
      </p:sp>
      <p:pic>
        <p:nvPicPr>
          <p:cNvPr id="15" name="Foto Hm">
            <a:extLst>
              <a:ext uri="{FF2B5EF4-FFF2-40B4-BE49-F238E27FC236}">
                <a16:creationId xmlns:a16="http://schemas.microsoft.com/office/drawing/2014/main" id="{6855F62C-54C3-43A9-973C-20BF688505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3680" y="2974280"/>
            <a:ext cx="5011976" cy="3348000"/>
          </a:xfrm>
          <a:prstGeom prst="rect">
            <a:avLst/>
          </a:prstGeom>
        </p:spPr>
      </p:pic>
      <p:pic>
        <p:nvPicPr>
          <p:cNvPr id="16" name="Foto Mm">
            <a:extLst>
              <a:ext uri="{FF2B5EF4-FFF2-40B4-BE49-F238E27FC236}">
                <a16:creationId xmlns:a16="http://schemas.microsoft.com/office/drawing/2014/main" id="{21E3D2BA-1289-44D9-B154-52DB7B9EA3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7537322" y="6137614"/>
            <a:ext cx="2843600"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Bazilika sv.Egídia s radnicou</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654881" y="576694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9531" y="294878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BA45A2D8-CB18-4C6C-B34A-C4D1A62F605D}"/>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101893151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84424" y="873946"/>
            <a:ext cx="7396498" cy="4741154"/>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56063" y="5683932"/>
            <a:ext cx="814134" cy="307777"/>
          </a:xfrm>
          <a:prstGeom prst="rect">
            <a:avLst/>
          </a:prstGeom>
          <a:noFill/>
        </p:spPr>
        <p:txBody>
          <a:bodyPr wrap="none" rtlCol="0" anchor="ctr" anchorCtr="0">
            <a:spAutoFit/>
          </a:bodyPr>
          <a:lstStyle/>
          <a:p>
            <a:r>
              <a:rPr lang="sk-SK" sz="1400" b="1" i="1">
                <a:ln w="0">
                  <a:noFill/>
                </a:ln>
                <a:effectLst>
                  <a:glow rad="139700">
                    <a:srgbClr val="F3C79A"/>
                  </a:glow>
                </a:effectLst>
              </a:rPr>
              <a:t>Horovitz</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833690"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Przykuta</a:t>
            </a:r>
          </a:p>
        </p:txBody>
      </p:sp>
      <p:pic>
        <p:nvPicPr>
          <p:cNvPr id="15" name="Foto Hm">
            <a:extLst>
              <a:ext uri="{FF2B5EF4-FFF2-40B4-BE49-F238E27FC236}">
                <a16:creationId xmlns:a16="http://schemas.microsoft.com/office/drawing/2014/main" id="{C2155D65-3FF2-4AEB-92C5-4964CABC10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9005" y="3057762"/>
            <a:ext cx="5223092" cy="3348000"/>
          </a:xfrm>
          <a:prstGeom prst="rect">
            <a:avLst/>
          </a:prstGeom>
        </p:spPr>
      </p:pic>
      <p:pic>
        <p:nvPicPr>
          <p:cNvPr id="16" name="Foto Mm">
            <a:extLst>
              <a:ext uri="{FF2B5EF4-FFF2-40B4-BE49-F238E27FC236}">
                <a16:creationId xmlns:a16="http://schemas.microsoft.com/office/drawing/2014/main" id="{975588B8-5736-4994-88ED-9BD900DB68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7537322" y="6137614"/>
            <a:ext cx="2843600"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Bazilika sv.Egídia s radnicou</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666848" y="5870974"/>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8930" y="30314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5571FDE4-522C-43CF-834A-5F19EE62D873}"/>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425689329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84045" y="873947"/>
            <a:ext cx="7365467" cy="4706532"/>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449586" y="5705158"/>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237968"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Ľuboš Vodička</a:t>
            </a:r>
          </a:p>
        </p:txBody>
      </p:sp>
      <p:pic>
        <p:nvPicPr>
          <p:cNvPr id="15" name="Foto Hm">
            <a:extLst>
              <a:ext uri="{FF2B5EF4-FFF2-40B4-BE49-F238E27FC236}">
                <a16:creationId xmlns:a16="http://schemas.microsoft.com/office/drawing/2014/main" id="{0FBF1D78-8C02-4588-AD25-C4E3B8513D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859" y="3066517"/>
            <a:ext cx="5126762" cy="3276000"/>
          </a:xfrm>
          <a:prstGeom prst="rect">
            <a:avLst/>
          </a:prstGeom>
        </p:spPr>
      </p:pic>
      <p:pic>
        <p:nvPicPr>
          <p:cNvPr id="16" name="Foto Mm">
            <a:extLst>
              <a:ext uri="{FF2B5EF4-FFF2-40B4-BE49-F238E27FC236}">
                <a16:creationId xmlns:a16="http://schemas.microsoft.com/office/drawing/2014/main" id="{553EE10F-7FBB-4413-90D7-3D53B49C5D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247004" y="6137614"/>
            <a:ext cx="2133918"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Námestie s radnicou</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580000" y="5790961"/>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3605" y="300445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844F6B53-806E-4A10-AFBB-1BC5A34AE62C}"/>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204138158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78927" y="774014"/>
            <a:ext cx="3735976" cy="5543333"/>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67572" y="5983725"/>
            <a:ext cx="1189749" cy="307777"/>
          </a:xfrm>
          <a:prstGeom prst="rect">
            <a:avLst/>
          </a:prstGeom>
          <a:noFill/>
        </p:spPr>
        <p:txBody>
          <a:bodyPr wrap="none" rtlCol="0" anchor="ctr" anchorCtr="0">
            <a:spAutoFit/>
          </a:bodyPr>
          <a:lstStyle/>
          <a:p>
            <a:r>
              <a:rPr lang="sk-SK" sz="1400" b="1" i="1">
                <a:ln w="0">
                  <a:noFill/>
                </a:ln>
                <a:effectLst>
                  <a:glow rad="139700">
                    <a:srgbClr val="F3C79A"/>
                  </a:glow>
                </a:effectLst>
              </a:rPr>
              <a:t>Daniel Hudák</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57271" y="461078"/>
            <a:ext cx="4605945"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671402" y="6168834"/>
            <a:ext cx="1388457"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Ing.Jozef Kotulič</a:t>
            </a:r>
          </a:p>
        </p:txBody>
      </p:sp>
      <p:pic>
        <p:nvPicPr>
          <p:cNvPr id="15" name="Foto Hm">
            <a:extLst>
              <a:ext uri="{FF2B5EF4-FFF2-40B4-BE49-F238E27FC236}">
                <a16:creationId xmlns:a16="http://schemas.microsoft.com/office/drawing/2014/main" id="{25EA0F30-A700-4F74-A190-D7272BD8AF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5163" y="1660827"/>
            <a:ext cx="3154136" cy="4680000"/>
          </a:xfrm>
          <a:prstGeom prst="rect">
            <a:avLst/>
          </a:prstGeom>
        </p:spPr>
      </p:pic>
      <p:pic>
        <p:nvPicPr>
          <p:cNvPr id="16" name="Foto Mm">
            <a:extLst>
              <a:ext uri="{FF2B5EF4-FFF2-40B4-BE49-F238E27FC236}">
                <a16:creationId xmlns:a16="http://schemas.microsoft.com/office/drawing/2014/main" id="{D5E55961-6BF7-4B77-BB3D-F0A8997B16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6840000" y="720000"/>
            <a:ext cx="3644999" cy="486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365754" y="6137614"/>
            <a:ext cx="2015168"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Radnica - schodište</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4933027" y="5794771"/>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02423" y="164226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150F4645-0490-47D8-9BD3-C4C072F8B615}"/>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109460849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50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50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50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50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par>
                                <p:cTn id="60" presetID="22" presetClass="exit" presetSubtype="1" fill="hold" nodeType="withEffect">
                                  <p:stCondLst>
                                    <p:cond delay="500"/>
                                  </p:stCondLst>
                                  <p:childTnLst>
                                    <p:animEffect transition="out" filter="wipe(up)">
                                      <p:cBhvr>
                                        <p:cTn id="61" dur="1000"/>
                                        <p:tgtEl>
                                          <p:spTgt spid="10"/>
                                        </p:tgtEl>
                                      </p:cBhvr>
                                    </p:animEffect>
                                    <p:set>
                                      <p:cBhvr>
                                        <p:cTn id="62" dur="1" fill="hold">
                                          <p:stCondLst>
                                            <p:cond delay="999"/>
                                          </p:stCondLst>
                                        </p:cTn>
                                        <p:tgtEl>
                                          <p:spTgt spid="10"/>
                                        </p:tgtEl>
                                        <p:attrNameLst>
                                          <p:attrName>style.visibility</p:attrName>
                                        </p:attrNameLst>
                                      </p:cBhvr>
                                      <p:to>
                                        <p:strVal val="hidden"/>
                                      </p:to>
                                    </p:set>
                                  </p:childTnLst>
                                </p:cTn>
                              </p:par>
                              <p:par>
                                <p:cTn id="63" presetID="22" presetClass="exit" presetSubtype="1" fill="hold" nodeType="withEffect">
                                  <p:stCondLst>
                                    <p:cond delay="500"/>
                                  </p:stCondLst>
                                  <p:childTnLst>
                                    <p:animEffect transition="out" filter="wipe(up)">
                                      <p:cBhvr>
                                        <p:cTn id="64" dur="1000"/>
                                        <p:tgtEl>
                                          <p:spTgt spid="6"/>
                                        </p:tgtEl>
                                      </p:cBhvr>
                                    </p:animEffect>
                                    <p:set>
                                      <p:cBhvr>
                                        <p:cTn id="65" dur="1" fill="hold">
                                          <p:stCondLst>
                                            <p:cond delay="999"/>
                                          </p:stCondLst>
                                        </p:cTn>
                                        <p:tgtEl>
                                          <p:spTgt spid="6"/>
                                        </p:tgtEl>
                                        <p:attrNameLst>
                                          <p:attrName>style.visibility</p:attrName>
                                        </p:attrNameLst>
                                      </p:cBhvr>
                                      <p:to>
                                        <p:strVal val="hidden"/>
                                      </p:to>
                                    </p:set>
                                  </p:childTnLst>
                                </p:cTn>
                              </p:par>
                              <p:par>
                                <p:cTn id="66" presetID="10" presetClass="exit" presetSubtype="0" fill="hold" grpId="1" nodeType="withEffect">
                                  <p:stCondLst>
                                    <p:cond delay="1000"/>
                                  </p:stCondLst>
                                  <p:childTnLst>
                                    <p:animEffect transition="out" filter="fade">
                                      <p:cBhvr>
                                        <p:cTn id="67" dur="500"/>
                                        <p:tgtEl>
                                          <p:spTgt spid="2"/>
                                        </p:tgtEl>
                                      </p:cBhvr>
                                    </p:animEffect>
                                    <p:set>
                                      <p:cBhvr>
                                        <p:cTn id="68"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9" restart="whenNotActive" fill="hold" evtFilter="cancelBubble" nodeType="interactiveSeq">
                <p:stCondLst>
                  <p:cond evt="onClick" delay="0">
                    <p:tgtEl>
                      <p:spTgt spid="18"/>
                    </p:tgtEl>
                  </p:cond>
                </p:stCondLst>
                <p:endSync evt="end" delay="0">
                  <p:rtn val="all"/>
                </p:endSync>
                <p:childTnLst>
                  <p:par>
                    <p:cTn id="70" fill="hold">
                      <p:stCondLst>
                        <p:cond delay="0"/>
                      </p:stCondLst>
                      <p:childTnLst>
                        <p:par>
                          <p:cTn id="71" fill="hold">
                            <p:stCondLst>
                              <p:cond delay="0"/>
                            </p:stCondLst>
                            <p:childTnLst>
                              <p:par>
                                <p:cTn id="72" presetID="22" presetClass="entr" presetSubtype="1" fill="hold" nodeType="clickEffect">
                                  <p:stCondLst>
                                    <p:cond delay="500"/>
                                  </p:stCondLst>
                                  <p:childTnLst>
                                    <p:set>
                                      <p:cBhvr>
                                        <p:cTn id="73" dur="1" fill="hold">
                                          <p:stCondLst>
                                            <p:cond delay="0"/>
                                          </p:stCondLst>
                                        </p:cTn>
                                        <p:tgtEl>
                                          <p:spTgt spid="10"/>
                                        </p:tgtEl>
                                        <p:attrNameLst>
                                          <p:attrName>style.visibility</p:attrName>
                                        </p:attrNameLst>
                                      </p:cBhvr>
                                      <p:to>
                                        <p:strVal val="visible"/>
                                      </p:to>
                                    </p:set>
                                    <p:animEffect transition="in" filter="wipe(up)">
                                      <p:cBhvr>
                                        <p:cTn id="74" dur="1500"/>
                                        <p:tgtEl>
                                          <p:spTgt spid="10"/>
                                        </p:tgtEl>
                                      </p:cBhvr>
                                    </p:animEffect>
                                  </p:childTnLst>
                                </p:cTn>
                              </p:par>
                              <p:par>
                                <p:cTn id="75" presetID="22" presetClass="entr" presetSubtype="1" fill="hold" nodeType="withEffect">
                                  <p:stCondLst>
                                    <p:cond delay="500"/>
                                  </p:stCondLst>
                                  <p:childTnLst>
                                    <p:set>
                                      <p:cBhvr>
                                        <p:cTn id="76" dur="1" fill="hold">
                                          <p:stCondLst>
                                            <p:cond delay="0"/>
                                          </p:stCondLst>
                                        </p:cTn>
                                        <p:tgtEl>
                                          <p:spTgt spid="6"/>
                                        </p:tgtEl>
                                        <p:attrNameLst>
                                          <p:attrName>style.visibility</p:attrName>
                                        </p:attrNameLst>
                                      </p:cBhvr>
                                      <p:to>
                                        <p:strVal val="visible"/>
                                      </p:to>
                                    </p:set>
                                    <p:animEffect transition="in" filter="wipe(up)">
                                      <p:cBhvr>
                                        <p:cTn id="77" dur="1500"/>
                                        <p:tgtEl>
                                          <p:spTgt spid="6"/>
                                        </p:tgtEl>
                                      </p:cBhvr>
                                    </p:animEffect>
                                  </p:childTnLst>
                                </p:cTn>
                              </p:par>
                              <p:par>
                                <p:cTn id="78" presetID="10" presetClass="entr" presetSubtype="0" fill="hold" grpId="2" nodeType="withEffect">
                                  <p:stCondLst>
                                    <p:cond delay="2000"/>
                                  </p:stCondLst>
                                  <p:childTnLst>
                                    <p:set>
                                      <p:cBhvr>
                                        <p:cTn id="79" dur="1" fill="hold">
                                          <p:stCondLst>
                                            <p:cond delay="0"/>
                                          </p:stCondLst>
                                        </p:cTn>
                                        <p:tgtEl>
                                          <p:spTgt spid="2"/>
                                        </p:tgtEl>
                                        <p:attrNameLst>
                                          <p:attrName>style.visibility</p:attrName>
                                        </p:attrNameLst>
                                      </p:cBhvr>
                                      <p:to>
                                        <p:strVal val="visible"/>
                                      </p:to>
                                    </p:set>
                                    <p:animEffect transition="in" filter="fade">
                                      <p:cBhvr>
                                        <p:cTn id="80" dur="500"/>
                                        <p:tgtEl>
                                          <p:spTgt spid="2"/>
                                        </p:tgtEl>
                                      </p:cBhvr>
                                    </p:animEffect>
                                  </p:childTnLst>
                                </p:cTn>
                              </p:par>
                              <p:par>
                                <p:cTn id="81" presetID="22" presetClass="exit" presetSubtype="1" fill="hold" nodeType="withEffect">
                                  <p:stCondLst>
                                    <p:cond delay="500"/>
                                  </p:stCondLst>
                                  <p:childTnLst>
                                    <p:animEffect transition="out" filter="wipe(up)">
                                      <p:cBhvr>
                                        <p:cTn id="82" dur="1500"/>
                                        <p:tgtEl>
                                          <p:spTgt spid="7"/>
                                        </p:tgtEl>
                                      </p:cBhvr>
                                    </p:animEffect>
                                    <p:set>
                                      <p:cBhvr>
                                        <p:cTn id="83" dur="1" fill="hold">
                                          <p:stCondLst>
                                            <p:cond delay="1499"/>
                                          </p:stCondLst>
                                        </p:cTn>
                                        <p:tgtEl>
                                          <p:spTgt spid="7"/>
                                        </p:tgtEl>
                                        <p:attrNameLst>
                                          <p:attrName>style.visibility</p:attrName>
                                        </p:attrNameLst>
                                      </p:cBhvr>
                                      <p:to>
                                        <p:strVal val="hidden"/>
                                      </p:to>
                                    </p:set>
                                  </p:childTnLst>
                                </p:cTn>
                              </p:par>
                              <p:par>
                                <p:cTn id="84" presetID="10" presetClass="exit" presetSubtype="0" fill="hold" grpId="1" nodeType="withEffect">
                                  <p:stCondLst>
                                    <p:cond delay="1500"/>
                                  </p:stCondLst>
                                  <p:childTnLst>
                                    <p:animEffect transition="out" filter="fade">
                                      <p:cBhvr>
                                        <p:cTn id="85" dur="500"/>
                                        <p:tgtEl>
                                          <p:spTgt spid="14"/>
                                        </p:tgtEl>
                                      </p:cBhvr>
                                    </p:animEffect>
                                    <p:set>
                                      <p:cBhvr>
                                        <p:cTn id="8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2" grpId="1"/>
      <p:bldP spid="2" grpId="2"/>
      <p:bldP spid="14" grpId="0"/>
      <p:bldP spid="14" grpId="1"/>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84281" y="987211"/>
            <a:ext cx="7160932" cy="4924183"/>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742104" y="5949089"/>
            <a:ext cx="1071832" cy="307777"/>
          </a:xfrm>
          <a:prstGeom prst="rect">
            <a:avLst/>
          </a:prstGeom>
          <a:noFill/>
        </p:spPr>
        <p:txBody>
          <a:bodyPr wrap="none" rtlCol="0" anchor="ctr" anchorCtr="0">
            <a:spAutoFit/>
          </a:bodyPr>
          <a:lstStyle/>
          <a:p>
            <a:r>
              <a:rPr lang="sk-SK" sz="1400" b="1" i="1">
                <a:ln w="0">
                  <a:noFill/>
                </a:ln>
                <a:effectLst>
                  <a:glow rad="139700">
                    <a:srgbClr val="F3C79A"/>
                  </a:glow>
                </a:effectLst>
              </a:rPr>
              <a:t>Rusty Kollár</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21242" y="475050"/>
            <a:ext cx="5478004"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393390" y="6181789"/>
            <a:ext cx="737959"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J.Dncsn</a:t>
            </a:r>
          </a:p>
        </p:txBody>
      </p:sp>
      <p:pic>
        <p:nvPicPr>
          <p:cNvPr id="15" name="Foto Hm">
            <a:extLst>
              <a:ext uri="{FF2B5EF4-FFF2-40B4-BE49-F238E27FC236}">
                <a16:creationId xmlns:a16="http://schemas.microsoft.com/office/drawing/2014/main" id="{DAB74572-3B33-434E-BD90-F1BAFFDFEA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813" y="3082280"/>
            <a:ext cx="4711733" cy="3240000"/>
          </a:xfrm>
          <a:prstGeom prst="rect">
            <a:avLst/>
          </a:prstGeom>
        </p:spPr>
      </p:pic>
      <p:pic>
        <p:nvPicPr>
          <p:cNvPr id="16" name="Foto Mm">
            <a:extLst>
              <a:ext uri="{FF2B5EF4-FFF2-40B4-BE49-F238E27FC236}">
                <a16:creationId xmlns:a16="http://schemas.microsoft.com/office/drawing/2014/main" id="{D98C9402-7E29-40A3-A918-A3B33BE2D6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6328304" y="720000"/>
            <a:ext cx="4078223" cy="4572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127099" y="6137614"/>
            <a:ext cx="2253823"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Rímsko-katolícka fara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491489" y="577127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75275" y="3060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13C33F5C-5B1D-4439-BB2B-898D4BE0981C}"/>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85360293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50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50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50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50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par>
                                <p:cTn id="60" presetID="22" presetClass="exit" presetSubtype="1" fill="hold" nodeType="withEffect">
                                  <p:stCondLst>
                                    <p:cond delay="500"/>
                                  </p:stCondLst>
                                  <p:childTnLst>
                                    <p:animEffect transition="out" filter="wipe(up)">
                                      <p:cBhvr>
                                        <p:cTn id="61" dur="1000"/>
                                        <p:tgtEl>
                                          <p:spTgt spid="10"/>
                                        </p:tgtEl>
                                      </p:cBhvr>
                                    </p:animEffect>
                                    <p:set>
                                      <p:cBhvr>
                                        <p:cTn id="62" dur="1" fill="hold">
                                          <p:stCondLst>
                                            <p:cond delay="999"/>
                                          </p:stCondLst>
                                        </p:cTn>
                                        <p:tgtEl>
                                          <p:spTgt spid="10"/>
                                        </p:tgtEl>
                                        <p:attrNameLst>
                                          <p:attrName>style.visibility</p:attrName>
                                        </p:attrNameLst>
                                      </p:cBhvr>
                                      <p:to>
                                        <p:strVal val="hidden"/>
                                      </p:to>
                                    </p:set>
                                  </p:childTnLst>
                                </p:cTn>
                              </p:par>
                              <p:par>
                                <p:cTn id="63" presetID="22" presetClass="exit" presetSubtype="1" fill="hold" nodeType="withEffect">
                                  <p:stCondLst>
                                    <p:cond delay="500"/>
                                  </p:stCondLst>
                                  <p:childTnLst>
                                    <p:animEffect transition="out" filter="wipe(up)">
                                      <p:cBhvr>
                                        <p:cTn id="64" dur="1000"/>
                                        <p:tgtEl>
                                          <p:spTgt spid="6"/>
                                        </p:tgtEl>
                                      </p:cBhvr>
                                    </p:animEffect>
                                    <p:set>
                                      <p:cBhvr>
                                        <p:cTn id="65" dur="1" fill="hold">
                                          <p:stCondLst>
                                            <p:cond delay="999"/>
                                          </p:stCondLst>
                                        </p:cTn>
                                        <p:tgtEl>
                                          <p:spTgt spid="6"/>
                                        </p:tgtEl>
                                        <p:attrNameLst>
                                          <p:attrName>style.visibility</p:attrName>
                                        </p:attrNameLst>
                                      </p:cBhvr>
                                      <p:to>
                                        <p:strVal val="hidden"/>
                                      </p:to>
                                    </p:set>
                                  </p:childTnLst>
                                </p:cTn>
                              </p:par>
                              <p:par>
                                <p:cTn id="66" presetID="10" presetClass="exit" presetSubtype="0" fill="hold" grpId="1" nodeType="withEffect">
                                  <p:stCondLst>
                                    <p:cond delay="1000"/>
                                  </p:stCondLst>
                                  <p:childTnLst>
                                    <p:animEffect transition="out" filter="fade">
                                      <p:cBhvr>
                                        <p:cTn id="67" dur="500"/>
                                        <p:tgtEl>
                                          <p:spTgt spid="2"/>
                                        </p:tgtEl>
                                      </p:cBhvr>
                                    </p:animEffect>
                                    <p:set>
                                      <p:cBhvr>
                                        <p:cTn id="68"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9" restart="whenNotActive" fill="hold" evtFilter="cancelBubble" nodeType="interactiveSeq">
                <p:stCondLst>
                  <p:cond evt="onClick" delay="0">
                    <p:tgtEl>
                      <p:spTgt spid="18"/>
                    </p:tgtEl>
                  </p:cond>
                </p:stCondLst>
                <p:endSync evt="end" delay="0">
                  <p:rtn val="all"/>
                </p:endSync>
                <p:childTnLst>
                  <p:par>
                    <p:cTn id="70" fill="hold">
                      <p:stCondLst>
                        <p:cond delay="0"/>
                      </p:stCondLst>
                      <p:childTnLst>
                        <p:par>
                          <p:cTn id="71" fill="hold">
                            <p:stCondLst>
                              <p:cond delay="0"/>
                            </p:stCondLst>
                            <p:childTnLst>
                              <p:par>
                                <p:cTn id="72" presetID="22" presetClass="entr" presetSubtype="1" fill="hold" nodeType="clickEffect">
                                  <p:stCondLst>
                                    <p:cond delay="500"/>
                                  </p:stCondLst>
                                  <p:childTnLst>
                                    <p:set>
                                      <p:cBhvr>
                                        <p:cTn id="73" dur="1" fill="hold">
                                          <p:stCondLst>
                                            <p:cond delay="0"/>
                                          </p:stCondLst>
                                        </p:cTn>
                                        <p:tgtEl>
                                          <p:spTgt spid="10"/>
                                        </p:tgtEl>
                                        <p:attrNameLst>
                                          <p:attrName>style.visibility</p:attrName>
                                        </p:attrNameLst>
                                      </p:cBhvr>
                                      <p:to>
                                        <p:strVal val="visible"/>
                                      </p:to>
                                    </p:set>
                                    <p:animEffect transition="in" filter="wipe(up)">
                                      <p:cBhvr>
                                        <p:cTn id="74" dur="1500"/>
                                        <p:tgtEl>
                                          <p:spTgt spid="10"/>
                                        </p:tgtEl>
                                      </p:cBhvr>
                                    </p:animEffect>
                                  </p:childTnLst>
                                </p:cTn>
                              </p:par>
                              <p:par>
                                <p:cTn id="75" presetID="22" presetClass="entr" presetSubtype="1" fill="hold" nodeType="withEffect">
                                  <p:stCondLst>
                                    <p:cond delay="500"/>
                                  </p:stCondLst>
                                  <p:childTnLst>
                                    <p:set>
                                      <p:cBhvr>
                                        <p:cTn id="76" dur="1" fill="hold">
                                          <p:stCondLst>
                                            <p:cond delay="0"/>
                                          </p:stCondLst>
                                        </p:cTn>
                                        <p:tgtEl>
                                          <p:spTgt spid="6"/>
                                        </p:tgtEl>
                                        <p:attrNameLst>
                                          <p:attrName>style.visibility</p:attrName>
                                        </p:attrNameLst>
                                      </p:cBhvr>
                                      <p:to>
                                        <p:strVal val="visible"/>
                                      </p:to>
                                    </p:set>
                                    <p:animEffect transition="in" filter="wipe(up)">
                                      <p:cBhvr>
                                        <p:cTn id="77" dur="1500"/>
                                        <p:tgtEl>
                                          <p:spTgt spid="6"/>
                                        </p:tgtEl>
                                      </p:cBhvr>
                                    </p:animEffect>
                                  </p:childTnLst>
                                </p:cTn>
                              </p:par>
                              <p:par>
                                <p:cTn id="78" presetID="10" presetClass="entr" presetSubtype="0" fill="hold" grpId="2" nodeType="withEffect">
                                  <p:stCondLst>
                                    <p:cond delay="2000"/>
                                  </p:stCondLst>
                                  <p:childTnLst>
                                    <p:set>
                                      <p:cBhvr>
                                        <p:cTn id="79" dur="1" fill="hold">
                                          <p:stCondLst>
                                            <p:cond delay="0"/>
                                          </p:stCondLst>
                                        </p:cTn>
                                        <p:tgtEl>
                                          <p:spTgt spid="2"/>
                                        </p:tgtEl>
                                        <p:attrNameLst>
                                          <p:attrName>style.visibility</p:attrName>
                                        </p:attrNameLst>
                                      </p:cBhvr>
                                      <p:to>
                                        <p:strVal val="visible"/>
                                      </p:to>
                                    </p:set>
                                    <p:animEffect transition="in" filter="fade">
                                      <p:cBhvr>
                                        <p:cTn id="80" dur="500"/>
                                        <p:tgtEl>
                                          <p:spTgt spid="2"/>
                                        </p:tgtEl>
                                      </p:cBhvr>
                                    </p:animEffect>
                                  </p:childTnLst>
                                </p:cTn>
                              </p:par>
                              <p:par>
                                <p:cTn id="81" presetID="22" presetClass="exit" presetSubtype="1" fill="hold" nodeType="withEffect">
                                  <p:stCondLst>
                                    <p:cond delay="500"/>
                                  </p:stCondLst>
                                  <p:childTnLst>
                                    <p:animEffect transition="out" filter="wipe(up)">
                                      <p:cBhvr>
                                        <p:cTn id="82" dur="1500"/>
                                        <p:tgtEl>
                                          <p:spTgt spid="7"/>
                                        </p:tgtEl>
                                      </p:cBhvr>
                                    </p:animEffect>
                                    <p:set>
                                      <p:cBhvr>
                                        <p:cTn id="83" dur="1" fill="hold">
                                          <p:stCondLst>
                                            <p:cond delay="1499"/>
                                          </p:stCondLst>
                                        </p:cTn>
                                        <p:tgtEl>
                                          <p:spTgt spid="7"/>
                                        </p:tgtEl>
                                        <p:attrNameLst>
                                          <p:attrName>style.visibility</p:attrName>
                                        </p:attrNameLst>
                                      </p:cBhvr>
                                      <p:to>
                                        <p:strVal val="hidden"/>
                                      </p:to>
                                    </p:set>
                                  </p:childTnLst>
                                </p:cTn>
                              </p:par>
                              <p:par>
                                <p:cTn id="84" presetID="10" presetClass="exit" presetSubtype="0" fill="hold" grpId="1" nodeType="withEffect">
                                  <p:stCondLst>
                                    <p:cond delay="1500"/>
                                  </p:stCondLst>
                                  <p:childTnLst>
                                    <p:animEffect transition="out" filter="fade">
                                      <p:cBhvr>
                                        <p:cTn id="85" dur="500"/>
                                        <p:tgtEl>
                                          <p:spTgt spid="14"/>
                                        </p:tgtEl>
                                      </p:cBhvr>
                                    </p:animEffect>
                                    <p:set>
                                      <p:cBhvr>
                                        <p:cTn id="8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2" grpId="1"/>
      <p:bldP spid="2" grpId="2"/>
      <p:bldP spid="14" grpId="0"/>
      <p:bldP spid="14" grpId="1"/>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63293" y="968885"/>
            <a:ext cx="6806971" cy="5125647"/>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56063" y="6069434"/>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9554" y="461079"/>
            <a:ext cx="4081379"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4006556" y="6168391"/>
            <a:ext cx="1679178"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Ferdinand Hažlinský</a:t>
            </a:r>
          </a:p>
        </p:txBody>
      </p:sp>
      <p:pic>
        <p:nvPicPr>
          <p:cNvPr id="15" name="Foto Hm">
            <a:extLst>
              <a:ext uri="{FF2B5EF4-FFF2-40B4-BE49-F238E27FC236}">
                <a16:creationId xmlns:a16="http://schemas.microsoft.com/office/drawing/2014/main" id="{415C8250-7EA5-48C5-866C-31304149A0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3366" y="2830280"/>
            <a:ext cx="4637456" cy="3492000"/>
          </a:xfrm>
          <a:prstGeom prst="rect">
            <a:avLst/>
          </a:prstGeom>
        </p:spPr>
      </p:pic>
      <p:pic>
        <p:nvPicPr>
          <p:cNvPr id="16" name="Foto Mm">
            <a:extLst>
              <a:ext uri="{FF2B5EF4-FFF2-40B4-BE49-F238E27FC236}">
                <a16:creationId xmlns:a16="http://schemas.microsoft.com/office/drawing/2014/main" id="{4FE6A6D8-7B57-4201-9CA8-2C91D533C59A}"/>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rot="21360000">
            <a:off x="6840000" y="720000"/>
            <a:ext cx="3420000" cy="486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7485770" y="6137614"/>
            <a:ext cx="2895152"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Radničné námestie - budova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685734" y="5780311"/>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52543" y="2775349"/>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F62A14AA-337F-4388-B412-DB85A8D7C60D}"/>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380554873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50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50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50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50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par>
                                <p:cTn id="60" presetID="22" presetClass="exit" presetSubtype="1" fill="hold" nodeType="withEffect">
                                  <p:stCondLst>
                                    <p:cond delay="500"/>
                                  </p:stCondLst>
                                  <p:childTnLst>
                                    <p:animEffect transition="out" filter="wipe(up)">
                                      <p:cBhvr>
                                        <p:cTn id="61" dur="1000"/>
                                        <p:tgtEl>
                                          <p:spTgt spid="10"/>
                                        </p:tgtEl>
                                      </p:cBhvr>
                                    </p:animEffect>
                                    <p:set>
                                      <p:cBhvr>
                                        <p:cTn id="62" dur="1" fill="hold">
                                          <p:stCondLst>
                                            <p:cond delay="999"/>
                                          </p:stCondLst>
                                        </p:cTn>
                                        <p:tgtEl>
                                          <p:spTgt spid="10"/>
                                        </p:tgtEl>
                                        <p:attrNameLst>
                                          <p:attrName>style.visibility</p:attrName>
                                        </p:attrNameLst>
                                      </p:cBhvr>
                                      <p:to>
                                        <p:strVal val="hidden"/>
                                      </p:to>
                                    </p:set>
                                  </p:childTnLst>
                                </p:cTn>
                              </p:par>
                              <p:par>
                                <p:cTn id="63" presetID="22" presetClass="exit" presetSubtype="1" fill="hold" nodeType="withEffect">
                                  <p:stCondLst>
                                    <p:cond delay="500"/>
                                  </p:stCondLst>
                                  <p:childTnLst>
                                    <p:animEffect transition="out" filter="wipe(up)">
                                      <p:cBhvr>
                                        <p:cTn id="64" dur="1000"/>
                                        <p:tgtEl>
                                          <p:spTgt spid="6"/>
                                        </p:tgtEl>
                                      </p:cBhvr>
                                    </p:animEffect>
                                    <p:set>
                                      <p:cBhvr>
                                        <p:cTn id="65" dur="1" fill="hold">
                                          <p:stCondLst>
                                            <p:cond delay="999"/>
                                          </p:stCondLst>
                                        </p:cTn>
                                        <p:tgtEl>
                                          <p:spTgt spid="6"/>
                                        </p:tgtEl>
                                        <p:attrNameLst>
                                          <p:attrName>style.visibility</p:attrName>
                                        </p:attrNameLst>
                                      </p:cBhvr>
                                      <p:to>
                                        <p:strVal val="hidden"/>
                                      </p:to>
                                    </p:set>
                                  </p:childTnLst>
                                </p:cTn>
                              </p:par>
                              <p:par>
                                <p:cTn id="66" presetID="10" presetClass="exit" presetSubtype="0" fill="hold" grpId="1" nodeType="withEffect">
                                  <p:stCondLst>
                                    <p:cond delay="1000"/>
                                  </p:stCondLst>
                                  <p:childTnLst>
                                    <p:animEffect transition="out" filter="fade">
                                      <p:cBhvr>
                                        <p:cTn id="67" dur="500"/>
                                        <p:tgtEl>
                                          <p:spTgt spid="2"/>
                                        </p:tgtEl>
                                      </p:cBhvr>
                                    </p:animEffect>
                                    <p:set>
                                      <p:cBhvr>
                                        <p:cTn id="68"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9" restart="whenNotActive" fill="hold" evtFilter="cancelBubble" nodeType="interactiveSeq">
                <p:stCondLst>
                  <p:cond evt="onClick" delay="0">
                    <p:tgtEl>
                      <p:spTgt spid="18"/>
                    </p:tgtEl>
                  </p:cond>
                </p:stCondLst>
                <p:endSync evt="end" delay="0">
                  <p:rtn val="all"/>
                </p:endSync>
                <p:childTnLst>
                  <p:par>
                    <p:cTn id="70" fill="hold">
                      <p:stCondLst>
                        <p:cond delay="0"/>
                      </p:stCondLst>
                      <p:childTnLst>
                        <p:par>
                          <p:cTn id="71" fill="hold">
                            <p:stCondLst>
                              <p:cond delay="0"/>
                            </p:stCondLst>
                            <p:childTnLst>
                              <p:par>
                                <p:cTn id="72" presetID="22" presetClass="entr" presetSubtype="1" fill="hold" nodeType="clickEffect">
                                  <p:stCondLst>
                                    <p:cond delay="500"/>
                                  </p:stCondLst>
                                  <p:childTnLst>
                                    <p:set>
                                      <p:cBhvr>
                                        <p:cTn id="73" dur="1" fill="hold">
                                          <p:stCondLst>
                                            <p:cond delay="0"/>
                                          </p:stCondLst>
                                        </p:cTn>
                                        <p:tgtEl>
                                          <p:spTgt spid="10"/>
                                        </p:tgtEl>
                                        <p:attrNameLst>
                                          <p:attrName>style.visibility</p:attrName>
                                        </p:attrNameLst>
                                      </p:cBhvr>
                                      <p:to>
                                        <p:strVal val="visible"/>
                                      </p:to>
                                    </p:set>
                                    <p:animEffect transition="in" filter="wipe(up)">
                                      <p:cBhvr>
                                        <p:cTn id="74" dur="1500"/>
                                        <p:tgtEl>
                                          <p:spTgt spid="10"/>
                                        </p:tgtEl>
                                      </p:cBhvr>
                                    </p:animEffect>
                                  </p:childTnLst>
                                </p:cTn>
                              </p:par>
                              <p:par>
                                <p:cTn id="75" presetID="22" presetClass="entr" presetSubtype="1" fill="hold" nodeType="withEffect">
                                  <p:stCondLst>
                                    <p:cond delay="500"/>
                                  </p:stCondLst>
                                  <p:childTnLst>
                                    <p:set>
                                      <p:cBhvr>
                                        <p:cTn id="76" dur="1" fill="hold">
                                          <p:stCondLst>
                                            <p:cond delay="0"/>
                                          </p:stCondLst>
                                        </p:cTn>
                                        <p:tgtEl>
                                          <p:spTgt spid="6"/>
                                        </p:tgtEl>
                                        <p:attrNameLst>
                                          <p:attrName>style.visibility</p:attrName>
                                        </p:attrNameLst>
                                      </p:cBhvr>
                                      <p:to>
                                        <p:strVal val="visible"/>
                                      </p:to>
                                    </p:set>
                                    <p:animEffect transition="in" filter="wipe(up)">
                                      <p:cBhvr>
                                        <p:cTn id="77" dur="1500"/>
                                        <p:tgtEl>
                                          <p:spTgt spid="6"/>
                                        </p:tgtEl>
                                      </p:cBhvr>
                                    </p:animEffect>
                                  </p:childTnLst>
                                </p:cTn>
                              </p:par>
                              <p:par>
                                <p:cTn id="78" presetID="10" presetClass="entr" presetSubtype="0" fill="hold" grpId="2" nodeType="withEffect">
                                  <p:stCondLst>
                                    <p:cond delay="2000"/>
                                  </p:stCondLst>
                                  <p:childTnLst>
                                    <p:set>
                                      <p:cBhvr>
                                        <p:cTn id="79" dur="1" fill="hold">
                                          <p:stCondLst>
                                            <p:cond delay="0"/>
                                          </p:stCondLst>
                                        </p:cTn>
                                        <p:tgtEl>
                                          <p:spTgt spid="2"/>
                                        </p:tgtEl>
                                        <p:attrNameLst>
                                          <p:attrName>style.visibility</p:attrName>
                                        </p:attrNameLst>
                                      </p:cBhvr>
                                      <p:to>
                                        <p:strVal val="visible"/>
                                      </p:to>
                                    </p:set>
                                    <p:animEffect transition="in" filter="fade">
                                      <p:cBhvr>
                                        <p:cTn id="80" dur="500"/>
                                        <p:tgtEl>
                                          <p:spTgt spid="2"/>
                                        </p:tgtEl>
                                      </p:cBhvr>
                                    </p:animEffect>
                                  </p:childTnLst>
                                </p:cTn>
                              </p:par>
                              <p:par>
                                <p:cTn id="81" presetID="22" presetClass="exit" presetSubtype="1" fill="hold" nodeType="withEffect">
                                  <p:stCondLst>
                                    <p:cond delay="500"/>
                                  </p:stCondLst>
                                  <p:childTnLst>
                                    <p:animEffect transition="out" filter="wipe(up)">
                                      <p:cBhvr>
                                        <p:cTn id="82" dur="1500"/>
                                        <p:tgtEl>
                                          <p:spTgt spid="7"/>
                                        </p:tgtEl>
                                      </p:cBhvr>
                                    </p:animEffect>
                                    <p:set>
                                      <p:cBhvr>
                                        <p:cTn id="83" dur="1" fill="hold">
                                          <p:stCondLst>
                                            <p:cond delay="1499"/>
                                          </p:stCondLst>
                                        </p:cTn>
                                        <p:tgtEl>
                                          <p:spTgt spid="7"/>
                                        </p:tgtEl>
                                        <p:attrNameLst>
                                          <p:attrName>style.visibility</p:attrName>
                                        </p:attrNameLst>
                                      </p:cBhvr>
                                      <p:to>
                                        <p:strVal val="hidden"/>
                                      </p:to>
                                    </p:set>
                                  </p:childTnLst>
                                </p:cTn>
                              </p:par>
                              <p:par>
                                <p:cTn id="84" presetID="10" presetClass="exit" presetSubtype="0" fill="hold" grpId="1" nodeType="withEffect">
                                  <p:stCondLst>
                                    <p:cond delay="1500"/>
                                  </p:stCondLst>
                                  <p:childTnLst>
                                    <p:animEffect transition="out" filter="fade">
                                      <p:cBhvr>
                                        <p:cTn id="85" dur="500"/>
                                        <p:tgtEl>
                                          <p:spTgt spid="14"/>
                                        </p:tgtEl>
                                      </p:cBhvr>
                                    </p:animEffect>
                                    <p:set>
                                      <p:cBhvr>
                                        <p:cTn id="8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2" grpId="1"/>
      <p:bldP spid="2" grpId="2"/>
      <p:bldP spid="14" grpId="0"/>
      <p:bldP spid="14" grpId="1"/>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95578" y="873947"/>
            <a:ext cx="4929331" cy="5093818"/>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56063" y="6069434"/>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57270" y="461079"/>
            <a:ext cx="4605945"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656063" y="6155756"/>
            <a:ext cx="1419363"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Andrzej Otrębski</a:t>
            </a:r>
          </a:p>
        </p:txBody>
      </p:sp>
      <p:pic>
        <p:nvPicPr>
          <p:cNvPr id="15" name="Foto Hm">
            <a:extLst>
              <a:ext uri="{FF2B5EF4-FFF2-40B4-BE49-F238E27FC236}">
                <a16:creationId xmlns:a16="http://schemas.microsoft.com/office/drawing/2014/main" id="{F2EB51A7-4997-4733-B249-9C9F7472DF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83264" y="2464526"/>
            <a:ext cx="3657934" cy="3780000"/>
          </a:xfrm>
          <a:prstGeom prst="rect">
            <a:avLst/>
          </a:prstGeom>
        </p:spPr>
      </p:pic>
      <p:pic>
        <p:nvPicPr>
          <p:cNvPr id="16" name="Foto Mm">
            <a:extLst>
              <a:ext uri="{FF2B5EF4-FFF2-40B4-BE49-F238E27FC236}">
                <a16:creationId xmlns:a16="http://schemas.microsoft.com/office/drawing/2014/main" id="{9ED9FBB5-3A06-4564-9FDB-F9F9CF7C57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6840000" y="720000"/>
            <a:ext cx="3644999" cy="486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7485770" y="6137614"/>
            <a:ext cx="2895152"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Radničné námestie - budova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166699" y="5684662"/>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47732" y="2436041"/>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A0C615CF-C5CC-435E-BD6F-58C244C88BEF}"/>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339046537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50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50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50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50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par>
                                <p:cTn id="60" presetID="22" presetClass="exit" presetSubtype="1" fill="hold" nodeType="withEffect">
                                  <p:stCondLst>
                                    <p:cond delay="500"/>
                                  </p:stCondLst>
                                  <p:childTnLst>
                                    <p:animEffect transition="out" filter="wipe(up)">
                                      <p:cBhvr>
                                        <p:cTn id="61" dur="1000"/>
                                        <p:tgtEl>
                                          <p:spTgt spid="10"/>
                                        </p:tgtEl>
                                      </p:cBhvr>
                                    </p:animEffect>
                                    <p:set>
                                      <p:cBhvr>
                                        <p:cTn id="62" dur="1" fill="hold">
                                          <p:stCondLst>
                                            <p:cond delay="999"/>
                                          </p:stCondLst>
                                        </p:cTn>
                                        <p:tgtEl>
                                          <p:spTgt spid="10"/>
                                        </p:tgtEl>
                                        <p:attrNameLst>
                                          <p:attrName>style.visibility</p:attrName>
                                        </p:attrNameLst>
                                      </p:cBhvr>
                                      <p:to>
                                        <p:strVal val="hidden"/>
                                      </p:to>
                                    </p:set>
                                  </p:childTnLst>
                                </p:cTn>
                              </p:par>
                              <p:par>
                                <p:cTn id="63" presetID="22" presetClass="exit" presetSubtype="1" fill="hold" nodeType="withEffect">
                                  <p:stCondLst>
                                    <p:cond delay="500"/>
                                  </p:stCondLst>
                                  <p:childTnLst>
                                    <p:animEffect transition="out" filter="wipe(up)">
                                      <p:cBhvr>
                                        <p:cTn id="64" dur="1000"/>
                                        <p:tgtEl>
                                          <p:spTgt spid="6"/>
                                        </p:tgtEl>
                                      </p:cBhvr>
                                    </p:animEffect>
                                    <p:set>
                                      <p:cBhvr>
                                        <p:cTn id="65" dur="1" fill="hold">
                                          <p:stCondLst>
                                            <p:cond delay="999"/>
                                          </p:stCondLst>
                                        </p:cTn>
                                        <p:tgtEl>
                                          <p:spTgt spid="6"/>
                                        </p:tgtEl>
                                        <p:attrNameLst>
                                          <p:attrName>style.visibility</p:attrName>
                                        </p:attrNameLst>
                                      </p:cBhvr>
                                      <p:to>
                                        <p:strVal val="hidden"/>
                                      </p:to>
                                    </p:set>
                                  </p:childTnLst>
                                </p:cTn>
                              </p:par>
                              <p:par>
                                <p:cTn id="66" presetID="10" presetClass="exit" presetSubtype="0" fill="hold" grpId="1" nodeType="withEffect">
                                  <p:stCondLst>
                                    <p:cond delay="1000"/>
                                  </p:stCondLst>
                                  <p:childTnLst>
                                    <p:animEffect transition="out" filter="fade">
                                      <p:cBhvr>
                                        <p:cTn id="67" dur="500"/>
                                        <p:tgtEl>
                                          <p:spTgt spid="2"/>
                                        </p:tgtEl>
                                      </p:cBhvr>
                                    </p:animEffect>
                                    <p:set>
                                      <p:cBhvr>
                                        <p:cTn id="68"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9" restart="whenNotActive" fill="hold" evtFilter="cancelBubble" nodeType="interactiveSeq">
                <p:stCondLst>
                  <p:cond evt="onClick" delay="0">
                    <p:tgtEl>
                      <p:spTgt spid="18"/>
                    </p:tgtEl>
                  </p:cond>
                </p:stCondLst>
                <p:endSync evt="end" delay="0">
                  <p:rtn val="all"/>
                </p:endSync>
                <p:childTnLst>
                  <p:par>
                    <p:cTn id="70" fill="hold">
                      <p:stCondLst>
                        <p:cond delay="0"/>
                      </p:stCondLst>
                      <p:childTnLst>
                        <p:par>
                          <p:cTn id="71" fill="hold">
                            <p:stCondLst>
                              <p:cond delay="0"/>
                            </p:stCondLst>
                            <p:childTnLst>
                              <p:par>
                                <p:cTn id="72" presetID="22" presetClass="entr" presetSubtype="1" fill="hold" nodeType="clickEffect">
                                  <p:stCondLst>
                                    <p:cond delay="500"/>
                                  </p:stCondLst>
                                  <p:childTnLst>
                                    <p:set>
                                      <p:cBhvr>
                                        <p:cTn id="73" dur="1" fill="hold">
                                          <p:stCondLst>
                                            <p:cond delay="0"/>
                                          </p:stCondLst>
                                        </p:cTn>
                                        <p:tgtEl>
                                          <p:spTgt spid="10"/>
                                        </p:tgtEl>
                                        <p:attrNameLst>
                                          <p:attrName>style.visibility</p:attrName>
                                        </p:attrNameLst>
                                      </p:cBhvr>
                                      <p:to>
                                        <p:strVal val="visible"/>
                                      </p:to>
                                    </p:set>
                                    <p:animEffect transition="in" filter="wipe(up)">
                                      <p:cBhvr>
                                        <p:cTn id="74" dur="1500"/>
                                        <p:tgtEl>
                                          <p:spTgt spid="10"/>
                                        </p:tgtEl>
                                      </p:cBhvr>
                                    </p:animEffect>
                                  </p:childTnLst>
                                </p:cTn>
                              </p:par>
                              <p:par>
                                <p:cTn id="75" presetID="22" presetClass="entr" presetSubtype="1" fill="hold" nodeType="withEffect">
                                  <p:stCondLst>
                                    <p:cond delay="500"/>
                                  </p:stCondLst>
                                  <p:childTnLst>
                                    <p:set>
                                      <p:cBhvr>
                                        <p:cTn id="76" dur="1" fill="hold">
                                          <p:stCondLst>
                                            <p:cond delay="0"/>
                                          </p:stCondLst>
                                        </p:cTn>
                                        <p:tgtEl>
                                          <p:spTgt spid="6"/>
                                        </p:tgtEl>
                                        <p:attrNameLst>
                                          <p:attrName>style.visibility</p:attrName>
                                        </p:attrNameLst>
                                      </p:cBhvr>
                                      <p:to>
                                        <p:strVal val="visible"/>
                                      </p:to>
                                    </p:set>
                                    <p:animEffect transition="in" filter="wipe(up)">
                                      <p:cBhvr>
                                        <p:cTn id="77" dur="1500"/>
                                        <p:tgtEl>
                                          <p:spTgt spid="6"/>
                                        </p:tgtEl>
                                      </p:cBhvr>
                                    </p:animEffect>
                                  </p:childTnLst>
                                </p:cTn>
                              </p:par>
                              <p:par>
                                <p:cTn id="78" presetID="10" presetClass="entr" presetSubtype="0" fill="hold" grpId="2" nodeType="withEffect">
                                  <p:stCondLst>
                                    <p:cond delay="2000"/>
                                  </p:stCondLst>
                                  <p:childTnLst>
                                    <p:set>
                                      <p:cBhvr>
                                        <p:cTn id="79" dur="1" fill="hold">
                                          <p:stCondLst>
                                            <p:cond delay="0"/>
                                          </p:stCondLst>
                                        </p:cTn>
                                        <p:tgtEl>
                                          <p:spTgt spid="2"/>
                                        </p:tgtEl>
                                        <p:attrNameLst>
                                          <p:attrName>style.visibility</p:attrName>
                                        </p:attrNameLst>
                                      </p:cBhvr>
                                      <p:to>
                                        <p:strVal val="visible"/>
                                      </p:to>
                                    </p:set>
                                    <p:animEffect transition="in" filter="fade">
                                      <p:cBhvr>
                                        <p:cTn id="80" dur="500"/>
                                        <p:tgtEl>
                                          <p:spTgt spid="2"/>
                                        </p:tgtEl>
                                      </p:cBhvr>
                                    </p:animEffect>
                                  </p:childTnLst>
                                </p:cTn>
                              </p:par>
                              <p:par>
                                <p:cTn id="81" presetID="22" presetClass="exit" presetSubtype="1" fill="hold" nodeType="withEffect">
                                  <p:stCondLst>
                                    <p:cond delay="500"/>
                                  </p:stCondLst>
                                  <p:childTnLst>
                                    <p:animEffect transition="out" filter="wipe(up)">
                                      <p:cBhvr>
                                        <p:cTn id="82" dur="1500"/>
                                        <p:tgtEl>
                                          <p:spTgt spid="7"/>
                                        </p:tgtEl>
                                      </p:cBhvr>
                                    </p:animEffect>
                                    <p:set>
                                      <p:cBhvr>
                                        <p:cTn id="83" dur="1" fill="hold">
                                          <p:stCondLst>
                                            <p:cond delay="1499"/>
                                          </p:stCondLst>
                                        </p:cTn>
                                        <p:tgtEl>
                                          <p:spTgt spid="7"/>
                                        </p:tgtEl>
                                        <p:attrNameLst>
                                          <p:attrName>style.visibility</p:attrName>
                                        </p:attrNameLst>
                                      </p:cBhvr>
                                      <p:to>
                                        <p:strVal val="hidden"/>
                                      </p:to>
                                    </p:set>
                                  </p:childTnLst>
                                </p:cTn>
                              </p:par>
                              <p:par>
                                <p:cTn id="84" presetID="10" presetClass="exit" presetSubtype="0" fill="hold" grpId="1" nodeType="withEffect">
                                  <p:stCondLst>
                                    <p:cond delay="1500"/>
                                  </p:stCondLst>
                                  <p:childTnLst>
                                    <p:animEffect transition="out" filter="fade">
                                      <p:cBhvr>
                                        <p:cTn id="85" dur="500"/>
                                        <p:tgtEl>
                                          <p:spTgt spid="14"/>
                                        </p:tgtEl>
                                      </p:cBhvr>
                                    </p:animEffect>
                                    <p:set>
                                      <p:cBhvr>
                                        <p:cTn id="8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2" grpId="1"/>
      <p:bldP spid="2" grpId="2"/>
      <p:bldP spid="14" grpId="0"/>
      <p:bldP spid="14" grpId="1"/>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5454" y="873947"/>
            <a:ext cx="7245421" cy="4970358"/>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459418" y="5909639"/>
            <a:ext cx="1144288" cy="307777"/>
          </a:xfrm>
          <a:prstGeom prst="rect">
            <a:avLst/>
          </a:prstGeom>
          <a:noFill/>
        </p:spPr>
        <p:txBody>
          <a:bodyPr wrap="none" rtlCol="0" anchor="ctr" anchorCtr="0">
            <a:spAutoFit/>
          </a:bodyPr>
          <a:lstStyle/>
          <a:p>
            <a:r>
              <a:rPr lang="sk-SK" sz="1400" b="1" i="1">
                <a:ln w="0">
                  <a:noFill/>
                </a:ln>
                <a:effectLst>
                  <a:glow rad="139700">
                    <a:srgbClr val="F3C79A"/>
                  </a:glow>
                </a:effectLst>
              </a:rPr>
              <a:t>Dodo Patkan</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59418" y="461079"/>
            <a:ext cx="4605944"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852742" y="6168391"/>
            <a:ext cx="737959"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J.Dncsn</a:t>
            </a:r>
          </a:p>
        </p:txBody>
      </p:sp>
      <p:pic>
        <p:nvPicPr>
          <p:cNvPr id="15" name="Foto Hm">
            <a:extLst>
              <a:ext uri="{FF2B5EF4-FFF2-40B4-BE49-F238E27FC236}">
                <a16:creationId xmlns:a16="http://schemas.microsoft.com/office/drawing/2014/main" id="{8CDED389-C01F-4EF4-AC35-9FF4EE796A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2091" y="3150000"/>
            <a:ext cx="4704635" cy="3227379"/>
          </a:xfrm>
          <a:prstGeom prst="rect">
            <a:avLst/>
          </a:prstGeom>
        </p:spPr>
      </p:pic>
      <p:pic>
        <p:nvPicPr>
          <p:cNvPr id="16" name="Foto Mm">
            <a:extLst>
              <a:ext uri="{FF2B5EF4-FFF2-40B4-BE49-F238E27FC236}">
                <a16:creationId xmlns:a16="http://schemas.microsoft.com/office/drawing/2014/main" id="{4F342E50-E358-4183-8604-7F728A4A7F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6840000" y="720000"/>
            <a:ext cx="3644998" cy="486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7485770" y="6137614"/>
            <a:ext cx="2895152"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Radničné námestie - budova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597608" y="584192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13153" y="3132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35D9B6FF-710E-4A16-90D5-851E3DCF80CD}"/>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359685126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50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50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50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50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par>
                                <p:cTn id="60" presetID="22" presetClass="exit" presetSubtype="1" fill="hold" nodeType="withEffect">
                                  <p:stCondLst>
                                    <p:cond delay="500"/>
                                  </p:stCondLst>
                                  <p:childTnLst>
                                    <p:animEffect transition="out" filter="wipe(up)">
                                      <p:cBhvr>
                                        <p:cTn id="61" dur="1000"/>
                                        <p:tgtEl>
                                          <p:spTgt spid="10"/>
                                        </p:tgtEl>
                                      </p:cBhvr>
                                    </p:animEffect>
                                    <p:set>
                                      <p:cBhvr>
                                        <p:cTn id="62" dur="1" fill="hold">
                                          <p:stCondLst>
                                            <p:cond delay="999"/>
                                          </p:stCondLst>
                                        </p:cTn>
                                        <p:tgtEl>
                                          <p:spTgt spid="10"/>
                                        </p:tgtEl>
                                        <p:attrNameLst>
                                          <p:attrName>style.visibility</p:attrName>
                                        </p:attrNameLst>
                                      </p:cBhvr>
                                      <p:to>
                                        <p:strVal val="hidden"/>
                                      </p:to>
                                    </p:set>
                                  </p:childTnLst>
                                </p:cTn>
                              </p:par>
                              <p:par>
                                <p:cTn id="63" presetID="22" presetClass="exit" presetSubtype="1" fill="hold" nodeType="withEffect">
                                  <p:stCondLst>
                                    <p:cond delay="500"/>
                                  </p:stCondLst>
                                  <p:childTnLst>
                                    <p:animEffect transition="out" filter="wipe(up)">
                                      <p:cBhvr>
                                        <p:cTn id="64" dur="1000"/>
                                        <p:tgtEl>
                                          <p:spTgt spid="6"/>
                                        </p:tgtEl>
                                      </p:cBhvr>
                                    </p:animEffect>
                                    <p:set>
                                      <p:cBhvr>
                                        <p:cTn id="65" dur="1" fill="hold">
                                          <p:stCondLst>
                                            <p:cond delay="999"/>
                                          </p:stCondLst>
                                        </p:cTn>
                                        <p:tgtEl>
                                          <p:spTgt spid="6"/>
                                        </p:tgtEl>
                                        <p:attrNameLst>
                                          <p:attrName>style.visibility</p:attrName>
                                        </p:attrNameLst>
                                      </p:cBhvr>
                                      <p:to>
                                        <p:strVal val="hidden"/>
                                      </p:to>
                                    </p:set>
                                  </p:childTnLst>
                                </p:cTn>
                              </p:par>
                              <p:par>
                                <p:cTn id="66" presetID="10" presetClass="exit" presetSubtype="0" fill="hold" grpId="1" nodeType="withEffect">
                                  <p:stCondLst>
                                    <p:cond delay="1000"/>
                                  </p:stCondLst>
                                  <p:childTnLst>
                                    <p:animEffect transition="out" filter="fade">
                                      <p:cBhvr>
                                        <p:cTn id="67" dur="500"/>
                                        <p:tgtEl>
                                          <p:spTgt spid="2"/>
                                        </p:tgtEl>
                                      </p:cBhvr>
                                    </p:animEffect>
                                    <p:set>
                                      <p:cBhvr>
                                        <p:cTn id="68"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9" restart="whenNotActive" fill="hold" evtFilter="cancelBubble" nodeType="interactiveSeq">
                <p:stCondLst>
                  <p:cond evt="onClick" delay="0">
                    <p:tgtEl>
                      <p:spTgt spid="18"/>
                    </p:tgtEl>
                  </p:cond>
                </p:stCondLst>
                <p:endSync evt="end" delay="0">
                  <p:rtn val="all"/>
                </p:endSync>
                <p:childTnLst>
                  <p:par>
                    <p:cTn id="70" fill="hold">
                      <p:stCondLst>
                        <p:cond delay="0"/>
                      </p:stCondLst>
                      <p:childTnLst>
                        <p:par>
                          <p:cTn id="71" fill="hold">
                            <p:stCondLst>
                              <p:cond delay="0"/>
                            </p:stCondLst>
                            <p:childTnLst>
                              <p:par>
                                <p:cTn id="72" presetID="22" presetClass="entr" presetSubtype="1" fill="hold" nodeType="clickEffect">
                                  <p:stCondLst>
                                    <p:cond delay="500"/>
                                  </p:stCondLst>
                                  <p:childTnLst>
                                    <p:set>
                                      <p:cBhvr>
                                        <p:cTn id="73" dur="1" fill="hold">
                                          <p:stCondLst>
                                            <p:cond delay="0"/>
                                          </p:stCondLst>
                                        </p:cTn>
                                        <p:tgtEl>
                                          <p:spTgt spid="10"/>
                                        </p:tgtEl>
                                        <p:attrNameLst>
                                          <p:attrName>style.visibility</p:attrName>
                                        </p:attrNameLst>
                                      </p:cBhvr>
                                      <p:to>
                                        <p:strVal val="visible"/>
                                      </p:to>
                                    </p:set>
                                    <p:animEffect transition="in" filter="wipe(up)">
                                      <p:cBhvr>
                                        <p:cTn id="74" dur="1500"/>
                                        <p:tgtEl>
                                          <p:spTgt spid="10"/>
                                        </p:tgtEl>
                                      </p:cBhvr>
                                    </p:animEffect>
                                  </p:childTnLst>
                                </p:cTn>
                              </p:par>
                              <p:par>
                                <p:cTn id="75" presetID="22" presetClass="entr" presetSubtype="1" fill="hold" nodeType="withEffect">
                                  <p:stCondLst>
                                    <p:cond delay="500"/>
                                  </p:stCondLst>
                                  <p:childTnLst>
                                    <p:set>
                                      <p:cBhvr>
                                        <p:cTn id="76" dur="1" fill="hold">
                                          <p:stCondLst>
                                            <p:cond delay="0"/>
                                          </p:stCondLst>
                                        </p:cTn>
                                        <p:tgtEl>
                                          <p:spTgt spid="6"/>
                                        </p:tgtEl>
                                        <p:attrNameLst>
                                          <p:attrName>style.visibility</p:attrName>
                                        </p:attrNameLst>
                                      </p:cBhvr>
                                      <p:to>
                                        <p:strVal val="visible"/>
                                      </p:to>
                                    </p:set>
                                    <p:animEffect transition="in" filter="wipe(up)">
                                      <p:cBhvr>
                                        <p:cTn id="77" dur="1500"/>
                                        <p:tgtEl>
                                          <p:spTgt spid="6"/>
                                        </p:tgtEl>
                                      </p:cBhvr>
                                    </p:animEffect>
                                  </p:childTnLst>
                                </p:cTn>
                              </p:par>
                              <p:par>
                                <p:cTn id="78" presetID="10" presetClass="entr" presetSubtype="0" fill="hold" grpId="2" nodeType="withEffect">
                                  <p:stCondLst>
                                    <p:cond delay="2000"/>
                                  </p:stCondLst>
                                  <p:childTnLst>
                                    <p:set>
                                      <p:cBhvr>
                                        <p:cTn id="79" dur="1" fill="hold">
                                          <p:stCondLst>
                                            <p:cond delay="0"/>
                                          </p:stCondLst>
                                        </p:cTn>
                                        <p:tgtEl>
                                          <p:spTgt spid="2"/>
                                        </p:tgtEl>
                                        <p:attrNameLst>
                                          <p:attrName>style.visibility</p:attrName>
                                        </p:attrNameLst>
                                      </p:cBhvr>
                                      <p:to>
                                        <p:strVal val="visible"/>
                                      </p:to>
                                    </p:set>
                                    <p:animEffect transition="in" filter="fade">
                                      <p:cBhvr>
                                        <p:cTn id="80" dur="500"/>
                                        <p:tgtEl>
                                          <p:spTgt spid="2"/>
                                        </p:tgtEl>
                                      </p:cBhvr>
                                    </p:animEffect>
                                  </p:childTnLst>
                                </p:cTn>
                              </p:par>
                              <p:par>
                                <p:cTn id="81" presetID="22" presetClass="exit" presetSubtype="1" fill="hold" nodeType="withEffect">
                                  <p:stCondLst>
                                    <p:cond delay="500"/>
                                  </p:stCondLst>
                                  <p:childTnLst>
                                    <p:animEffect transition="out" filter="wipe(up)">
                                      <p:cBhvr>
                                        <p:cTn id="82" dur="1500"/>
                                        <p:tgtEl>
                                          <p:spTgt spid="7"/>
                                        </p:tgtEl>
                                      </p:cBhvr>
                                    </p:animEffect>
                                    <p:set>
                                      <p:cBhvr>
                                        <p:cTn id="83" dur="1" fill="hold">
                                          <p:stCondLst>
                                            <p:cond delay="1499"/>
                                          </p:stCondLst>
                                        </p:cTn>
                                        <p:tgtEl>
                                          <p:spTgt spid="7"/>
                                        </p:tgtEl>
                                        <p:attrNameLst>
                                          <p:attrName>style.visibility</p:attrName>
                                        </p:attrNameLst>
                                      </p:cBhvr>
                                      <p:to>
                                        <p:strVal val="hidden"/>
                                      </p:to>
                                    </p:set>
                                  </p:childTnLst>
                                </p:cTn>
                              </p:par>
                              <p:par>
                                <p:cTn id="84" presetID="10" presetClass="exit" presetSubtype="0" fill="hold" grpId="1" nodeType="withEffect">
                                  <p:stCondLst>
                                    <p:cond delay="1500"/>
                                  </p:stCondLst>
                                  <p:childTnLst>
                                    <p:animEffect transition="out" filter="fade">
                                      <p:cBhvr>
                                        <p:cTn id="85" dur="500"/>
                                        <p:tgtEl>
                                          <p:spTgt spid="14"/>
                                        </p:tgtEl>
                                      </p:cBhvr>
                                    </p:animEffect>
                                    <p:set>
                                      <p:cBhvr>
                                        <p:cTn id="8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2" grpId="1"/>
      <p:bldP spid="2" grpId="2"/>
      <p:bldP spid="14" grpId="0"/>
      <p:bldP spid="14" grpId="1"/>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03697" y="631502"/>
            <a:ext cx="3686435" cy="5828357"/>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56063" y="6069434"/>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57271" y="440361"/>
            <a:ext cx="4605945"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656063" y="6172800"/>
            <a:ext cx="1388457"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Ing.Jozef Kotulič</a:t>
            </a:r>
          </a:p>
        </p:txBody>
      </p:sp>
      <p:pic>
        <p:nvPicPr>
          <p:cNvPr id="15" name="Foto Hm">
            <a:extLst>
              <a:ext uri="{FF2B5EF4-FFF2-40B4-BE49-F238E27FC236}">
                <a16:creationId xmlns:a16="http://schemas.microsoft.com/office/drawing/2014/main" id="{AA2ADCCB-524B-4CED-9FB7-233FEB7603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32181" y="1660827"/>
            <a:ext cx="2960100" cy="4680000"/>
          </a:xfrm>
          <a:prstGeom prst="rect">
            <a:avLst/>
          </a:prstGeom>
        </p:spPr>
      </p:pic>
      <p:pic>
        <p:nvPicPr>
          <p:cNvPr id="16" name="Foto Mm">
            <a:extLst>
              <a:ext uri="{FF2B5EF4-FFF2-40B4-BE49-F238E27FC236}">
                <a16:creationId xmlns:a16="http://schemas.microsoft.com/office/drawing/2014/main" id="{D2ED3A81-1CE3-4CF6-B212-78ADE89653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6840000" y="720000"/>
            <a:ext cx="3644999" cy="486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573952" y="6137614"/>
            <a:ext cx="1806970"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Bazilika sv.Egídia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4837690" y="5796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70930" y="1620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87E5294C-14C9-4705-862C-A8FCD7653FC7}"/>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123812089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50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50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50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50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par>
                                <p:cTn id="60" presetID="22" presetClass="exit" presetSubtype="1" fill="hold" nodeType="withEffect">
                                  <p:stCondLst>
                                    <p:cond delay="500"/>
                                  </p:stCondLst>
                                  <p:childTnLst>
                                    <p:animEffect transition="out" filter="wipe(up)">
                                      <p:cBhvr>
                                        <p:cTn id="61" dur="1000"/>
                                        <p:tgtEl>
                                          <p:spTgt spid="10"/>
                                        </p:tgtEl>
                                      </p:cBhvr>
                                    </p:animEffect>
                                    <p:set>
                                      <p:cBhvr>
                                        <p:cTn id="62" dur="1" fill="hold">
                                          <p:stCondLst>
                                            <p:cond delay="999"/>
                                          </p:stCondLst>
                                        </p:cTn>
                                        <p:tgtEl>
                                          <p:spTgt spid="10"/>
                                        </p:tgtEl>
                                        <p:attrNameLst>
                                          <p:attrName>style.visibility</p:attrName>
                                        </p:attrNameLst>
                                      </p:cBhvr>
                                      <p:to>
                                        <p:strVal val="hidden"/>
                                      </p:to>
                                    </p:set>
                                  </p:childTnLst>
                                </p:cTn>
                              </p:par>
                              <p:par>
                                <p:cTn id="63" presetID="22" presetClass="exit" presetSubtype="1" fill="hold" nodeType="withEffect">
                                  <p:stCondLst>
                                    <p:cond delay="500"/>
                                  </p:stCondLst>
                                  <p:childTnLst>
                                    <p:animEffect transition="out" filter="wipe(up)">
                                      <p:cBhvr>
                                        <p:cTn id="64" dur="1000"/>
                                        <p:tgtEl>
                                          <p:spTgt spid="6"/>
                                        </p:tgtEl>
                                      </p:cBhvr>
                                    </p:animEffect>
                                    <p:set>
                                      <p:cBhvr>
                                        <p:cTn id="65" dur="1" fill="hold">
                                          <p:stCondLst>
                                            <p:cond delay="999"/>
                                          </p:stCondLst>
                                        </p:cTn>
                                        <p:tgtEl>
                                          <p:spTgt spid="6"/>
                                        </p:tgtEl>
                                        <p:attrNameLst>
                                          <p:attrName>style.visibility</p:attrName>
                                        </p:attrNameLst>
                                      </p:cBhvr>
                                      <p:to>
                                        <p:strVal val="hidden"/>
                                      </p:to>
                                    </p:set>
                                  </p:childTnLst>
                                </p:cTn>
                              </p:par>
                              <p:par>
                                <p:cTn id="66" presetID="10" presetClass="exit" presetSubtype="0" fill="hold" grpId="1" nodeType="withEffect">
                                  <p:stCondLst>
                                    <p:cond delay="1000"/>
                                  </p:stCondLst>
                                  <p:childTnLst>
                                    <p:animEffect transition="out" filter="fade">
                                      <p:cBhvr>
                                        <p:cTn id="67" dur="500"/>
                                        <p:tgtEl>
                                          <p:spTgt spid="2"/>
                                        </p:tgtEl>
                                      </p:cBhvr>
                                    </p:animEffect>
                                    <p:set>
                                      <p:cBhvr>
                                        <p:cTn id="68"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9" restart="whenNotActive" fill="hold" evtFilter="cancelBubble" nodeType="interactiveSeq">
                <p:stCondLst>
                  <p:cond evt="onClick" delay="0">
                    <p:tgtEl>
                      <p:spTgt spid="18"/>
                    </p:tgtEl>
                  </p:cond>
                </p:stCondLst>
                <p:endSync evt="end" delay="0">
                  <p:rtn val="all"/>
                </p:endSync>
                <p:childTnLst>
                  <p:par>
                    <p:cTn id="70" fill="hold">
                      <p:stCondLst>
                        <p:cond delay="0"/>
                      </p:stCondLst>
                      <p:childTnLst>
                        <p:par>
                          <p:cTn id="71" fill="hold">
                            <p:stCondLst>
                              <p:cond delay="0"/>
                            </p:stCondLst>
                            <p:childTnLst>
                              <p:par>
                                <p:cTn id="72" presetID="22" presetClass="entr" presetSubtype="1" fill="hold" nodeType="clickEffect">
                                  <p:stCondLst>
                                    <p:cond delay="500"/>
                                  </p:stCondLst>
                                  <p:childTnLst>
                                    <p:set>
                                      <p:cBhvr>
                                        <p:cTn id="73" dur="1" fill="hold">
                                          <p:stCondLst>
                                            <p:cond delay="0"/>
                                          </p:stCondLst>
                                        </p:cTn>
                                        <p:tgtEl>
                                          <p:spTgt spid="10"/>
                                        </p:tgtEl>
                                        <p:attrNameLst>
                                          <p:attrName>style.visibility</p:attrName>
                                        </p:attrNameLst>
                                      </p:cBhvr>
                                      <p:to>
                                        <p:strVal val="visible"/>
                                      </p:to>
                                    </p:set>
                                    <p:animEffect transition="in" filter="wipe(up)">
                                      <p:cBhvr>
                                        <p:cTn id="74" dur="1500"/>
                                        <p:tgtEl>
                                          <p:spTgt spid="10"/>
                                        </p:tgtEl>
                                      </p:cBhvr>
                                    </p:animEffect>
                                  </p:childTnLst>
                                </p:cTn>
                              </p:par>
                              <p:par>
                                <p:cTn id="75" presetID="22" presetClass="entr" presetSubtype="1" fill="hold" nodeType="withEffect">
                                  <p:stCondLst>
                                    <p:cond delay="500"/>
                                  </p:stCondLst>
                                  <p:childTnLst>
                                    <p:set>
                                      <p:cBhvr>
                                        <p:cTn id="76" dur="1" fill="hold">
                                          <p:stCondLst>
                                            <p:cond delay="0"/>
                                          </p:stCondLst>
                                        </p:cTn>
                                        <p:tgtEl>
                                          <p:spTgt spid="6"/>
                                        </p:tgtEl>
                                        <p:attrNameLst>
                                          <p:attrName>style.visibility</p:attrName>
                                        </p:attrNameLst>
                                      </p:cBhvr>
                                      <p:to>
                                        <p:strVal val="visible"/>
                                      </p:to>
                                    </p:set>
                                    <p:animEffect transition="in" filter="wipe(up)">
                                      <p:cBhvr>
                                        <p:cTn id="77" dur="1500"/>
                                        <p:tgtEl>
                                          <p:spTgt spid="6"/>
                                        </p:tgtEl>
                                      </p:cBhvr>
                                    </p:animEffect>
                                  </p:childTnLst>
                                </p:cTn>
                              </p:par>
                              <p:par>
                                <p:cTn id="78" presetID="10" presetClass="entr" presetSubtype="0" fill="hold" grpId="2" nodeType="withEffect">
                                  <p:stCondLst>
                                    <p:cond delay="2000"/>
                                  </p:stCondLst>
                                  <p:childTnLst>
                                    <p:set>
                                      <p:cBhvr>
                                        <p:cTn id="79" dur="1" fill="hold">
                                          <p:stCondLst>
                                            <p:cond delay="0"/>
                                          </p:stCondLst>
                                        </p:cTn>
                                        <p:tgtEl>
                                          <p:spTgt spid="2"/>
                                        </p:tgtEl>
                                        <p:attrNameLst>
                                          <p:attrName>style.visibility</p:attrName>
                                        </p:attrNameLst>
                                      </p:cBhvr>
                                      <p:to>
                                        <p:strVal val="visible"/>
                                      </p:to>
                                    </p:set>
                                    <p:animEffect transition="in" filter="fade">
                                      <p:cBhvr>
                                        <p:cTn id="80" dur="500"/>
                                        <p:tgtEl>
                                          <p:spTgt spid="2"/>
                                        </p:tgtEl>
                                      </p:cBhvr>
                                    </p:animEffect>
                                  </p:childTnLst>
                                </p:cTn>
                              </p:par>
                              <p:par>
                                <p:cTn id="81" presetID="22" presetClass="exit" presetSubtype="1" fill="hold" nodeType="withEffect">
                                  <p:stCondLst>
                                    <p:cond delay="500"/>
                                  </p:stCondLst>
                                  <p:childTnLst>
                                    <p:animEffect transition="out" filter="wipe(up)">
                                      <p:cBhvr>
                                        <p:cTn id="82" dur="1500"/>
                                        <p:tgtEl>
                                          <p:spTgt spid="7"/>
                                        </p:tgtEl>
                                      </p:cBhvr>
                                    </p:animEffect>
                                    <p:set>
                                      <p:cBhvr>
                                        <p:cTn id="83" dur="1" fill="hold">
                                          <p:stCondLst>
                                            <p:cond delay="1499"/>
                                          </p:stCondLst>
                                        </p:cTn>
                                        <p:tgtEl>
                                          <p:spTgt spid="7"/>
                                        </p:tgtEl>
                                        <p:attrNameLst>
                                          <p:attrName>style.visibility</p:attrName>
                                        </p:attrNameLst>
                                      </p:cBhvr>
                                      <p:to>
                                        <p:strVal val="hidden"/>
                                      </p:to>
                                    </p:set>
                                  </p:childTnLst>
                                </p:cTn>
                              </p:par>
                              <p:par>
                                <p:cTn id="84" presetID="10" presetClass="exit" presetSubtype="0" fill="hold" grpId="1" nodeType="withEffect">
                                  <p:stCondLst>
                                    <p:cond delay="1500"/>
                                  </p:stCondLst>
                                  <p:childTnLst>
                                    <p:animEffect transition="out" filter="fade">
                                      <p:cBhvr>
                                        <p:cTn id="85" dur="500"/>
                                        <p:tgtEl>
                                          <p:spTgt spid="14"/>
                                        </p:tgtEl>
                                      </p:cBhvr>
                                    </p:animEffect>
                                    <p:set>
                                      <p:cBhvr>
                                        <p:cTn id="8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2" grpId="1"/>
      <p:bldP spid="2" grpId="2"/>
      <p:bldP spid="14" grpId="0"/>
      <p:bldP spid="14" grpId="1"/>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5455" y="943653"/>
            <a:ext cx="7333514" cy="4671447"/>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47908" y="5729381"/>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313180"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(Zielona mapa)</a:t>
            </a:r>
          </a:p>
        </p:txBody>
      </p:sp>
      <p:pic>
        <p:nvPicPr>
          <p:cNvPr id="15" name="Foto Hm">
            <a:extLst>
              <a:ext uri="{FF2B5EF4-FFF2-40B4-BE49-F238E27FC236}">
                <a16:creationId xmlns:a16="http://schemas.microsoft.com/office/drawing/2014/main" id="{5221AB0C-4AF3-44C1-ABE5-12F61BDB53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6799" y="3190280"/>
            <a:ext cx="4916799" cy="3132000"/>
          </a:xfrm>
          <a:prstGeom prst="rect">
            <a:avLst/>
          </a:prstGeom>
        </p:spPr>
      </p:pic>
      <p:pic>
        <p:nvPicPr>
          <p:cNvPr id="16" name="Foto Mm">
            <a:extLst>
              <a:ext uri="{FF2B5EF4-FFF2-40B4-BE49-F238E27FC236}">
                <a16:creationId xmlns:a16="http://schemas.microsoft.com/office/drawing/2014/main" id="{FFED953F-33AA-4D37-978D-A2685B1452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7987061" y="6137614"/>
            <a:ext cx="2393861"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Grécko-katolícky kostol</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475993" y="5760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2000" y="3120574"/>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A8C12628-13CC-4218-B41A-ED78DAE71422}"/>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267222497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5455" y="1032449"/>
            <a:ext cx="7327346" cy="4533795"/>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47908" y="5622626"/>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3818" y="475050"/>
            <a:ext cx="8185922"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679178"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Ferdinand Hažlinský</a:t>
            </a:r>
          </a:p>
        </p:txBody>
      </p:sp>
      <p:pic>
        <p:nvPicPr>
          <p:cNvPr id="15" name="Foto Hm">
            <a:extLst>
              <a:ext uri="{FF2B5EF4-FFF2-40B4-BE49-F238E27FC236}">
                <a16:creationId xmlns:a16="http://schemas.microsoft.com/office/drawing/2014/main" id="{8A570EF9-21BD-43B1-9361-C341BE2EE6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2678" y="3190280"/>
            <a:ext cx="5061820" cy="3132000"/>
          </a:xfrm>
          <a:prstGeom prst="rect">
            <a:avLst/>
          </a:prstGeom>
        </p:spPr>
      </p:pic>
      <p:pic>
        <p:nvPicPr>
          <p:cNvPr id="16" name="Foto Mm">
            <a:extLst>
              <a:ext uri="{FF2B5EF4-FFF2-40B4-BE49-F238E27FC236}">
                <a16:creationId xmlns:a16="http://schemas.microsoft.com/office/drawing/2014/main" id="{850E221F-5CA7-4E02-9E0E-C629FF03B2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38507"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934885" y="6137614"/>
            <a:ext cx="1446037"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Poštová ulica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680745" y="5785842"/>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9531" y="3168524"/>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E7490C36-942F-409F-B057-88569599C032}"/>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71533470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5454" y="984755"/>
            <a:ext cx="7365467" cy="4496004"/>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97069" y="5579884"/>
            <a:ext cx="1015343" cy="307777"/>
          </a:xfrm>
          <a:prstGeom prst="rect">
            <a:avLst/>
          </a:prstGeom>
          <a:noFill/>
        </p:spPr>
        <p:txBody>
          <a:bodyPr wrap="none" rtlCol="0" anchor="ctr" anchorCtr="0">
            <a:spAutoFit/>
          </a:bodyPr>
          <a:lstStyle/>
          <a:p>
            <a:r>
              <a:rPr lang="sk-SK" sz="1400" b="1" i="1">
                <a:ln w="0">
                  <a:noFill/>
                </a:ln>
                <a:effectLst>
                  <a:glow rad="139700">
                    <a:srgbClr val="F3C79A"/>
                  </a:glow>
                </a:effectLst>
              </a:rPr>
              <a:t>Mikuláš Biľ</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8771" y="475050"/>
            <a:ext cx="8176016"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109599"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Maroš Šelap</a:t>
            </a:r>
          </a:p>
        </p:txBody>
      </p:sp>
      <p:pic>
        <p:nvPicPr>
          <p:cNvPr id="15" name="Foto Hm">
            <a:extLst>
              <a:ext uri="{FF2B5EF4-FFF2-40B4-BE49-F238E27FC236}">
                <a16:creationId xmlns:a16="http://schemas.microsoft.com/office/drawing/2014/main" id="{9FEE6F10-6C77-46E3-AC26-8F550A6186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9566" y="3251406"/>
            <a:ext cx="5189896" cy="3168000"/>
          </a:xfrm>
          <a:prstGeom prst="rect">
            <a:avLst/>
          </a:prstGeom>
        </p:spPr>
      </p:pic>
      <p:pic>
        <p:nvPicPr>
          <p:cNvPr id="16" name="Foto Mm">
            <a:extLst>
              <a:ext uri="{FF2B5EF4-FFF2-40B4-BE49-F238E27FC236}">
                <a16:creationId xmlns:a16="http://schemas.microsoft.com/office/drawing/2014/main" id="{3504E912-600B-4153-916E-D2092E44280C}"/>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934885" y="6137614"/>
            <a:ext cx="1446037"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Poštová ulica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778000" y="5870974"/>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08233" y="3211256"/>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F4D37326-7EF6-4537-A102-3848B81E9475}"/>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208929064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1106" y="987211"/>
            <a:ext cx="7303100" cy="4403768"/>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65895" y="5501906"/>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81447"/>
            <a:ext cx="8188348" cy="6128466"/>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057469"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Karol Šoltés</a:t>
            </a:r>
          </a:p>
        </p:txBody>
      </p:sp>
      <p:pic>
        <p:nvPicPr>
          <p:cNvPr id="15" name="Foto Hm">
            <a:extLst>
              <a:ext uri="{FF2B5EF4-FFF2-40B4-BE49-F238E27FC236}">
                <a16:creationId xmlns:a16="http://schemas.microsoft.com/office/drawing/2014/main" id="{99CB08BC-CAF8-4621-981A-02ECFA14B5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9566" y="3414937"/>
            <a:ext cx="4895530" cy="2952000"/>
          </a:xfrm>
          <a:prstGeom prst="rect">
            <a:avLst/>
          </a:prstGeom>
        </p:spPr>
      </p:pic>
      <p:pic>
        <p:nvPicPr>
          <p:cNvPr id="16" name="Foto Mm">
            <a:extLst>
              <a:ext uri="{FF2B5EF4-FFF2-40B4-BE49-F238E27FC236}">
                <a16:creationId xmlns:a16="http://schemas.microsoft.com/office/drawing/2014/main" id="{6E9E739D-BFE5-4EFA-9798-6FD014B32F48}"/>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9162703" y="6137614"/>
            <a:ext cx="1218219"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Katov dom</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472000" y="5822716"/>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83559" y="3373162"/>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163A40B2-9F27-4E68-B0DC-93DB13E28122}"/>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129532002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78927" y="631502"/>
            <a:ext cx="3735976" cy="5828357"/>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56063" y="6069434"/>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388457"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Ing.Jozef Kotulič</a:t>
            </a:r>
          </a:p>
        </p:txBody>
      </p:sp>
      <p:pic>
        <p:nvPicPr>
          <p:cNvPr id="19" name="Foto Hm">
            <a:extLst>
              <a:ext uri="{FF2B5EF4-FFF2-40B4-BE49-F238E27FC236}">
                <a16:creationId xmlns:a16="http://schemas.microsoft.com/office/drawing/2014/main" id="{258BA5BC-9370-4EA2-BB85-6A5A802D0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7476" y="1729442"/>
            <a:ext cx="3104582" cy="4843342"/>
          </a:xfrm>
          <a:prstGeom prst="rect">
            <a:avLst/>
          </a:prstGeom>
        </p:spPr>
      </p:pic>
      <p:pic>
        <p:nvPicPr>
          <p:cNvPr id="18" name="Foto Mm">
            <a:extLst>
              <a:ext uri="{FF2B5EF4-FFF2-40B4-BE49-F238E27FC236}">
                <a16:creationId xmlns:a16="http://schemas.microsoft.com/office/drawing/2014/main" id="{8CB3C52E-8115-49BB-8C82-A9E0A26A19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39292">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9406360" y="6137614"/>
            <a:ext cx="974562"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Kalvária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4663829" y="602399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58805" y="166082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20" name="Späť 2">
            <a:extLst>
              <a:ext uri="{FF2B5EF4-FFF2-40B4-BE49-F238E27FC236}">
                <a16:creationId xmlns:a16="http://schemas.microsoft.com/office/drawing/2014/main" id="{FA681719-BCFB-4BC2-AF1B-3E1D55A33EFC}"/>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208777119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8"/>
                                        </p:tgtEl>
                                        <p:attrNameLst>
                                          <p:attrName>style.visibility</p:attrName>
                                        </p:attrNameLst>
                                      </p:cBhvr>
                                      <p:to>
                                        <p:strVal val="visible"/>
                                      </p:to>
                                    </p:set>
                                    <p:anim calcmode="lin" valueType="num">
                                      <p:cBhvr>
                                        <p:cTn id="11" dur="1500" fill="hold"/>
                                        <p:tgtEl>
                                          <p:spTgt spid="18"/>
                                        </p:tgtEl>
                                        <p:attrNameLst>
                                          <p:attrName>ppt_w</p:attrName>
                                        </p:attrNameLst>
                                      </p:cBhvr>
                                      <p:tavLst>
                                        <p:tav tm="0">
                                          <p:val>
                                            <p:fltVal val="0"/>
                                          </p:val>
                                        </p:tav>
                                        <p:tav tm="100000">
                                          <p:val>
                                            <p:strVal val="#ppt_w"/>
                                          </p:val>
                                        </p:tav>
                                      </p:tavLst>
                                    </p:anim>
                                    <p:anim calcmode="lin" valueType="num">
                                      <p:cBhvr>
                                        <p:cTn id="12" dur="1500" fill="hold"/>
                                        <p:tgtEl>
                                          <p:spTgt spid="18"/>
                                        </p:tgtEl>
                                        <p:attrNameLst>
                                          <p:attrName>ppt_h</p:attrName>
                                        </p:attrNameLst>
                                      </p:cBhvr>
                                      <p:tavLst>
                                        <p:tav tm="0">
                                          <p:val>
                                            <p:fltVal val="0"/>
                                          </p:val>
                                        </p:tav>
                                        <p:tav tm="100000">
                                          <p:val>
                                            <p:strVal val="#ppt_h"/>
                                          </p:val>
                                        </p:tav>
                                      </p:tavLst>
                                    </p:anim>
                                    <p:anim calcmode="lin" valueType="num">
                                      <p:cBhvr>
                                        <p:cTn id="13" dur="1500" fill="hold"/>
                                        <p:tgtEl>
                                          <p:spTgt spid="18"/>
                                        </p:tgtEl>
                                        <p:attrNameLst>
                                          <p:attrName>style.rotation</p:attrName>
                                        </p:attrNameLst>
                                      </p:cBhvr>
                                      <p:tavLst>
                                        <p:tav tm="0">
                                          <p:val>
                                            <p:fltVal val="90"/>
                                          </p:val>
                                        </p:tav>
                                        <p:tav tm="100000">
                                          <p:val>
                                            <p:fltVal val="0"/>
                                          </p:val>
                                        </p:tav>
                                      </p:tavLst>
                                    </p:anim>
                                    <p:animEffect transition="in" filter="fade">
                                      <p:cBhvr>
                                        <p:cTn id="14"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9"/>
                                        </p:tgtEl>
                                      </p:cBhvr>
                                    </p:animEffect>
                                    <p:set>
                                      <p:cBhvr>
                                        <p:cTn id="29" dur="1" fill="hold">
                                          <p:stCondLst>
                                            <p:cond delay="999"/>
                                          </p:stCondLst>
                                        </p:cTn>
                                        <p:tgtEl>
                                          <p:spTgt spid="19"/>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8"/>
                                        </p:tgtEl>
                                      </p:cBhvr>
                                    </p:animEffect>
                                    <p:set>
                                      <p:cBhvr>
                                        <p:cTn id="32" dur="1" fill="hold">
                                          <p:stCondLst>
                                            <p:cond delay="999"/>
                                          </p:stCondLst>
                                        </p:cTn>
                                        <p:tgtEl>
                                          <p:spTgt spid="18"/>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9"/>
                                        </p:tgtEl>
                                      </p:cBhvr>
                                    </p:animEffect>
                                    <p:set>
                                      <p:cBhvr>
                                        <p:cTn id="50" dur="1" fill="hold">
                                          <p:stCondLst>
                                            <p:cond delay="999"/>
                                          </p:stCondLst>
                                        </p:cTn>
                                        <p:tgtEl>
                                          <p:spTgt spid="19"/>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8"/>
                                        </p:tgtEl>
                                      </p:cBhvr>
                                    </p:animEffect>
                                    <p:set>
                                      <p:cBhvr>
                                        <p:cTn id="53" dur="1" fill="hold">
                                          <p:stCondLst>
                                            <p:cond delay="999"/>
                                          </p:stCondLst>
                                        </p:cTn>
                                        <p:tgtEl>
                                          <p:spTgt spid="18"/>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20"/>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2" grpId="0"/>
      <p:bldP spid="14" grpId="0"/>
      <p:bldP spid="14" grpId="1"/>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62720" y="866106"/>
            <a:ext cx="7208118" cy="4748994"/>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16734" y="5722468"/>
            <a:ext cx="1679178" cy="307777"/>
          </a:xfrm>
          <a:prstGeom prst="rect">
            <a:avLst/>
          </a:prstGeom>
          <a:noFill/>
        </p:spPr>
        <p:txBody>
          <a:bodyPr wrap="none" rtlCol="0" anchor="ctr" anchorCtr="0">
            <a:spAutoFit/>
          </a:bodyPr>
          <a:lstStyle/>
          <a:p>
            <a:r>
              <a:rPr lang="sk-SK" sz="1400" b="1" i="1">
                <a:ln w="0">
                  <a:noFill/>
                </a:ln>
                <a:effectLst>
                  <a:glow rad="139700">
                    <a:srgbClr val="F3C79A"/>
                  </a:glow>
                </a:effectLst>
              </a:rPr>
              <a:t>Ferdinand Hažlinský</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2572605" y="455006"/>
            <a:ext cx="8188348" cy="5434724"/>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236703" y="5994390"/>
            <a:ext cx="1679178"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Ferdinand Hažlinský</a:t>
            </a:r>
          </a:p>
        </p:txBody>
      </p:sp>
      <p:pic>
        <p:nvPicPr>
          <p:cNvPr id="15" name="Foto Hm">
            <a:extLst>
              <a:ext uri="{FF2B5EF4-FFF2-40B4-BE49-F238E27FC236}">
                <a16:creationId xmlns:a16="http://schemas.microsoft.com/office/drawing/2014/main" id="{26E9936C-4D68-42E6-85F4-79574FEDA5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1525" y="3312463"/>
            <a:ext cx="4699177" cy="3096000"/>
          </a:xfrm>
          <a:prstGeom prst="rect">
            <a:avLst/>
          </a:prstGeom>
        </p:spPr>
      </p:pic>
      <p:pic>
        <p:nvPicPr>
          <p:cNvPr id="16" name="Foto Mm">
            <a:extLst>
              <a:ext uri="{FF2B5EF4-FFF2-40B4-BE49-F238E27FC236}">
                <a16:creationId xmlns:a16="http://schemas.microsoft.com/office/drawing/2014/main" id="{D8E4BC9A-3A5F-45FF-94A3-76479D86A940}"/>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rot="21360000">
            <a:off x="5400000" y="864000"/>
            <a:ext cx="5315536" cy="3528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291824" y="6137614"/>
            <a:ext cx="2089098"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Židovské suburbium</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341523" y="585064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63804" y="3276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CC186A25-14B3-4DA2-9C87-524686FE3E74}"/>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303082053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2911" y="949198"/>
            <a:ext cx="7338011" cy="4632118"/>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06902" y="5655343"/>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865109"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Pistaluka</a:t>
            </a:r>
          </a:p>
        </p:txBody>
      </p:sp>
      <p:pic>
        <p:nvPicPr>
          <p:cNvPr id="15" name="Foto Hm">
            <a:extLst>
              <a:ext uri="{FF2B5EF4-FFF2-40B4-BE49-F238E27FC236}">
                <a16:creationId xmlns:a16="http://schemas.microsoft.com/office/drawing/2014/main" id="{0B1009DE-4C68-46A5-9194-354F2BA55F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3680" y="3007761"/>
            <a:ext cx="4958185" cy="3129853"/>
          </a:xfrm>
          <a:prstGeom prst="rect">
            <a:avLst/>
          </a:prstGeom>
        </p:spPr>
      </p:pic>
      <p:pic>
        <p:nvPicPr>
          <p:cNvPr id="16" name="Foto Mm">
            <a:extLst>
              <a:ext uri="{FF2B5EF4-FFF2-40B4-BE49-F238E27FC236}">
                <a16:creationId xmlns:a16="http://schemas.microsoft.com/office/drawing/2014/main" id="{40E42304-FBF3-4469-87AD-AA1400102C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264188" y="6137614"/>
            <a:ext cx="2116734"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Kúpele - Villa Carola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616000" y="562227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63241" y="2966807"/>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AC6787D1-CE47-4F73-B92A-0235979E5AD6}"/>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219440966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5454" y="987211"/>
            <a:ext cx="7365467" cy="4512178"/>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547908" y="5572667"/>
            <a:ext cx="1109599" cy="307777"/>
          </a:xfrm>
          <a:prstGeom prst="rect">
            <a:avLst/>
          </a:prstGeom>
          <a:noFill/>
        </p:spPr>
        <p:txBody>
          <a:bodyPr wrap="none" rtlCol="0" anchor="ctr" anchorCtr="0">
            <a:spAutoFit/>
          </a:bodyPr>
          <a:lstStyle/>
          <a:p>
            <a:r>
              <a:rPr lang="sk-SK" sz="1400" b="1" i="1">
                <a:ln w="0">
                  <a:noFill/>
                </a:ln>
                <a:effectLst>
                  <a:glow rad="139700">
                    <a:srgbClr val="F3C79A"/>
                  </a:glow>
                </a:effectLst>
              </a:rPr>
              <a:t>Maroš Šelap</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187761"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(Fatra Travel)</a:t>
            </a:r>
          </a:p>
        </p:txBody>
      </p:sp>
      <p:pic>
        <p:nvPicPr>
          <p:cNvPr id="15" name="Foto Hm">
            <a:extLst>
              <a:ext uri="{FF2B5EF4-FFF2-40B4-BE49-F238E27FC236}">
                <a16:creationId xmlns:a16="http://schemas.microsoft.com/office/drawing/2014/main" id="{D6F3A262-A062-4436-AEB2-65242508F2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9531" y="3262280"/>
            <a:ext cx="4995004" cy="3060000"/>
          </a:xfrm>
          <a:prstGeom prst="rect">
            <a:avLst/>
          </a:prstGeom>
        </p:spPr>
      </p:pic>
      <p:pic>
        <p:nvPicPr>
          <p:cNvPr id="16" name="Foto Mm">
            <a:extLst>
              <a:ext uri="{FF2B5EF4-FFF2-40B4-BE49-F238E27FC236}">
                <a16:creationId xmlns:a16="http://schemas.microsoft.com/office/drawing/2014/main" id="{A030493C-5539-49EF-974D-1D1EE6A3E4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100939" y="6137614"/>
            <a:ext cx="2279983"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Kúpele - Villa Fontána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593915" y="5772209"/>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03251" y="3211256"/>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F70EBF39-81E2-4FDC-AB84-0AA404064FFB}"/>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154374263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84045" y="885266"/>
            <a:ext cx="7365467" cy="4691801"/>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06902" y="5719616"/>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4" name="Autor M">
            <a:extLst>
              <a:ext uri="{FF2B5EF4-FFF2-40B4-BE49-F238E27FC236}">
                <a16:creationId xmlns:a16="http://schemas.microsoft.com/office/drawing/2014/main" id="{B08D6F0C-83C8-4D2D-8A6E-88C61E182CEF}"/>
              </a:ext>
            </a:extLst>
          </p:cNvPr>
          <p:cNvSpPr txBox="1"/>
          <p:nvPr/>
        </p:nvSpPr>
        <p:spPr>
          <a:xfrm>
            <a:off x="3011629" y="6169424"/>
            <a:ext cx="1421864"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(Slovakia Travel)</a:t>
            </a:r>
          </a:p>
        </p:txBody>
      </p:sp>
      <p:pic>
        <p:nvPicPr>
          <p:cNvPr id="15" name="Foto Hm">
            <a:extLst>
              <a:ext uri="{FF2B5EF4-FFF2-40B4-BE49-F238E27FC236}">
                <a16:creationId xmlns:a16="http://schemas.microsoft.com/office/drawing/2014/main" id="{B36DC17A-CB44-4358-A768-09E94041AC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6920" y="3368736"/>
            <a:ext cx="4756375" cy="3029810"/>
          </a:xfrm>
          <a:prstGeom prst="rect">
            <a:avLst/>
          </a:prstGeom>
        </p:spPr>
      </p:pic>
      <p:pic>
        <p:nvPicPr>
          <p:cNvPr id="16" name="Foto Mm">
            <a:extLst>
              <a:ext uri="{FF2B5EF4-FFF2-40B4-BE49-F238E27FC236}">
                <a16:creationId xmlns:a16="http://schemas.microsoft.com/office/drawing/2014/main" id="{B6DDF992-F789-4D5C-B7D4-C2AA86C9BF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078176" y="6137614"/>
            <a:ext cx="2302746"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Kúpele - Hotel Alžbeta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477145" y="5839164"/>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6170" y="3312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5F4A0609-FC4A-4964-831B-F21A47158E7D}"/>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171216265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500" fill="hold"/>
                                        <p:tgtEl>
                                          <p:spTgt spid="16"/>
                                        </p:tgtEl>
                                        <p:attrNameLst>
                                          <p:attrName>ppt_w</p:attrName>
                                        </p:attrNameLst>
                                      </p:cBhvr>
                                      <p:tavLst>
                                        <p:tav tm="0">
                                          <p:val>
                                            <p:fltVal val="0"/>
                                          </p:val>
                                        </p:tav>
                                        <p:tav tm="100000">
                                          <p:val>
                                            <p:strVal val="#ppt_w"/>
                                          </p:val>
                                        </p:tav>
                                      </p:tavLst>
                                    </p:anim>
                                    <p:anim calcmode="lin" valueType="num">
                                      <p:cBhvr>
                                        <p:cTn id="12" dur="1500" fill="hold"/>
                                        <p:tgtEl>
                                          <p:spTgt spid="16"/>
                                        </p:tgtEl>
                                        <p:attrNameLst>
                                          <p:attrName>ppt_h</p:attrName>
                                        </p:attrNameLst>
                                      </p:cBhvr>
                                      <p:tavLst>
                                        <p:tav tm="0">
                                          <p:val>
                                            <p:fltVal val="0"/>
                                          </p:val>
                                        </p:tav>
                                        <p:tav tm="100000">
                                          <p:val>
                                            <p:strVal val="#ppt_h"/>
                                          </p:val>
                                        </p:tav>
                                      </p:tavLst>
                                    </p:anim>
                                    <p:anim calcmode="lin" valueType="num">
                                      <p:cBhvr>
                                        <p:cTn id="13" dur="1500" fill="hold"/>
                                        <p:tgtEl>
                                          <p:spTgt spid="16"/>
                                        </p:tgtEl>
                                        <p:attrNameLst>
                                          <p:attrName>style.rotation</p:attrName>
                                        </p:attrNameLst>
                                      </p:cBhvr>
                                      <p:tavLst>
                                        <p:tav tm="0">
                                          <p:val>
                                            <p:fltVal val="90"/>
                                          </p:val>
                                        </p:tav>
                                        <p:tav tm="100000">
                                          <p:val>
                                            <p:fltVal val="0"/>
                                          </p:val>
                                        </p:tav>
                                      </p:tavLst>
                                    </p:anim>
                                    <p:animEffect transition="in" filter="fade">
                                      <p:cBhvr>
                                        <p:cTn id="1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5"/>
                                        </p:tgtEl>
                                      </p:cBhvr>
                                    </p:animEffect>
                                    <p:set>
                                      <p:cBhvr>
                                        <p:cTn id="29" dur="1" fill="hold">
                                          <p:stCondLst>
                                            <p:cond delay="999"/>
                                          </p:stCondLst>
                                        </p:cTn>
                                        <p:tgtEl>
                                          <p:spTgt spid="1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6"/>
                                        </p:tgtEl>
                                      </p:cBhvr>
                                    </p:animEffect>
                                    <p:set>
                                      <p:cBhvr>
                                        <p:cTn id="32" dur="1" fill="hold">
                                          <p:stCondLst>
                                            <p:cond delay="999"/>
                                          </p:stCondLst>
                                        </p:cTn>
                                        <p:tgtEl>
                                          <p:spTgt spid="1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xit" presetSubtype="0" fill="hold" nodeType="withEffect">
                                  <p:stCondLst>
                                    <p:cond delay="0"/>
                                  </p:stCondLst>
                                  <p:childTnLst>
                                    <p:animEffect transition="out" filter="fade">
                                      <p:cBhvr>
                                        <p:cTn id="49" dur="1000"/>
                                        <p:tgtEl>
                                          <p:spTgt spid="15"/>
                                        </p:tgtEl>
                                      </p:cBhvr>
                                    </p:animEffect>
                                    <p:set>
                                      <p:cBhvr>
                                        <p:cTn id="50" dur="1" fill="hold">
                                          <p:stCondLst>
                                            <p:cond delay="999"/>
                                          </p:stCondLst>
                                        </p:cTn>
                                        <p:tgtEl>
                                          <p:spTgt spid="15"/>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6"/>
                                        </p:tgtEl>
                                      </p:cBhvr>
                                    </p:animEffect>
                                    <p:set>
                                      <p:cBhvr>
                                        <p:cTn id="53" dur="1" fill="hold">
                                          <p:stCondLst>
                                            <p:cond delay="999"/>
                                          </p:stCondLst>
                                        </p:cTn>
                                        <p:tgtEl>
                                          <p:spTgt spid="16"/>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4" grpId="0"/>
      <p:bldP spid="14" grpId="1"/>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ozadie Hv">
            <a:extLst>
              <a:ext uri="{FF2B5EF4-FFF2-40B4-BE49-F238E27FC236}">
                <a16:creationId xmlns:a16="http://schemas.microsoft.com/office/drawing/2014/main" id="{93871679-52DA-4612-87D0-5307E5B5EB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605" y="461079"/>
            <a:ext cx="8188348" cy="6141261"/>
          </a:xfrm>
          <a:prstGeom prst="rect">
            <a:avLst/>
          </a:prstGeom>
        </p:spPr>
      </p:pic>
      <p:pic>
        <p:nvPicPr>
          <p:cNvPr id="6" name="Foto Hv">
            <a:extLst>
              <a:ext uri="{FF2B5EF4-FFF2-40B4-BE49-F238E27FC236}">
                <a16:creationId xmlns:a16="http://schemas.microsoft.com/office/drawing/2014/main" id="{108A8340-09AF-4FFE-9AD7-A0664D869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5455" y="873947"/>
            <a:ext cx="7298666" cy="4641950"/>
          </a:xfrm>
          <a:prstGeom prst="rect">
            <a:avLst/>
          </a:prstGeom>
        </p:spPr>
      </p:pic>
      <p:sp>
        <p:nvSpPr>
          <p:cNvPr id="2" name="Autor H">
            <a:extLst>
              <a:ext uri="{FF2B5EF4-FFF2-40B4-BE49-F238E27FC236}">
                <a16:creationId xmlns:a16="http://schemas.microsoft.com/office/drawing/2014/main" id="{6AF0A6B0-7630-4BE1-A8D3-06F2105F45B0}"/>
              </a:ext>
            </a:extLst>
          </p:cNvPr>
          <p:cNvSpPr txBox="1"/>
          <p:nvPr/>
        </p:nvSpPr>
        <p:spPr>
          <a:xfrm>
            <a:off x="3685560" y="5567343"/>
            <a:ext cx="1047403" cy="307777"/>
          </a:xfrm>
          <a:prstGeom prst="rect">
            <a:avLst/>
          </a:prstGeom>
          <a:noFill/>
        </p:spPr>
        <p:txBody>
          <a:bodyPr wrap="none" rtlCol="0" anchor="ctr" anchorCtr="0">
            <a:spAutoFit/>
          </a:bodyPr>
          <a:lstStyle/>
          <a:p>
            <a:r>
              <a:rPr lang="sk-SK" sz="1400" b="1" i="1">
                <a:ln w="0">
                  <a:noFill/>
                </a:ln>
                <a:effectLst>
                  <a:glow rad="139700">
                    <a:srgbClr val="F3C79A"/>
                  </a:glow>
                </a:effectLst>
              </a:rPr>
              <a:t>Jaro</a:t>
            </a:r>
            <a:r>
              <a:rPr lang="sk-SK" sz="1400" i="1">
                <a:effectLst>
                  <a:glow rad="139700">
                    <a:srgbClr val="F3C79A"/>
                  </a:glow>
                </a:effectLst>
              </a:rPr>
              <a:t> </a:t>
            </a:r>
            <a:r>
              <a:rPr lang="sk-SK" sz="1400" b="1" i="1">
                <a:ln w="0">
                  <a:noFill/>
                </a:ln>
                <a:effectLst>
                  <a:glow rad="139700">
                    <a:srgbClr val="F3C79A"/>
                  </a:glow>
                </a:effectLst>
              </a:rPr>
              <a:t>Vašuta</a:t>
            </a:r>
          </a:p>
        </p:txBody>
      </p:sp>
      <p:pic>
        <p:nvPicPr>
          <p:cNvPr id="7" name="Foto Mv">
            <a:extLst>
              <a:ext uri="{FF2B5EF4-FFF2-40B4-BE49-F238E27FC236}">
                <a16:creationId xmlns:a16="http://schemas.microsoft.com/office/drawing/2014/main" id="{521A3D89-9B3F-4ADC-AA6F-A70FAABB00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2605" y="475050"/>
            <a:ext cx="8188348" cy="6141261"/>
          </a:xfrm>
          <a:prstGeom prst="rect">
            <a:avLst/>
          </a:prstGeom>
          <a:ln>
            <a:noFill/>
          </a:ln>
          <a:effectLst>
            <a:outerShdw blurRad="190500" algn="tl" rotWithShape="0">
              <a:srgbClr val="000000">
                <a:alpha val="70000"/>
              </a:srgbClr>
            </a:outerShdw>
          </a:effectLst>
        </p:spPr>
      </p:pic>
      <p:sp>
        <p:nvSpPr>
          <p:cNvPr id="15" name="Autor M">
            <a:extLst>
              <a:ext uri="{FF2B5EF4-FFF2-40B4-BE49-F238E27FC236}">
                <a16:creationId xmlns:a16="http://schemas.microsoft.com/office/drawing/2014/main" id="{0C35C294-62FA-4983-B57F-708810F826E6}"/>
              </a:ext>
            </a:extLst>
          </p:cNvPr>
          <p:cNvSpPr txBox="1"/>
          <p:nvPr/>
        </p:nvSpPr>
        <p:spPr>
          <a:xfrm>
            <a:off x="3011629" y="6169424"/>
            <a:ext cx="1047403" cy="307777"/>
          </a:xfrm>
          <a:prstGeom prst="rect">
            <a:avLst/>
          </a:prstGeom>
          <a:noFill/>
        </p:spPr>
        <p:txBody>
          <a:bodyPr wrap="none" rtlCol="0" anchor="ctr" anchorCtr="0">
            <a:spAutoFit/>
          </a:bodyPr>
          <a:lstStyle>
            <a:defPPr>
              <a:defRPr lang="en-US"/>
            </a:defPPr>
            <a:lvl1pPr>
              <a:defRPr b="1">
                <a:ln w="0">
                  <a:noFill/>
                </a:ln>
                <a:solidFill>
                  <a:schemeClr val="bg1"/>
                </a:solidFill>
                <a:effectLst>
                  <a:glow rad="101600">
                    <a:schemeClr val="accent2">
                      <a:lumMod val="50000"/>
                      <a:alpha val="40000"/>
                    </a:schemeClr>
                  </a:glow>
                  <a:outerShdw blurRad="50800" dist="63500" dir="2700000" algn="tl" rotWithShape="0">
                    <a:schemeClr val="tx1">
                      <a:alpha val="75000"/>
                    </a:schemeClr>
                  </a:outerShdw>
                </a:effectLst>
                <a:latin typeface="Castanet" pitchFamily="2" charset="0"/>
              </a:defRPr>
            </a:lvl1pPr>
          </a:lstStyle>
          <a:p>
            <a:r>
              <a:rPr lang="sk-SK" sz="1400" i="1">
                <a:solidFill>
                  <a:schemeClr val="tx1"/>
                </a:solidFill>
                <a:effectLst>
                  <a:glow rad="139700">
                    <a:schemeClr val="bg1">
                      <a:lumMod val="85000"/>
                    </a:schemeClr>
                  </a:glow>
                </a:effectLst>
                <a:latin typeface="+mn-lt"/>
              </a:rPr>
              <a:t>Jaro Vašuta</a:t>
            </a:r>
          </a:p>
        </p:txBody>
      </p:sp>
      <p:pic>
        <p:nvPicPr>
          <p:cNvPr id="16" name="Foto Hm">
            <a:extLst>
              <a:ext uri="{FF2B5EF4-FFF2-40B4-BE49-F238E27FC236}">
                <a16:creationId xmlns:a16="http://schemas.microsoft.com/office/drawing/2014/main" id="{FD5E5C6E-23AB-4166-A80B-B4CA5153C5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9566" y="3381762"/>
            <a:ext cx="4754720" cy="3024000"/>
          </a:xfrm>
          <a:prstGeom prst="rect">
            <a:avLst/>
          </a:prstGeom>
        </p:spPr>
      </p:pic>
      <p:pic>
        <p:nvPicPr>
          <p:cNvPr id="17" name="Foto Mm">
            <a:extLst>
              <a:ext uri="{FF2B5EF4-FFF2-40B4-BE49-F238E27FC236}">
                <a16:creationId xmlns:a16="http://schemas.microsoft.com/office/drawing/2014/main" id="{6560D99D-DD59-4094-A38F-4167481191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60000">
            <a:off x="5508000" y="864000"/>
            <a:ext cx="5040000" cy="3780000"/>
          </a:xfrm>
          <a:prstGeom prst="rect">
            <a:avLst/>
          </a:prstGeom>
          <a:ln>
            <a:noFill/>
          </a:ln>
          <a:effectLst>
            <a:outerShdw blurRad="190500" algn="tl" rotWithShape="0">
              <a:srgbClr val="000000">
                <a:alpha val="70000"/>
              </a:srgbClr>
            </a:outerShdw>
          </a:effectLst>
        </p:spPr>
      </p:pic>
      <p:sp>
        <p:nvSpPr>
          <p:cNvPr id="9" name="Názov">
            <a:extLst>
              <a:ext uri="{FF2B5EF4-FFF2-40B4-BE49-F238E27FC236}">
                <a16:creationId xmlns:a16="http://schemas.microsoft.com/office/drawing/2014/main" id="{DEB35544-940A-4D16-9578-E80093675897}"/>
              </a:ext>
            </a:extLst>
          </p:cNvPr>
          <p:cNvSpPr txBox="1"/>
          <p:nvPr/>
        </p:nvSpPr>
        <p:spPr>
          <a:xfrm>
            <a:off x="8111133" y="6137614"/>
            <a:ext cx="2269789" cy="369332"/>
          </a:xfrm>
          <a:prstGeom prst="rect">
            <a:avLst/>
          </a:prstGeom>
          <a:noFill/>
          <a:effectLst/>
        </p:spPr>
        <p:txBody>
          <a:bodyPr wrap="none" rtlCol="0" anchor="ctr" anchorCtr="0">
            <a:spAutoFit/>
          </a:bodyPr>
          <a:lstStyle/>
          <a:p>
            <a:pPr algn="r"/>
            <a:r>
              <a:rPr lang="sk-SK" b="1" i="1">
                <a:ln w="0">
                  <a:noFill/>
                </a:ln>
                <a:effectLst>
                  <a:glow rad="139700">
                    <a:schemeClr val="bg1">
                      <a:lumMod val="85000"/>
                      <a:alpha val="80000"/>
                    </a:schemeClr>
                  </a:glow>
                </a:effectLst>
              </a:rPr>
              <a:t>Kúpele - Hotel Astória</a:t>
            </a:r>
          </a:p>
        </p:txBody>
      </p:sp>
      <p:pic>
        <p:nvPicPr>
          <p:cNvPr id="33" name="Fotorožok 2">
            <a:extLst>
              <a:ext uri="{FF2B5EF4-FFF2-40B4-BE49-F238E27FC236}">
                <a16:creationId xmlns:a16="http://schemas.microsoft.com/office/drawing/2014/main" id="{4F53AB83-DB22-4FE6-B705-C9EDA6DD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5346000" y="5868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Fotorožok 1">
            <a:extLst>
              <a:ext uri="{FF2B5EF4-FFF2-40B4-BE49-F238E27FC236}">
                <a16:creationId xmlns:a16="http://schemas.microsoft.com/office/drawing/2014/main" id="{A31E249C-02C3-4757-91EA-6D04B936B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08233" y="33480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22" y="-34689"/>
            <a:ext cx="11518966" cy="7091363"/>
          </a:xfrm>
          <a:prstGeom prst="rect">
            <a:avLst/>
          </a:prstGeom>
        </p:spPr>
      </p:pic>
      <p:pic>
        <p:nvPicPr>
          <p:cNvPr id="34" name="Súčasnosť">
            <a:extLst>
              <a:ext uri="{FF2B5EF4-FFF2-40B4-BE49-F238E27FC236}">
                <a16:creationId xmlns:a16="http://schemas.microsoft.com/office/drawing/2014/main" id="{A38262A5-31DA-4C11-B6BF-3EE347B5581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036" y="989590"/>
            <a:ext cx="1103768" cy="317174"/>
          </a:xfrm>
          <a:prstGeom prst="rect">
            <a:avLst/>
          </a:prstGeom>
        </p:spPr>
      </p:pic>
      <p:pic>
        <p:nvPicPr>
          <p:cNvPr id="35" name="História">
            <a:extLst>
              <a:ext uri="{FF2B5EF4-FFF2-40B4-BE49-F238E27FC236}">
                <a16:creationId xmlns:a16="http://schemas.microsoft.com/office/drawing/2014/main" id="{BAD257CB-2CE7-49CB-BBA8-1B6578871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5036" y="554394"/>
            <a:ext cx="1103768" cy="317174"/>
          </a:xfrm>
          <a:prstGeom prst="rect">
            <a:avLst/>
          </a:prstGeom>
        </p:spPr>
      </p:pic>
      <p:pic>
        <p:nvPicPr>
          <p:cNvPr id="18" name="Späť 2">
            <a:extLst>
              <a:ext uri="{FF2B5EF4-FFF2-40B4-BE49-F238E27FC236}">
                <a16:creationId xmlns:a16="http://schemas.microsoft.com/office/drawing/2014/main" id="{3072F911-EABA-410C-9B67-92C5A7CD16A6}"/>
              </a:ext>
            </a:extLst>
          </p:cNvPr>
          <p:cNvPicPr>
            <a:picLocks noChangeAspect="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305605" y="870927"/>
            <a:ext cx="344547" cy="200176"/>
          </a:xfrm>
          <a:prstGeom prst="rect">
            <a:avLst/>
          </a:prstGeom>
          <a:noFill/>
        </p:spPr>
      </p:pic>
    </p:spTree>
    <p:extLst>
      <p:ext uri="{BB962C8B-B14F-4D97-AF65-F5344CB8AC3E}">
        <p14:creationId xmlns:p14="http://schemas.microsoft.com/office/powerpoint/2010/main" val="36011698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1+#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p:cTn id="11" dur="1500" fill="hold"/>
                                        <p:tgtEl>
                                          <p:spTgt spid="17"/>
                                        </p:tgtEl>
                                        <p:attrNameLst>
                                          <p:attrName>ppt_w</p:attrName>
                                        </p:attrNameLst>
                                      </p:cBhvr>
                                      <p:tavLst>
                                        <p:tav tm="0">
                                          <p:val>
                                            <p:fltVal val="0"/>
                                          </p:val>
                                        </p:tav>
                                        <p:tav tm="100000">
                                          <p:val>
                                            <p:strVal val="#ppt_w"/>
                                          </p:val>
                                        </p:tav>
                                      </p:tavLst>
                                    </p:anim>
                                    <p:anim calcmode="lin" valueType="num">
                                      <p:cBhvr>
                                        <p:cTn id="12" dur="1500" fill="hold"/>
                                        <p:tgtEl>
                                          <p:spTgt spid="17"/>
                                        </p:tgtEl>
                                        <p:attrNameLst>
                                          <p:attrName>ppt_h</p:attrName>
                                        </p:attrNameLst>
                                      </p:cBhvr>
                                      <p:tavLst>
                                        <p:tav tm="0">
                                          <p:val>
                                            <p:fltVal val="0"/>
                                          </p:val>
                                        </p:tav>
                                        <p:tav tm="100000">
                                          <p:val>
                                            <p:strVal val="#ppt_h"/>
                                          </p:val>
                                        </p:tav>
                                      </p:tavLst>
                                    </p:anim>
                                    <p:anim calcmode="lin" valueType="num">
                                      <p:cBhvr>
                                        <p:cTn id="13" dur="1500" fill="hold"/>
                                        <p:tgtEl>
                                          <p:spTgt spid="17"/>
                                        </p:tgtEl>
                                        <p:attrNameLst>
                                          <p:attrName>style.rotation</p:attrName>
                                        </p:attrNameLst>
                                      </p:cBhvr>
                                      <p:tavLst>
                                        <p:tav tm="0">
                                          <p:val>
                                            <p:fltVal val="90"/>
                                          </p:val>
                                        </p:tav>
                                        <p:tav tm="100000">
                                          <p:val>
                                            <p:fltVal val="0"/>
                                          </p:val>
                                        </p:tav>
                                      </p:tavLst>
                                    </p:anim>
                                    <p:animEffect transition="in" filter="fade">
                                      <p:cBhvr>
                                        <p:cTn id="14" dur="1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5"/>
                    </p:tgtEl>
                  </p:cond>
                </p:stCondLst>
                <p:endSync evt="end" delay="0">
                  <p:rtn val="all"/>
                </p:endSync>
                <p:childTnLst>
                  <p:par>
                    <p:cTn id="16" fill="hold">
                      <p:stCondLst>
                        <p:cond delay="0"/>
                      </p:stCondLst>
                      <p:childTnLst>
                        <p:par>
                          <p:cTn id="17" fill="hold">
                            <p:stCondLst>
                              <p:cond delay="0"/>
                            </p:stCondLst>
                            <p:childTnLst>
                              <p:par>
                                <p:cTn id="18" presetID="22" presetClass="entr" presetSubtype="1" fill="hold" nodeType="click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1500"/>
                                        <p:tgtEl>
                                          <p:spTgt spid="10"/>
                                        </p:tgtEl>
                                      </p:cBhvr>
                                    </p:animEffect>
                                  </p:childTnLst>
                                </p:cTn>
                              </p:par>
                              <p:par>
                                <p:cTn id="21" presetID="22" presetClass="entr" presetSubtype="1"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par>
                                <p:cTn id="24" presetID="10" presetClass="entr" presetSubtype="0" fill="hold" grpId="0" nodeType="with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xit" presetSubtype="0" fill="hold" nodeType="withEffect">
                                  <p:stCondLst>
                                    <p:cond delay="0"/>
                                  </p:stCondLst>
                                  <p:childTnLst>
                                    <p:animEffect transition="out" filter="fade">
                                      <p:cBhvr>
                                        <p:cTn id="28" dur="1000"/>
                                        <p:tgtEl>
                                          <p:spTgt spid="16"/>
                                        </p:tgtEl>
                                      </p:cBhvr>
                                    </p:animEffect>
                                    <p:set>
                                      <p:cBhvr>
                                        <p:cTn id="29" dur="1" fill="hold">
                                          <p:stCondLst>
                                            <p:cond delay="999"/>
                                          </p:stCondLst>
                                        </p:cTn>
                                        <p:tgtEl>
                                          <p:spTgt spid="16"/>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1000"/>
                                        <p:tgtEl>
                                          <p:spTgt spid="17"/>
                                        </p:tgtEl>
                                      </p:cBhvr>
                                    </p:animEffect>
                                    <p:set>
                                      <p:cBhvr>
                                        <p:cTn id="32" dur="1" fill="hold">
                                          <p:stCondLst>
                                            <p:cond delay="999"/>
                                          </p:stCondLst>
                                        </p:cTn>
                                        <p:tgtEl>
                                          <p:spTgt spid="17"/>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1000"/>
                                        <p:tgtEl>
                                          <p:spTgt spid="32"/>
                                        </p:tgtEl>
                                      </p:cBhvr>
                                    </p:animEffect>
                                    <p:set>
                                      <p:cBhvr>
                                        <p:cTn id="35" dur="1" fill="hold">
                                          <p:stCondLst>
                                            <p:cond delay="9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1000"/>
                                        <p:tgtEl>
                                          <p:spTgt spid="33"/>
                                        </p:tgtEl>
                                      </p:cBhvr>
                                    </p:animEffect>
                                    <p:set>
                                      <p:cBhvr>
                                        <p:cTn id="38"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9" restart="whenNotActive" fill="hold" evtFilter="cancelBubble" nodeType="interactiveSeq">
                <p:stCondLst>
                  <p:cond evt="onClick" delay="0">
                    <p:tgtEl>
                      <p:spTgt spid="34"/>
                    </p:tgtEl>
                  </p:cond>
                </p:stCondLst>
                <p:endSync evt="end" delay="0">
                  <p:rtn val="all"/>
                </p:endSync>
                <p:childTnLst>
                  <p:par>
                    <p:cTn id="40" fill="hold">
                      <p:stCondLst>
                        <p:cond delay="0"/>
                      </p:stCondLst>
                      <p:childTnLst>
                        <p:par>
                          <p:cTn id="41" fill="hold">
                            <p:stCondLst>
                              <p:cond delay="0"/>
                            </p:stCondLst>
                            <p:childTnLst>
                              <p:par>
                                <p:cTn id="42" presetID="22" presetClass="entr" presetSubtype="1" fill="hold" nodeType="click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wipe(up)">
                                      <p:cBhvr>
                                        <p:cTn id="44" dur="1500"/>
                                        <p:tgtEl>
                                          <p:spTgt spid="7"/>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500"/>
                                        <p:tgtEl>
                                          <p:spTgt spid="15"/>
                                        </p:tgtEl>
                                      </p:cBhvr>
                                    </p:animEffect>
                                  </p:childTnLst>
                                </p:cTn>
                              </p:par>
                              <p:par>
                                <p:cTn id="48" presetID="10" presetClass="exit" presetSubtype="0" fill="hold" nodeType="withEffect">
                                  <p:stCondLst>
                                    <p:cond delay="0"/>
                                  </p:stCondLst>
                                  <p:childTnLst>
                                    <p:animEffect transition="out" filter="fade">
                                      <p:cBhvr>
                                        <p:cTn id="49" dur="1000"/>
                                        <p:tgtEl>
                                          <p:spTgt spid="16"/>
                                        </p:tgtEl>
                                      </p:cBhvr>
                                    </p:animEffect>
                                    <p:set>
                                      <p:cBhvr>
                                        <p:cTn id="50" dur="1" fill="hold">
                                          <p:stCondLst>
                                            <p:cond delay="999"/>
                                          </p:stCondLst>
                                        </p:cTn>
                                        <p:tgtEl>
                                          <p:spTgt spid="16"/>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1000"/>
                                        <p:tgtEl>
                                          <p:spTgt spid="17"/>
                                        </p:tgtEl>
                                      </p:cBhvr>
                                    </p:animEffect>
                                    <p:set>
                                      <p:cBhvr>
                                        <p:cTn id="53" dur="1" fill="hold">
                                          <p:stCondLst>
                                            <p:cond delay="999"/>
                                          </p:stCondLst>
                                        </p:cTn>
                                        <p:tgtEl>
                                          <p:spTgt spid="17"/>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1000"/>
                                        <p:tgtEl>
                                          <p:spTgt spid="32"/>
                                        </p:tgtEl>
                                      </p:cBhvr>
                                    </p:animEffect>
                                    <p:set>
                                      <p:cBhvr>
                                        <p:cTn id="56" dur="1" fill="hold">
                                          <p:stCondLst>
                                            <p:cond delay="999"/>
                                          </p:stCondLst>
                                        </p:cTn>
                                        <p:tgtEl>
                                          <p:spTgt spid="32"/>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1000"/>
                                        <p:tgtEl>
                                          <p:spTgt spid="33"/>
                                        </p:tgtEl>
                                      </p:cBhvr>
                                    </p:animEffect>
                                    <p:set>
                                      <p:cBhvr>
                                        <p:cTn id="59"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22" presetClass="exit" presetSubtype="1" fill="hold" nodeType="clickEffect">
                                  <p:stCondLst>
                                    <p:cond delay="500"/>
                                  </p:stCondLst>
                                  <p:childTnLst>
                                    <p:animEffect transition="out" filter="wipe(up)">
                                      <p:cBhvr>
                                        <p:cTn id="64" dur="1500"/>
                                        <p:tgtEl>
                                          <p:spTgt spid="7"/>
                                        </p:tgtEl>
                                      </p:cBhvr>
                                    </p:animEffect>
                                    <p:set>
                                      <p:cBhvr>
                                        <p:cTn id="65" dur="1" fill="hold">
                                          <p:stCondLst>
                                            <p:cond delay="1499"/>
                                          </p:stCondLst>
                                        </p:cTn>
                                        <p:tgtEl>
                                          <p:spTgt spid="7"/>
                                        </p:tgtEl>
                                        <p:attrNameLst>
                                          <p:attrName>style.visibility</p:attrName>
                                        </p:attrNameLst>
                                      </p:cBhvr>
                                      <p:to>
                                        <p:strVal val="hidden"/>
                                      </p:to>
                                    </p:set>
                                  </p:childTnLst>
                                </p:cTn>
                              </p:par>
                              <p:par>
                                <p:cTn id="66" presetID="10" presetClass="exit" presetSubtype="0" fill="hold" grpId="1" nodeType="withEffect">
                                  <p:stCondLst>
                                    <p:cond delay="1500"/>
                                  </p:stCondLst>
                                  <p:childTnLst>
                                    <p:animEffect transition="out" filter="fade">
                                      <p:cBhvr>
                                        <p:cTn id="67" dur="500"/>
                                        <p:tgtEl>
                                          <p:spTgt spid="15"/>
                                        </p:tgtEl>
                                      </p:cBhvr>
                                    </p:animEffect>
                                    <p:set>
                                      <p:cBhvr>
                                        <p:cTn id="68"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15" grpId="0"/>
      <p:bldP spid="15" grpId="1"/>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A69BD000-2929-418A-9057-A2D8BEAF3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1" y="0"/>
            <a:ext cx="11518966" cy="7091363"/>
          </a:xfrm>
          <a:prstGeom prst="rect">
            <a:avLst/>
          </a:prstGeom>
        </p:spPr>
      </p:pic>
      <p:pic>
        <p:nvPicPr>
          <p:cNvPr id="4" name="Erb">
            <a:extLst>
              <a:ext uri="{FF2B5EF4-FFF2-40B4-BE49-F238E27FC236}">
                <a16:creationId xmlns:a16="http://schemas.microsoft.com/office/drawing/2014/main" id="{DB4A5209-22AC-45D9-9ED9-CEF39DE162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989437">
            <a:off x="689647" y="689607"/>
            <a:ext cx="876612" cy="1008104"/>
          </a:xfrm>
          <a:prstGeom prst="rect">
            <a:avLst/>
          </a:prstGeom>
          <a:effectLst>
            <a:outerShdw blurRad="177800" dist="38100" sx="106000" sy="106000" algn="ctr" rotWithShape="0">
              <a:prstClr val="black">
                <a:alpha val="70000"/>
              </a:prstClr>
            </a:outerShdw>
          </a:effectLst>
        </p:spPr>
      </p:pic>
      <p:sp>
        <p:nvSpPr>
          <p:cNvPr id="2" name="Komercia">
            <a:extLst>
              <a:ext uri="{FF2B5EF4-FFF2-40B4-BE49-F238E27FC236}">
                <a16:creationId xmlns:a16="http://schemas.microsoft.com/office/drawing/2014/main" id="{127F48FF-690F-4DD8-ABD6-A637C9960FED}"/>
              </a:ext>
            </a:extLst>
          </p:cNvPr>
          <p:cNvSpPr txBox="1"/>
          <p:nvPr/>
        </p:nvSpPr>
        <p:spPr>
          <a:xfrm>
            <a:off x="1060448" y="3218836"/>
            <a:ext cx="3219452" cy="338554"/>
          </a:xfrm>
          <a:prstGeom prst="rect">
            <a:avLst/>
          </a:prstGeom>
          <a:noFill/>
        </p:spPr>
        <p:txBody>
          <a:bodyPr wrap="square" rtlCol="0">
            <a:spAutoFit/>
          </a:bodyPr>
          <a:lstStyle/>
          <a:p>
            <a:pPr algn="ctr"/>
            <a:r>
              <a:rPr lang="sk-SK" sz="1600" b="1">
                <a:solidFill>
                  <a:schemeClr val="bg1"/>
                </a:solidFill>
                <a:latin typeface="Brooklyn CE" pitchFamily="2" charset="0"/>
              </a:rPr>
              <a:t>Non-commercial presentation!</a:t>
            </a:r>
          </a:p>
        </p:txBody>
      </p:sp>
      <p:sp>
        <p:nvSpPr>
          <p:cNvPr id="6" name="Doplnok">
            <a:extLst>
              <a:ext uri="{FF2B5EF4-FFF2-40B4-BE49-F238E27FC236}">
                <a16:creationId xmlns:a16="http://schemas.microsoft.com/office/drawing/2014/main" id="{AF517BCC-DD8A-4223-BA1E-C6D4C0AB9A78}"/>
              </a:ext>
            </a:extLst>
          </p:cNvPr>
          <p:cNvSpPr txBox="1"/>
          <p:nvPr/>
        </p:nvSpPr>
        <p:spPr>
          <a:xfrm>
            <a:off x="679268" y="3956417"/>
            <a:ext cx="7019109" cy="1384995"/>
          </a:xfrm>
          <a:prstGeom prst="rect">
            <a:avLst/>
          </a:prstGeom>
          <a:noFill/>
        </p:spPr>
        <p:txBody>
          <a:bodyPr wrap="square" rtlCol="0">
            <a:spAutoFit/>
          </a:bodyPr>
          <a:lstStyle/>
          <a:p>
            <a:r>
              <a:rPr lang="sk-SK" sz="1400" b="1">
                <a:solidFill>
                  <a:schemeClr val="tx1">
                    <a:lumMod val="85000"/>
                    <a:lumOff val="15000"/>
                  </a:schemeClr>
                </a:solidFill>
                <a:latin typeface="Brooklyn CE" pitchFamily="2" charset="0"/>
              </a:rPr>
              <a:t>Music :			Slovak folk song</a:t>
            </a:r>
          </a:p>
          <a:p>
            <a:r>
              <a:rPr lang="sk-SK" sz="1400" b="1">
                <a:solidFill>
                  <a:schemeClr val="tx1">
                    <a:lumMod val="85000"/>
                    <a:lumOff val="15000"/>
                  </a:schemeClr>
                </a:solidFill>
                <a:latin typeface="Brooklyn CE" pitchFamily="2" charset="0"/>
              </a:rPr>
              <a:t>Historical photos:	Jaro Vašuta / Bardejov kedysi a dnes (Facebook)</a:t>
            </a:r>
          </a:p>
          <a:p>
            <a:r>
              <a:rPr lang="sk-SK" sz="1400" b="1">
                <a:solidFill>
                  <a:schemeClr val="tx1">
                    <a:lumMod val="85000"/>
                    <a:lumOff val="15000"/>
                  </a:schemeClr>
                </a:solidFill>
                <a:latin typeface="Brooklyn CE" pitchFamily="2" charset="0"/>
              </a:rPr>
              <a:t>Current photos :		Wikimedia Commons / private</a:t>
            </a:r>
          </a:p>
          <a:p>
            <a:r>
              <a:rPr lang="sk-SK" sz="1400" b="1">
                <a:solidFill>
                  <a:schemeClr val="tx1">
                    <a:lumMod val="85000"/>
                    <a:lumOff val="15000"/>
                  </a:schemeClr>
                </a:solidFill>
                <a:latin typeface="Brooklyn CE" pitchFamily="2" charset="0"/>
              </a:rPr>
              <a:t>E-mail :			pista2011@gmail.com</a:t>
            </a:r>
          </a:p>
          <a:p>
            <a:r>
              <a:rPr lang="sk-SK" sz="1400" b="1">
                <a:solidFill>
                  <a:schemeClr val="tx1">
                    <a:lumMod val="85000"/>
                    <a:lumOff val="15000"/>
                  </a:schemeClr>
                </a:solidFill>
                <a:latin typeface="Brooklyn CE" pitchFamily="2" charset="0"/>
              </a:rPr>
              <a:t>Arranged by:		Steve Rumpler</a:t>
            </a:r>
          </a:p>
          <a:p>
            <a:r>
              <a:rPr lang="sk-SK" sz="1400" b="1">
                <a:solidFill>
                  <a:schemeClr val="tx1">
                    <a:lumMod val="85000"/>
                    <a:lumOff val="15000"/>
                  </a:schemeClr>
                </a:solidFill>
                <a:latin typeface="Brooklyn CE" pitchFamily="2" charset="0"/>
              </a:rPr>
              <a:t>Year :			2018</a:t>
            </a:r>
          </a:p>
        </p:txBody>
      </p:sp>
      <p:sp>
        <p:nvSpPr>
          <p:cNvPr id="7" name="Poďakovanie">
            <a:extLst>
              <a:ext uri="{FF2B5EF4-FFF2-40B4-BE49-F238E27FC236}">
                <a16:creationId xmlns:a16="http://schemas.microsoft.com/office/drawing/2014/main" id="{5B490CE4-3728-4C1F-807D-06A0690FCB88}"/>
              </a:ext>
            </a:extLst>
          </p:cNvPr>
          <p:cNvSpPr txBox="1"/>
          <p:nvPr/>
        </p:nvSpPr>
        <p:spPr>
          <a:xfrm>
            <a:off x="1284513" y="5833103"/>
            <a:ext cx="7933509" cy="546945"/>
          </a:xfrm>
          <a:prstGeom prst="rect">
            <a:avLst/>
          </a:prstGeom>
          <a:noFill/>
        </p:spPr>
        <p:txBody>
          <a:bodyPr wrap="square" rtlCol="0">
            <a:spAutoFit/>
          </a:bodyPr>
          <a:lstStyle/>
          <a:p>
            <a:r>
              <a:rPr lang="en-US" sz="2954" b="1">
                <a:ln w="3175">
                  <a:noFill/>
                </a:ln>
                <a:solidFill>
                  <a:prstClr val="black">
                    <a:lumMod val="75000"/>
                    <a:lumOff val="25000"/>
                  </a:prstClr>
                </a:solidFill>
                <a:effectLst>
                  <a:outerShdw blurRad="50800" dist="38100" dir="2700000" algn="tl" rotWithShape="0">
                    <a:prstClr val="white">
                      <a:alpha val="40000"/>
                    </a:prstClr>
                  </a:outerShdw>
                </a:effectLst>
                <a:latin typeface="Castanet" pitchFamily="2" charset="0"/>
              </a:rPr>
              <a:t>Thanks for your feedback on this presentation...</a:t>
            </a:r>
          </a:p>
        </p:txBody>
      </p:sp>
      <p:pic>
        <p:nvPicPr>
          <p:cNvPr id="11" name="Kresba">
            <a:extLst>
              <a:ext uri="{FF2B5EF4-FFF2-40B4-BE49-F238E27FC236}">
                <a16:creationId xmlns:a16="http://schemas.microsoft.com/office/drawing/2014/main" id="{54E805DB-C0AA-49FA-8233-F1C9151E45B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19975" y="1328939"/>
            <a:ext cx="6840065" cy="2040620"/>
          </a:xfrm>
          <a:prstGeom prst="ellipse">
            <a:avLst/>
          </a:prstGeom>
          <a:ln w="38100" cap="rnd" cmpd="dbl">
            <a:solidFill>
              <a:schemeClr val="bg1">
                <a:lumMod val="8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2" name="Bardejov">
            <a:extLst>
              <a:ext uri="{FF2B5EF4-FFF2-40B4-BE49-F238E27FC236}">
                <a16:creationId xmlns:a16="http://schemas.microsoft.com/office/drawing/2014/main" id="{36A9E26D-732B-4B39-8134-B1E78688C7C4}"/>
              </a:ext>
            </a:extLst>
          </p:cNvPr>
          <p:cNvSpPr txBox="1"/>
          <p:nvPr/>
        </p:nvSpPr>
        <p:spPr>
          <a:xfrm>
            <a:off x="9130907" y="767819"/>
            <a:ext cx="1329133" cy="461665"/>
          </a:xfrm>
          <a:prstGeom prst="rect">
            <a:avLst/>
          </a:prstGeom>
          <a:noFill/>
        </p:spPr>
        <p:txBody>
          <a:bodyPr wrap="square" rtlCol="0">
            <a:spAutoFit/>
          </a:bodyPr>
          <a:lstStyle/>
          <a:p>
            <a:pPr algn="ctr"/>
            <a:r>
              <a:rPr lang="sk-SK" sz="2400" b="1">
                <a:ln w="0">
                  <a:noFill/>
                </a:ln>
                <a:solidFill>
                  <a:schemeClr val="bg1"/>
                </a:solidFill>
                <a:effectLst>
                  <a:outerShdw blurRad="50800" dist="63500" dir="2700000" algn="tl" rotWithShape="0">
                    <a:schemeClr val="tx1">
                      <a:alpha val="75000"/>
                    </a:schemeClr>
                  </a:outerShdw>
                </a:effectLst>
                <a:latin typeface="Castanet" pitchFamily="2" charset="0"/>
              </a:rPr>
              <a:t>Bardejov</a:t>
            </a:r>
          </a:p>
        </p:txBody>
      </p:sp>
      <p:pic>
        <p:nvPicPr>
          <p:cNvPr id="15" name="Kruh - šípka">
            <a:extLst>
              <a:ext uri="{FF2B5EF4-FFF2-40B4-BE49-F238E27FC236}">
                <a16:creationId xmlns:a16="http://schemas.microsoft.com/office/drawing/2014/main" id="{99794DE6-3ADA-4B3B-AD37-F03A3E194E0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211178" y="6127853"/>
            <a:ext cx="510629" cy="516708"/>
          </a:xfrm>
          <a:prstGeom prst="rect">
            <a:avLst/>
          </a:prstGeom>
          <a:noFill/>
          <a:ln>
            <a:noFill/>
          </a:ln>
          <a:effectLst>
            <a:outerShdw blurRad="50800" dist="38100" dir="2700000" algn="tl" rotWithShape="0">
              <a:prstClr val="black">
                <a:alpha val="49000"/>
              </a:prstClr>
            </a:outerShdw>
          </a:effectLst>
        </p:spPr>
      </p:pic>
      <p:sp>
        <p:nvSpPr>
          <p:cNvPr id="16" name="Kruh">
            <a:extLst>
              <a:ext uri="{FF2B5EF4-FFF2-40B4-BE49-F238E27FC236}">
                <a16:creationId xmlns:a16="http://schemas.microsoft.com/office/drawing/2014/main" id="{062AB189-0CF8-4E26-BEBD-6A3BD499F1BA}"/>
              </a:ext>
            </a:extLst>
          </p:cNvPr>
          <p:cNvSpPr/>
          <p:nvPr/>
        </p:nvSpPr>
        <p:spPr>
          <a:xfrm>
            <a:off x="10211178" y="6132109"/>
            <a:ext cx="515874" cy="508196"/>
          </a:xfrm>
          <a:prstGeom prst="ellipse">
            <a:avLst/>
          </a:prstGeom>
          <a:solidFill>
            <a:sysClr val="windowText" lastClr="000000">
              <a:lumMod val="50000"/>
              <a:lumOff val="50000"/>
            </a:sysClr>
          </a:solidFill>
          <a:ln w="9525" cap="flat" cmpd="sng" algn="ctr">
            <a:solidFill>
              <a:sysClr val="windowText" lastClr="00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a:ea typeface="+mn-ea"/>
              <a:cs typeface="+mn-cs"/>
            </a:endParaRPr>
          </a:p>
        </p:txBody>
      </p:sp>
      <p:pic>
        <p:nvPicPr>
          <p:cNvPr id="17" name="Podpis">
            <a:extLst>
              <a:ext uri="{FF2B5EF4-FFF2-40B4-BE49-F238E27FC236}">
                <a16:creationId xmlns:a16="http://schemas.microsoft.com/office/drawing/2014/main" id="{645E8FFA-5417-4C1C-9989-4F71AA78657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0235975" y="6138005"/>
            <a:ext cx="461034" cy="484086"/>
          </a:xfrm>
          <a:prstGeom prst="rect">
            <a:avLst/>
          </a:prstGeom>
          <a:noFill/>
        </p:spPr>
      </p:pic>
    </p:spTree>
    <p:extLst>
      <p:ext uri="{BB962C8B-B14F-4D97-AF65-F5344CB8AC3E}">
        <p14:creationId xmlns:p14="http://schemas.microsoft.com/office/powerpoint/2010/main" val="184351115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ppt_x</p:attrName>
                                        </p:attrNameLst>
                                      </p:cBhvr>
                                      <p:tavLst>
                                        <p:tav tm="0">
                                          <p:val>
                                            <p:strVal val="#ppt_x"/>
                                          </p:val>
                                        </p:tav>
                                        <p:tav tm="100000">
                                          <p:val>
                                            <p:strVal val="#ppt_x"/>
                                          </p:val>
                                        </p:tav>
                                      </p:tavLst>
                                    </p:anim>
                                    <p:anim calcmode="lin" valueType="num">
                                      <p:cBhvr>
                                        <p:cTn id="9" dur="2000" fill="hold"/>
                                        <p:tgtEl>
                                          <p:spTgt spid="11"/>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1000"/>
                                  </p:stCondLst>
                                  <p:childTnLst>
                                    <p:set>
                                      <p:cBhvr>
                                        <p:cTn id="11" dur="1" fill="hold">
                                          <p:stCondLst>
                                            <p:cond delay="0"/>
                                          </p:stCondLst>
                                        </p:cTn>
                                        <p:tgtEl>
                                          <p:spTgt spid="12"/>
                                        </p:tgtEl>
                                        <p:attrNameLst>
                                          <p:attrName>style.visibility</p:attrName>
                                        </p:attrNameLst>
                                      </p:cBhvr>
                                      <p:to>
                                        <p:strVal val="visible"/>
                                      </p:to>
                                    </p:set>
                                    <p:anim calcmode="lin" valueType="num">
                                      <p:cBhvr>
                                        <p:cTn id="12" dur="1500" fill="hold"/>
                                        <p:tgtEl>
                                          <p:spTgt spid="12"/>
                                        </p:tgtEl>
                                        <p:attrNameLst>
                                          <p:attrName>ppt_w</p:attrName>
                                        </p:attrNameLst>
                                      </p:cBhvr>
                                      <p:tavLst>
                                        <p:tav tm="0">
                                          <p:val>
                                            <p:fltVal val="0"/>
                                          </p:val>
                                        </p:tav>
                                        <p:tav tm="100000">
                                          <p:val>
                                            <p:strVal val="#ppt_w"/>
                                          </p:val>
                                        </p:tav>
                                      </p:tavLst>
                                    </p:anim>
                                    <p:anim calcmode="lin" valueType="num">
                                      <p:cBhvr>
                                        <p:cTn id="13" dur="1500" fill="hold"/>
                                        <p:tgtEl>
                                          <p:spTgt spid="12"/>
                                        </p:tgtEl>
                                        <p:attrNameLst>
                                          <p:attrName>ppt_h</p:attrName>
                                        </p:attrNameLst>
                                      </p:cBhvr>
                                      <p:tavLst>
                                        <p:tav tm="0">
                                          <p:val>
                                            <p:fltVal val="0"/>
                                          </p:val>
                                        </p:tav>
                                        <p:tav tm="100000">
                                          <p:val>
                                            <p:strVal val="#ppt_h"/>
                                          </p:val>
                                        </p:tav>
                                      </p:tavLst>
                                    </p:anim>
                                    <p:animEffect transition="in" filter="fade">
                                      <p:cBhvr>
                                        <p:cTn id="14" dur="1500"/>
                                        <p:tgtEl>
                                          <p:spTgt spid="12"/>
                                        </p:tgtEl>
                                      </p:cBhvr>
                                    </p:animEffect>
                                  </p:childTnLst>
                                </p:cTn>
                              </p:par>
                            </p:childTnLst>
                          </p:cTn>
                        </p:par>
                        <p:par>
                          <p:cTn id="15" fill="hold">
                            <p:stCondLst>
                              <p:cond delay="2500"/>
                            </p:stCondLst>
                            <p:childTnLst>
                              <p:par>
                                <p:cTn id="16" presetID="22" presetClass="entr" presetSubtype="8" fill="hold" grpId="0" nodeType="afterEffect">
                                  <p:stCondLst>
                                    <p:cond delay="500"/>
                                  </p:stCondLst>
                                  <p:childTnLst>
                                    <p:set>
                                      <p:cBhvr>
                                        <p:cTn id="17" dur="1" fill="hold">
                                          <p:stCondLst>
                                            <p:cond delay="0"/>
                                          </p:stCondLst>
                                        </p:cTn>
                                        <p:tgtEl>
                                          <p:spTgt spid="2"/>
                                        </p:tgtEl>
                                        <p:attrNameLst>
                                          <p:attrName>style.visibility</p:attrName>
                                        </p:attrNameLst>
                                      </p:cBhvr>
                                      <p:to>
                                        <p:strVal val="visible"/>
                                      </p:to>
                                    </p:set>
                                    <p:animEffect transition="in" filter="wipe(left)">
                                      <p:cBhvr>
                                        <p:cTn id="18" dur="1500"/>
                                        <p:tgtEl>
                                          <p:spTgt spid="2"/>
                                        </p:tgtEl>
                                      </p:cBhvr>
                                    </p:animEffect>
                                  </p:childTnLst>
                                </p:cTn>
                              </p:par>
                            </p:childTnLst>
                          </p:cTn>
                        </p:par>
                        <p:par>
                          <p:cTn id="19" fill="hold">
                            <p:stCondLst>
                              <p:cond delay="4500"/>
                            </p:stCondLst>
                            <p:childTnLst>
                              <p:par>
                                <p:cTn id="20" presetID="5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1500" fill="hold"/>
                                        <p:tgtEl>
                                          <p:spTgt spid="6"/>
                                        </p:tgtEl>
                                        <p:attrNameLst>
                                          <p:attrName>ppt_w</p:attrName>
                                        </p:attrNameLst>
                                      </p:cBhvr>
                                      <p:tavLst>
                                        <p:tav tm="0">
                                          <p:val>
                                            <p:fltVal val="0"/>
                                          </p:val>
                                        </p:tav>
                                        <p:tav tm="100000">
                                          <p:val>
                                            <p:strVal val="#ppt_w"/>
                                          </p:val>
                                        </p:tav>
                                      </p:tavLst>
                                    </p:anim>
                                    <p:anim calcmode="lin" valueType="num">
                                      <p:cBhvr>
                                        <p:cTn id="23" dur="1500" fill="hold"/>
                                        <p:tgtEl>
                                          <p:spTgt spid="6"/>
                                        </p:tgtEl>
                                        <p:attrNameLst>
                                          <p:attrName>ppt_h</p:attrName>
                                        </p:attrNameLst>
                                      </p:cBhvr>
                                      <p:tavLst>
                                        <p:tav tm="0">
                                          <p:val>
                                            <p:fltVal val="0"/>
                                          </p:val>
                                        </p:tav>
                                        <p:tav tm="100000">
                                          <p:val>
                                            <p:strVal val="#ppt_h"/>
                                          </p:val>
                                        </p:tav>
                                      </p:tavLst>
                                    </p:anim>
                                    <p:animEffect transition="in" filter="fade">
                                      <p:cBhvr>
                                        <p:cTn id="24" dur="1500"/>
                                        <p:tgtEl>
                                          <p:spTgt spid="6"/>
                                        </p:tgtEl>
                                      </p:cBhvr>
                                    </p:animEffect>
                                  </p:childTnLst>
                                </p:cTn>
                              </p:par>
                            </p:childTnLst>
                          </p:cTn>
                        </p:par>
                        <p:par>
                          <p:cTn id="25" fill="hold">
                            <p:stCondLst>
                              <p:cond delay="6000"/>
                            </p:stCondLst>
                            <p:childTnLst>
                              <p:par>
                                <p:cTn id="26" presetID="26" presetClass="entr" presetSubtype="0"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down)">
                                      <p:cBhvr>
                                        <p:cTn id="28" dur="580">
                                          <p:stCondLst>
                                            <p:cond delay="0"/>
                                          </p:stCondLst>
                                        </p:cTn>
                                        <p:tgtEl>
                                          <p:spTgt spid="15"/>
                                        </p:tgtEl>
                                      </p:cBhvr>
                                    </p:animEffect>
                                    <p:anim calcmode="lin" valueType="num">
                                      <p:cBhvr>
                                        <p:cTn id="29"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34" dur="26">
                                          <p:stCondLst>
                                            <p:cond delay="650"/>
                                          </p:stCondLst>
                                        </p:cTn>
                                        <p:tgtEl>
                                          <p:spTgt spid="15"/>
                                        </p:tgtEl>
                                      </p:cBhvr>
                                      <p:to x="100000" y="60000"/>
                                    </p:animScale>
                                    <p:animScale>
                                      <p:cBhvr>
                                        <p:cTn id="35" dur="166" decel="50000">
                                          <p:stCondLst>
                                            <p:cond delay="676"/>
                                          </p:stCondLst>
                                        </p:cTn>
                                        <p:tgtEl>
                                          <p:spTgt spid="15"/>
                                        </p:tgtEl>
                                      </p:cBhvr>
                                      <p:to x="100000" y="100000"/>
                                    </p:animScale>
                                    <p:animScale>
                                      <p:cBhvr>
                                        <p:cTn id="36" dur="26">
                                          <p:stCondLst>
                                            <p:cond delay="1312"/>
                                          </p:stCondLst>
                                        </p:cTn>
                                        <p:tgtEl>
                                          <p:spTgt spid="15"/>
                                        </p:tgtEl>
                                      </p:cBhvr>
                                      <p:to x="100000" y="80000"/>
                                    </p:animScale>
                                    <p:animScale>
                                      <p:cBhvr>
                                        <p:cTn id="37" dur="166" decel="50000">
                                          <p:stCondLst>
                                            <p:cond delay="1338"/>
                                          </p:stCondLst>
                                        </p:cTn>
                                        <p:tgtEl>
                                          <p:spTgt spid="15"/>
                                        </p:tgtEl>
                                      </p:cBhvr>
                                      <p:to x="100000" y="100000"/>
                                    </p:animScale>
                                    <p:animScale>
                                      <p:cBhvr>
                                        <p:cTn id="38" dur="26">
                                          <p:stCondLst>
                                            <p:cond delay="1642"/>
                                          </p:stCondLst>
                                        </p:cTn>
                                        <p:tgtEl>
                                          <p:spTgt spid="15"/>
                                        </p:tgtEl>
                                      </p:cBhvr>
                                      <p:to x="100000" y="90000"/>
                                    </p:animScale>
                                    <p:animScale>
                                      <p:cBhvr>
                                        <p:cTn id="39" dur="166" decel="50000">
                                          <p:stCondLst>
                                            <p:cond delay="1668"/>
                                          </p:stCondLst>
                                        </p:cTn>
                                        <p:tgtEl>
                                          <p:spTgt spid="15"/>
                                        </p:tgtEl>
                                      </p:cBhvr>
                                      <p:to x="100000" y="100000"/>
                                    </p:animScale>
                                    <p:animScale>
                                      <p:cBhvr>
                                        <p:cTn id="40" dur="26">
                                          <p:stCondLst>
                                            <p:cond delay="1808"/>
                                          </p:stCondLst>
                                        </p:cTn>
                                        <p:tgtEl>
                                          <p:spTgt spid="15"/>
                                        </p:tgtEl>
                                      </p:cBhvr>
                                      <p:to x="100000" y="95000"/>
                                    </p:animScale>
                                    <p:animScale>
                                      <p:cBhvr>
                                        <p:cTn id="41" dur="166" decel="50000">
                                          <p:stCondLst>
                                            <p:cond delay="1834"/>
                                          </p:stCondLst>
                                        </p:cTn>
                                        <p:tgtEl>
                                          <p:spTgt spid="15"/>
                                        </p:tgtEl>
                                      </p:cBhvr>
                                      <p:to x="100000" y="100000"/>
                                    </p:animScale>
                                  </p:childTnLst>
                                </p:cTn>
                              </p:par>
                              <p:par>
                                <p:cTn id="42" presetID="26" presetClass="entr" presetSubtype="0"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wipe(down)">
                                      <p:cBhvr>
                                        <p:cTn id="44" dur="580">
                                          <p:stCondLst>
                                            <p:cond delay="0"/>
                                          </p:stCondLst>
                                        </p:cTn>
                                        <p:tgtEl>
                                          <p:spTgt spid="16"/>
                                        </p:tgtEl>
                                      </p:cBhvr>
                                    </p:animEffect>
                                    <p:anim calcmode="lin" valueType="num">
                                      <p:cBhvr>
                                        <p:cTn id="45"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50" dur="26">
                                          <p:stCondLst>
                                            <p:cond delay="650"/>
                                          </p:stCondLst>
                                        </p:cTn>
                                        <p:tgtEl>
                                          <p:spTgt spid="16"/>
                                        </p:tgtEl>
                                      </p:cBhvr>
                                      <p:to x="100000" y="60000"/>
                                    </p:animScale>
                                    <p:animScale>
                                      <p:cBhvr>
                                        <p:cTn id="51" dur="166" decel="50000">
                                          <p:stCondLst>
                                            <p:cond delay="676"/>
                                          </p:stCondLst>
                                        </p:cTn>
                                        <p:tgtEl>
                                          <p:spTgt spid="16"/>
                                        </p:tgtEl>
                                      </p:cBhvr>
                                      <p:to x="100000" y="100000"/>
                                    </p:animScale>
                                    <p:animScale>
                                      <p:cBhvr>
                                        <p:cTn id="52" dur="26">
                                          <p:stCondLst>
                                            <p:cond delay="1312"/>
                                          </p:stCondLst>
                                        </p:cTn>
                                        <p:tgtEl>
                                          <p:spTgt spid="16"/>
                                        </p:tgtEl>
                                      </p:cBhvr>
                                      <p:to x="100000" y="80000"/>
                                    </p:animScale>
                                    <p:animScale>
                                      <p:cBhvr>
                                        <p:cTn id="53" dur="166" decel="50000">
                                          <p:stCondLst>
                                            <p:cond delay="1338"/>
                                          </p:stCondLst>
                                        </p:cTn>
                                        <p:tgtEl>
                                          <p:spTgt spid="16"/>
                                        </p:tgtEl>
                                      </p:cBhvr>
                                      <p:to x="100000" y="100000"/>
                                    </p:animScale>
                                    <p:animScale>
                                      <p:cBhvr>
                                        <p:cTn id="54" dur="26">
                                          <p:stCondLst>
                                            <p:cond delay="1642"/>
                                          </p:stCondLst>
                                        </p:cTn>
                                        <p:tgtEl>
                                          <p:spTgt spid="16"/>
                                        </p:tgtEl>
                                      </p:cBhvr>
                                      <p:to x="100000" y="90000"/>
                                    </p:animScale>
                                    <p:animScale>
                                      <p:cBhvr>
                                        <p:cTn id="55" dur="166" decel="50000">
                                          <p:stCondLst>
                                            <p:cond delay="1668"/>
                                          </p:stCondLst>
                                        </p:cTn>
                                        <p:tgtEl>
                                          <p:spTgt spid="16"/>
                                        </p:tgtEl>
                                      </p:cBhvr>
                                      <p:to x="100000" y="100000"/>
                                    </p:animScale>
                                    <p:animScale>
                                      <p:cBhvr>
                                        <p:cTn id="56" dur="26">
                                          <p:stCondLst>
                                            <p:cond delay="1808"/>
                                          </p:stCondLst>
                                        </p:cTn>
                                        <p:tgtEl>
                                          <p:spTgt spid="16"/>
                                        </p:tgtEl>
                                      </p:cBhvr>
                                      <p:to x="100000" y="95000"/>
                                    </p:animScale>
                                    <p:animScale>
                                      <p:cBhvr>
                                        <p:cTn id="57" dur="166" decel="50000">
                                          <p:stCondLst>
                                            <p:cond delay="1834"/>
                                          </p:stCondLst>
                                        </p:cTn>
                                        <p:tgtEl>
                                          <p:spTgt spid="16"/>
                                        </p:tgtEl>
                                      </p:cBhvr>
                                      <p:to x="100000" y="100000"/>
                                    </p:animScale>
                                  </p:childTnLst>
                                </p:cTn>
                              </p:par>
                              <p:par>
                                <p:cTn id="58" presetID="26" presetClass="entr" presetSubtype="0" fill="hold"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down)">
                                      <p:cBhvr>
                                        <p:cTn id="60" dur="580">
                                          <p:stCondLst>
                                            <p:cond delay="0"/>
                                          </p:stCondLst>
                                        </p:cTn>
                                        <p:tgtEl>
                                          <p:spTgt spid="17"/>
                                        </p:tgtEl>
                                      </p:cBhvr>
                                    </p:animEffect>
                                    <p:anim calcmode="lin" valueType="num">
                                      <p:cBhvr>
                                        <p:cTn id="61"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62"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63"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64"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65"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66" dur="26">
                                          <p:stCondLst>
                                            <p:cond delay="650"/>
                                          </p:stCondLst>
                                        </p:cTn>
                                        <p:tgtEl>
                                          <p:spTgt spid="17"/>
                                        </p:tgtEl>
                                      </p:cBhvr>
                                      <p:to x="100000" y="60000"/>
                                    </p:animScale>
                                    <p:animScale>
                                      <p:cBhvr>
                                        <p:cTn id="67" dur="166" decel="50000">
                                          <p:stCondLst>
                                            <p:cond delay="676"/>
                                          </p:stCondLst>
                                        </p:cTn>
                                        <p:tgtEl>
                                          <p:spTgt spid="17"/>
                                        </p:tgtEl>
                                      </p:cBhvr>
                                      <p:to x="100000" y="100000"/>
                                    </p:animScale>
                                    <p:animScale>
                                      <p:cBhvr>
                                        <p:cTn id="68" dur="26">
                                          <p:stCondLst>
                                            <p:cond delay="1312"/>
                                          </p:stCondLst>
                                        </p:cTn>
                                        <p:tgtEl>
                                          <p:spTgt spid="17"/>
                                        </p:tgtEl>
                                      </p:cBhvr>
                                      <p:to x="100000" y="80000"/>
                                    </p:animScale>
                                    <p:animScale>
                                      <p:cBhvr>
                                        <p:cTn id="69" dur="166" decel="50000">
                                          <p:stCondLst>
                                            <p:cond delay="1338"/>
                                          </p:stCondLst>
                                        </p:cTn>
                                        <p:tgtEl>
                                          <p:spTgt spid="17"/>
                                        </p:tgtEl>
                                      </p:cBhvr>
                                      <p:to x="100000" y="100000"/>
                                    </p:animScale>
                                    <p:animScale>
                                      <p:cBhvr>
                                        <p:cTn id="70" dur="26">
                                          <p:stCondLst>
                                            <p:cond delay="1642"/>
                                          </p:stCondLst>
                                        </p:cTn>
                                        <p:tgtEl>
                                          <p:spTgt spid="17"/>
                                        </p:tgtEl>
                                      </p:cBhvr>
                                      <p:to x="100000" y="90000"/>
                                    </p:animScale>
                                    <p:animScale>
                                      <p:cBhvr>
                                        <p:cTn id="71" dur="166" decel="50000">
                                          <p:stCondLst>
                                            <p:cond delay="1668"/>
                                          </p:stCondLst>
                                        </p:cTn>
                                        <p:tgtEl>
                                          <p:spTgt spid="17"/>
                                        </p:tgtEl>
                                      </p:cBhvr>
                                      <p:to x="100000" y="100000"/>
                                    </p:animScale>
                                    <p:animScale>
                                      <p:cBhvr>
                                        <p:cTn id="72" dur="26">
                                          <p:stCondLst>
                                            <p:cond delay="1808"/>
                                          </p:stCondLst>
                                        </p:cTn>
                                        <p:tgtEl>
                                          <p:spTgt spid="17"/>
                                        </p:tgtEl>
                                      </p:cBhvr>
                                      <p:to x="100000" y="95000"/>
                                    </p:animScale>
                                    <p:animScale>
                                      <p:cBhvr>
                                        <p:cTn id="73" dur="166" decel="50000">
                                          <p:stCondLst>
                                            <p:cond delay="1834"/>
                                          </p:stCondLst>
                                        </p:cTn>
                                        <p:tgtEl>
                                          <p:spTgt spid="17"/>
                                        </p:tgtEl>
                                      </p:cBhvr>
                                      <p:to x="100000" y="100000"/>
                                    </p:animScale>
                                  </p:childTnLst>
                                </p:cTn>
                              </p:par>
                            </p:childTnLst>
                          </p:cTn>
                        </p:par>
                        <p:par>
                          <p:cTn id="74" fill="hold">
                            <p:stCondLst>
                              <p:cond delay="8000"/>
                            </p:stCondLst>
                            <p:childTnLst>
                              <p:par>
                                <p:cTn id="75" presetID="42" presetClass="entr" presetSubtype="0" fill="hold" grpId="0" nodeType="afterEffect">
                                  <p:stCondLst>
                                    <p:cond delay="500"/>
                                  </p:stCondLst>
                                  <p:iterate type="lt">
                                    <p:tmPct val="0"/>
                                  </p:iterate>
                                  <p:childTnLst>
                                    <p:set>
                                      <p:cBhvr>
                                        <p:cTn id="76" dur="1" fill="hold">
                                          <p:stCondLst>
                                            <p:cond delay="0"/>
                                          </p:stCondLst>
                                        </p:cTn>
                                        <p:tgtEl>
                                          <p:spTgt spid="7"/>
                                        </p:tgtEl>
                                        <p:attrNameLst>
                                          <p:attrName>style.visibility</p:attrName>
                                        </p:attrNameLst>
                                      </p:cBhvr>
                                      <p:to>
                                        <p:strVal val="visible"/>
                                      </p:to>
                                    </p:set>
                                    <p:animEffect transition="in" filter="fade">
                                      <p:cBhvr>
                                        <p:cTn id="77" dur="1500"/>
                                        <p:tgtEl>
                                          <p:spTgt spid="7"/>
                                        </p:tgtEl>
                                      </p:cBhvr>
                                    </p:animEffect>
                                    <p:anim calcmode="lin" valueType="num">
                                      <p:cBhvr>
                                        <p:cTn id="78" dur="1500" fill="hold"/>
                                        <p:tgtEl>
                                          <p:spTgt spid="7"/>
                                        </p:tgtEl>
                                        <p:attrNameLst>
                                          <p:attrName>ppt_x</p:attrName>
                                        </p:attrNameLst>
                                      </p:cBhvr>
                                      <p:tavLst>
                                        <p:tav tm="0">
                                          <p:val>
                                            <p:strVal val="#ppt_x"/>
                                          </p:val>
                                        </p:tav>
                                        <p:tav tm="100000">
                                          <p:val>
                                            <p:strVal val="#ppt_x"/>
                                          </p:val>
                                        </p:tav>
                                      </p:tavLst>
                                    </p:anim>
                                    <p:anim calcmode="lin" valueType="num">
                                      <p:cBhvr>
                                        <p:cTn id="79" dur="1500" fill="hold"/>
                                        <p:tgtEl>
                                          <p:spTgt spid="7"/>
                                        </p:tgtEl>
                                        <p:attrNameLst>
                                          <p:attrName>ppt_y</p:attrName>
                                        </p:attrNameLst>
                                      </p:cBhvr>
                                      <p:tavLst>
                                        <p:tav tm="0">
                                          <p:val>
                                            <p:strVal val="#ppt_y+.1"/>
                                          </p:val>
                                        </p:tav>
                                        <p:tav tm="100000">
                                          <p:val>
                                            <p:strVal val="#ppt_y"/>
                                          </p:val>
                                        </p:tav>
                                      </p:tavLst>
                                    </p:anim>
                                  </p:childTnLst>
                                </p:cTn>
                              </p:par>
                            </p:childTnLst>
                          </p:cTn>
                        </p:par>
                        <p:par>
                          <p:cTn id="80" fill="hold">
                            <p:stCondLst>
                              <p:cond delay="10000"/>
                            </p:stCondLst>
                            <p:childTnLst>
                              <p:par>
                                <p:cTn id="81" presetID="34" presetClass="emph" presetSubtype="0" fill="hold" grpId="1" nodeType="afterEffect">
                                  <p:stCondLst>
                                    <p:cond delay="500"/>
                                  </p:stCondLst>
                                  <p:iterate type="lt">
                                    <p:tmPct val="10000"/>
                                  </p:iterate>
                                  <p:childTnLst>
                                    <p:animMotion origin="layout" path="M 1.75034E-6 -2.72326E-6 L 0.00526 -0.01626 " pathEditMode="relative" rAng="0" ptsTypes="AA">
                                      <p:cBhvr>
                                        <p:cTn id="82" dur="500" accel="50000" decel="50000" autoRev="1" fill="hold">
                                          <p:stCondLst>
                                            <p:cond delay="0"/>
                                          </p:stCondLst>
                                        </p:cTn>
                                        <p:tgtEl>
                                          <p:spTgt spid="7"/>
                                        </p:tgtEl>
                                        <p:attrNameLst>
                                          <p:attrName>ppt_x</p:attrName>
                                          <p:attrName>ppt_y</p:attrName>
                                        </p:attrNameLst>
                                      </p:cBhvr>
                                      <p:rCtr x="25400" y="-82700"/>
                                    </p:animMotion>
                                    <p:animRot by="1500000">
                                      <p:cBhvr>
                                        <p:cTn id="83" dur="250" fill="hold">
                                          <p:stCondLst>
                                            <p:cond delay="0"/>
                                          </p:stCondLst>
                                        </p:cTn>
                                        <p:tgtEl>
                                          <p:spTgt spid="7"/>
                                        </p:tgtEl>
                                        <p:attrNameLst>
                                          <p:attrName>r</p:attrName>
                                        </p:attrNameLst>
                                      </p:cBhvr>
                                    </p:animRot>
                                    <p:animRot by="-1500000">
                                      <p:cBhvr>
                                        <p:cTn id="84" dur="250" fill="hold">
                                          <p:stCondLst>
                                            <p:cond delay="250"/>
                                          </p:stCondLst>
                                        </p:cTn>
                                        <p:tgtEl>
                                          <p:spTgt spid="7"/>
                                        </p:tgtEl>
                                        <p:attrNameLst>
                                          <p:attrName>r</p:attrName>
                                        </p:attrNameLst>
                                      </p:cBhvr>
                                    </p:animRot>
                                    <p:animRot by="-1500000">
                                      <p:cBhvr>
                                        <p:cTn id="85" dur="250" fill="hold">
                                          <p:stCondLst>
                                            <p:cond delay="500"/>
                                          </p:stCondLst>
                                        </p:cTn>
                                        <p:tgtEl>
                                          <p:spTgt spid="7"/>
                                        </p:tgtEl>
                                        <p:attrNameLst>
                                          <p:attrName>r</p:attrName>
                                        </p:attrNameLst>
                                      </p:cBhvr>
                                    </p:animRot>
                                    <p:animRot by="1500000">
                                      <p:cBhvr>
                                        <p:cTn id="86" dur="250" fill="hold">
                                          <p:stCondLst>
                                            <p:cond delay="750"/>
                                          </p:stCondLst>
                                        </p:cTn>
                                        <p:tgtEl>
                                          <p:spTgt spid="7"/>
                                        </p:tgtEl>
                                        <p:attrNameLst>
                                          <p:attrName>r</p:attrName>
                                        </p:attrNameLst>
                                      </p:cBhvr>
                                    </p:animRot>
                                  </p:childTnLst>
                                </p:cTn>
                              </p:par>
                            </p:childTnLst>
                          </p:cTn>
                        </p:par>
                        <p:par>
                          <p:cTn id="87" fill="hold">
                            <p:stCondLst>
                              <p:cond delay="15600"/>
                            </p:stCondLst>
                            <p:childTnLst>
                              <p:par>
                                <p:cTn id="88" presetID="15" presetClass="exit" presetSubtype="0" fill="hold" grpId="1" nodeType="afterEffect">
                                  <p:stCondLst>
                                    <p:cond delay="500"/>
                                  </p:stCondLst>
                                  <p:childTnLst>
                                    <p:anim calcmode="lin" valueType="num">
                                      <p:cBhvr>
                                        <p:cTn id="89" dur="3000"/>
                                        <p:tgtEl>
                                          <p:spTgt spid="16"/>
                                        </p:tgtEl>
                                        <p:attrNameLst>
                                          <p:attrName>ppt_w</p:attrName>
                                        </p:attrNameLst>
                                      </p:cBhvr>
                                      <p:tavLst>
                                        <p:tav tm="0">
                                          <p:val>
                                            <p:strVal val="ppt_w"/>
                                          </p:val>
                                        </p:tav>
                                        <p:tav tm="100000">
                                          <p:val>
                                            <p:fltVal val="0"/>
                                          </p:val>
                                        </p:tav>
                                      </p:tavLst>
                                    </p:anim>
                                    <p:anim calcmode="lin" valueType="num">
                                      <p:cBhvr>
                                        <p:cTn id="90" dur="3000"/>
                                        <p:tgtEl>
                                          <p:spTgt spid="16"/>
                                        </p:tgtEl>
                                        <p:attrNameLst>
                                          <p:attrName>ppt_h</p:attrName>
                                        </p:attrNameLst>
                                      </p:cBhvr>
                                      <p:tavLst>
                                        <p:tav tm="0">
                                          <p:val>
                                            <p:strVal val="ppt_h"/>
                                          </p:val>
                                        </p:tav>
                                        <p:tav tm="100000">
                                          <p:val>
                                            <p:fltVal val="0"/>
                                          </p:val>
                                        </p:tav>
                                      </p:tavLst>
                                    </p:anim>
                                    <p:anim calcmode="lin" valueType="num">
                                      <p:cBhvr>
                                        <p:cTn id="91" dur="3000"/>
                                        <p:tgtEl>
                                          <p:spTgt spid="1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2" dur="3000"/>
                                        <p:tgtEl>
                                          <p:spTgt spid="1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3" dur="1" fill="hold">
                                          <p:stCondLst>
                                            <p:cond delay="2999"/>
                                          </p:stCondLst>
                                        </p:cTn>
                                        <p:tgtEl>
                                          <p:spTgt spid="16"/>
                                        </p:tgtEl>
                                        <p:attrNameLst>
                                          <p:attrName>style.visibility</p:attrName>
                                        </p:attrNameLst>
                                      </p:cBhvr>
                                      <p:to>
                                        <p:strVal val="hidden"/>
                                      </p:to>
                                    </p:set>
                                  </p:childTnLst>
                                </p:cTn>
                              </p:par>
                              <p:par>
                                <p:cTn id="94" presetID="15" presetClass="exit" presetSubtype="0" fill="hold" nodeType="withEffect">
                                  <p:stCondLst>
                                    <p:cond delay="500"/>
                                  </p:stCondLst>
                                  <p:childTnLst>
                                    <p:anim calcmode="lin" valueType="num">
                                      <p:cBhvr>
                                        <p:cTn id="95" dur="3000"/>
                                        <p:tgtEl>
                                          <p:spTgt spid="17"/>
                                        </p:tgtEl>
                                        <p:attrNameLst>
                                          <p:attrName>ppt_w</p:attrName>
                                        </p:attrNameLst>
                                      </p:cBhvr>
                                      <p:tavLst>
                                        <p:tav tm="0">
                                          <p:val>
                                            <p:strVal val="ppt_w"/>
                                          </p:val>
                                        </p:tav>
                                        <p:tav tm="100000">
                                          <p:val>
                                            <p:fltVal val="0"/>
                                          </p:val>
                                        </p:tav>
                                      </p:tavLst>
                                    </p:anim>
                                    <p:anim calcmode="lin" valueType="num">
                                      <p:cBhvr>
                                        <p:cTn id="96" dur="3000"/>
                                        <p:tgtEl>
                                          <p:spTgt spid="17"/>
                                        </p:tgtEl>
                                        <p:attrNameLst>
                                          <p:attrName>ppt_h</p:attrName>
                                        </p:attrNameLst>
                                      </p:cBhvr>
                                      <p:tavLst>
                                        <p:tav tm="0">
                                          <p:val>
                                            <p:strVal val="ppt_h"/>
                                          </p:val>
                                        </p:tav>
                                        <p:tav tm="100000">
                                          <p:val>
                                            <p:fltVal val="0"/>
                                          </p:val>
                                        </p:tav>
                                      </p:tavLst>
                                    </p:anim>
                                    <p:anim calcmode="lin" valueType="num">
                                      <p:cBhvr>
                                        <p:cTn id="97" dur="3000"/>
                                        <p:tgtEl>
                                          <p:spTgt spid="1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8" dur="3000"/>
                                        <p:tgtEl>
                                          <p:spTgt spid="1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9" dur="1" fill="hold">
                                          <p:stCondLst>
                                            <p:cond delay="2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7" grpId="1"/>
      <p:bldP spid="12" grpId="0"/>
      <p:bldP spid="16" grpId="0" animBg="1"/>
      <p:bldP spid="16" grpId="1" animBg="1"/>
    </p:bldLst>
  </p:timing>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815</Words>
  <Application>Microsoft Office PowerPoint</Application>
  <PresentationFormat>Vlastná</PresentationFormat>
  <Paragraphs>134</Paragraphs>
  <Slides>39</Slides>
  <Notes>0</Notes>
  <HiddenSlides>0</HiddenSlides>
  <MMClips>0</MMClips>
  <ScaleCrop>false</ScaleCrop>
  <HeadingPairs>
    <vt:vector size="6" baseType="variant">
      <vt:variant>
        <vt:lpstr>Použité písma</vt:lpstr>
      </vt:variant>
      <vt:variant>
        <vt:i4>7</vt:i4>
      </vt:variant>
      <vt:variant>
        <vt:lpstr>Motív</vt:lpstr>
      </vt:variant>
      <vt:variant>
        <vt:i4>1</vt:i4>
      </vt:variant>
      <vt:variant>
        <vt:lpstr>Nadpisy snímok</vt:lpstr>
      </vt:variant>
      <vt:variant>
        <vt:i4>39</vt:i4>
      </vt:variant>
    </vt:vector>
  </HeadingPairs>
  <TitlesOfParts>
    <vt:vector size="47" baseType="lpstr">
      <vt:lpstr>Castanet</vt:lpstr>
      <vt:lpstr>Arial</vt:lpstr>
      <vt:lpstr>ArnolBoeDEE</vt:lpstr>
      <vt:lpstr>Calibri Light</vt:lpstr>
      <vt:lpstr>Calibri</vt:lpstr>
      <vt:lpstr>Arabia CE</vt:lpstr>
      <vt:lpstr>Brooklyn CE</vt:lpstr>
      <vt:lpstr>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1</cp:revision>
  <dcterms:created xsi:type="dcterms:W3CDTF">2017-11-24T19:17:39Z</dcterms:created>
  <dcterms:modified xsi:type="dcterms:W3CDTF">2020-04-23T13:59:30Z</dcterms:modified>
</cp:coreProperties>
</file>