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72" r:id="rId2"/>
  </p:sldMasterIdLst>
  <p:sldIdLst>
    <p:sldId id="480" r:id="rId3"/>
    <p:sldId id="481" r:id="rId4"/>
    <p:sldId id="1099" r:id="rId5"/>
    <p:sldId id="1029" r:id="rId6"/>
    <p:sldId id="1030" r:id="rId7"/>
    <p:sldId id="1034" r:id="rId8"/>
    <p:sldId id="1106" r:id="rId9"/>
    <p:sldId id="1052" r:id="rId10"/>
    <p:sldId id="1036" r:id="rId11"/>
    <p:sldId id="1094" r:id="rId12"/>
    <p:sldId id="1021" r:id="rId13"/>
    <p:sldId id="1038" r:id="rId14"/>
    <p:sldId id="1101" r:id="rId15"/>
    <p:sldId id="1100" r:id="rId16"/>
    <p:sldId id="1077" r:id="rId17"/>
    <p:sldId id="1078" r:id="rId18"/>
    <p:sldId id="1076" r:id="rId19"/>
    <p:sldId id="1057" r:id="rId20"/>
    <p:sldId id="1109" r:id="rId21"/>
    <p:sldId id="1080" r:id="rId22"/>
    <p:sldId id="1083" r:id="rId23"/>
    <p:sldId id="1059" r:id="rId24"/>
    <p:sldId id="1111" r:id="rId25"/>
    <p:sldId id="1049" r:id="rId26"/>
    <p:sldId id="1086" r:id="rId27"/>
    <p:sldId id="1087" r:id="rId28"/>
    <p:sldId id="1107" r:id="rId29"/>
    <p:sldId id="1063" r:id="rId30"/>
    <p:sldId id="1090" r:id="rId31"/>
    <p:sldId id="1081" r:id="rId32"/>
    <p:sldId id="1066" r:id="rId33"/>
    <p:sldId id="1082" r:id="rId34"/>
    <p:sldId id="1053" r:id="rId35"/>
    <p:sldId id="1093" r:id="rId36"/>
    <p:sldId id="1028" r:id="rId37"/>
  </p:sldIdLst>
  <p:sldSz cx="12192000" cy="6858000"/>
  <p:notesSz cx="6858000" cy="9144000"/>
  <p:embeddedFontLst>
    <p:embeddedFont>
      <p:font typeface="Brooklyn CE" pitchFamily="2" charset="0"/>
      <p:italic r:id="rId38"/>
    </p:embeddedFon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Calibri Light" panose="020F0302020204030204" pitchFamily="34" charset="0"/>
      <p:regular r:id="rId43"/>
      <p:italic r:id="rId44"/>
    </p:embeddedFont>
    <p:embeddedFont>
      <p:font typeface="Cancun" pitchFamily="2" charset="0"/>
      <p:regular r:id="rId45"/>
    </p:embeddedFont>
    <p:embeddedFont>
      <p:font typeface="EucrosiaUPC" panose="02020603050405020304" pitchFamily="18" charset="-34"/>
      <p:regular r:id="rId46"/>
      <p:bold r:id="rId47"/>
      <p:italic r:id="rId48"/>
      <p:boldItalic r:id="rId49"/>
    </p:embeddedFont>
    <p:embeddedFont>
      <p:font typeface="Nadianne" panose="03020902050305070206" pitchFamily="66" charset="0"/>
      <p:bold r:id="rId50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b72Hp9ZrVy9i/xGOJmI3Q==" hashData="jMjlfM6w6Q8qXjFKJzCboOIIU4hjOxuKNDk1P97ZTJSl0LbknNMPVQIKGmsOi7WbT4TE+zNyGgCG6U9SN13i7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FF00"/>
    <a:srgbClr val="B88C04"/>
    <a:srgbClr val="0066FF"/>
    <a:srgbClr val="0000FF"/>
    <a:srgbClr val="64A6DB"/>
    <a:srgbClr val="FF6600"/>
    <a:srgbClr val="FFCC99"/>
    <a:srgbClr val="FF9966"/>
    <a:srgbClr val="C597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31" autoAdjust="0"/>
    <p:restoredTop sz="94660"/>
  </p:normalViewPr>
  <p:slideViewPr>
    <p:cSldViewPr snapToGrid="0">
      <p:cViewPr varScale="1">
        <p:scale>
          <a:sx n="77" d="100"/>
          <a:sy n="77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-7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5.fntdata"/><Relationship Id="rId47" Type="http://schemas.openxmlformats.org/officeDocument/2006/relationships/font" Target="fonts/font10.fntdata"/><Relationship Id="rId50" Type="http://schemas.openxmlformats.org/officeDocument/2006/relationships/font" Target="fonts/font1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1.fntdata"/><Relationship Id="rId46" Type="http://schemas.openxmlformats.org/officeDocument/2006/relationships/font" Target="fonts/font9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4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12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7.fntdata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6.fntdata"/><Relationship Id="rId48" Type="http://schemas.openxmlformats.org/officeDocument/2006/relationships/font" Target="fonts/font11.fntdata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878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42372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0585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0333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4819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58778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1239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88795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91175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52105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27617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59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51" indent="0" algn="ctr">
              <a:buNone/>
              <a:defRPr sz="1999"/>
            </a:lvl2pPr>
            <a:lvl3pPr marL="914302" indent="0" algn="ctr">
              <a:buNone/>
              <a:defRPr sz="1800"/>
            </a:lvl3pPr>
            <a:lvl4pPr marL="1371454" indent="0" algn="ctr">
              <a:buNone/>
              <a:defRPr sz="1600"/>
            </a:lvl4pPr>
            <a:lvl5pPr marL="1828605" indent="0" algn="ctr">
              <a:buNone/>
              <a:defRPr sz="1600"/>
            </a:lvl5pPr>
            <a:lvl6pPr marL="2285756" indent="0" algn="ctr">
              <a:buNone/>
              <a:defRPr sz="1600"/>
            </a:lvl6pPr>
            <a:lvl7pPr marL="2742907" indent="0" algn="ctr">
              <a:buNone/>
              <a:defRPr sz="1600"/>
            </a:lvl7pPr>
            <a:lvl8pPr marL="3200059" indent="0" algn="ctr">
              <a:buNone/>
              <a:defRPr sz="1600"/>
            </a:lvl8pPr>
            <a:lvl9pPr marL="365721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52549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924955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59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51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2pPr>
            <a:lvl3pPr marL="9143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4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75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90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05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2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744109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472844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4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1" indent="0">
              <a:buNone/>
              <a:defRPr sz="1999" b="1"/>
            </a:lvl2pPr>
            <a:lvl3pPr marL="914302" indent="0">
              <a:buNone/>
              <a:defRPr sz="1800" b="1"/>
            </a:lvl3pPr>
            <a:lvl4pPr marL="1371454" indent="0">
              <a:buNone/>
              <a:defRPr sz="1600" b="1"/>
            </a:lvl4pPr>
            <a:lvl5pPr marL="1828605" indent="0">
              <a:buNone/>
              <a:defRPr sz="1600" b="1"/>
            </a:lvl5pPr>
            <a:lvl6pPr marL="2285756" indent="0">
              <a:buNone/>
              <a:defRPr sz="1600" b="1"/>
            </a:lvl6pPr>
            <a:lvl7pPr marL="2742907" indent="0">
              <a:buNone/>
              <a:defRPr sz="1600" b="1"/>
            </a:lvl7pPr>
            <a:lvl8pPr marL="3200059" indent="0">
              <a:buNone/>
              <a:defRPr sz="1600" b="1"/>
            </a:lvl8pPr>
            <a:lvl9pPr marL="365721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4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1" indent="0">
              <a:buNone/>
              <a:defRPr sz="1999" b="1"/>
            </a:lvl2pPr>
            <a:lvl3pPr marL="914302" indent="0">
              <a:buNone/>
              <a:defRPr sz="1800" b="1"/>
            </a:lvl3pPr>
            <a:lvl4pPr marL="1371454" indent="0">
              <a:buNone/>
              <a:defRPr sz="1600" b="1"/>
            </a:lvl4pPr>
            <a:lvl5pPr marL="1828605" indent="0">
              <a:buNone/>
              <a:defRPr sz="1600" b="1"/>
            </a:lvl5pPr>
            <a:lvl6pPr marL="2285756" indent="0">
              <a:buNone/>
              <a:defRPr sz="1600" b="1"/>
            </a:lvl6pPr>
            <a:lvl7pPr marL="2742907" indent="0">
              <a:buNone/>
              <a:defRPr sz="1600" b="1"/>
            </a:lvl7pPr>
            <a:lvl8pPr marL="3200059" indent="0">
              <a:buNone/>
              <a:defRPr sz="1600" b="1"/>
            </a:lvl8pPr>
            <a:lvl9pPr marL="365721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069416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8746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22092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199"/>
            </a:lvl1pPr>
            <a:lvl2pPr>
              <a:defRPr sz="2800"/>
            </a:lvl2pPr>
            <a:lvl3pPr>
              <a:defRPr sz="2400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1" indent="0">
              <a:buNone/>
              <a:defRPr sz="1400"/>
            </a:lvl2pPr>
            <a:lvl3pPr marL="914302" indent="0">
              <a:buNone/>
              <a:defRPr sz="1200"/>
            </a:lvl3pPr>
            <a:lvl4pPr marL="1371454" indent="0">
              <a:buNone/>
              <a:defRPr sz="1000"/>
            </a:lvl4pPr>
            <a:lvl5pPr marL="1828605" indent="0">
              <a:buNone/>
              <a:defRPr sz="1000"/>
            </a:lvl5pPr>
            <a:lvl6pPr marL="2285756" indent="0">
              <a:buNone/>
              <a:defRPr sz="1000"/>
            </a:lvl6pPr>
            <a:lvl7pPr marL="2742907" indent="0">
              <a:buNone/>
              <a:defRPr sz="1000"/>
            </a:lvl7pPr>
            <a:lvl8pPr marL="3200059" indent="0">
              <a:buNone/>
              <a:defRPr sz="1000"/>
            </a:lvl8pPr>
            <a:lvl9pPr marL="365721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646635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51" indent="0">
              <a:buNone/>
              <a:defRPr sz="2800"/>
            </a:lvl2pPr>
            <a:lvl3pPr marL="914302" indent="0">
              <a:buNone/>
              <a:defRPr sz="2400"/>
            </a:lvl3pPr>
            <a:lvl4pPr marL="1371454" indent="0">
              <a:buNone/>
              <a:defRPr sz="1999"/>
            </a:lvl4pPr>
            <a:lvl5pPr marL="1828605" indent="0">
              <a:buNone/>
              <a:defRPr sz="1999"/>
            </a:lvl5pPr>
            <a:lvl6pPr marL="2285756" indent="0">
              <a:buNone/>
              <a:defRPr sz="1999"/>
            </a:lvl6pPr>
            <a:lvl7pPr marL="2742907" indent="0">
              <a:buNone/>
              <a:defRPr sz="1999"/>
            </a:lvl7pPr>
            <a:lvl8pPr marL="3200059" indent="0">
              <a:buNone/>
              <a:defRPr sz="1999"/>
            </a:lvl8pPr>
            <a:lvl9pPr marL="3657210" indent="0">
              <a:buNone/>
              <a:defRPr sz="1999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1" indent="0">
              <a:buNone/>
              <a:defRPr sz="1400"/>
            </a:lvl2pPr>
            <a:lvl3pPr marL="914302" indent="0">
              <a:buNone/>
              <a:defRPr sz="1200"/>
            </a:lvl3pPr>
            <a:lvl4pPr marL="1371454" indent="0">
              <a:buNone/>
              <a:defRPr sz="1000"/>
            </a:lvl4pPr>
            <a:lvl5pPr marL="1828605" indent="0">
              <a:buNone/>
              <a:defRPr sz="1000"/>
            </a:lvl5pPr>
            <a:lvl6pPr marL="2285756" indent="0">
              <a:buNone/>
              <a:defRPr sz="1000"/>
            </a:lvl6pPr>
            <a:lvl7pPr marL="2742907" indent="0">
              <a:buNone/>
              <a:defRPr sz="1000"/>
            </a:lvl7pPr>
            <a:lvl8pPr marL="3200059" indent="0">
              <a:buNone/>
              <a:defRPr sz="1000"/>
            </a:lvl8pPr>
            <a:lvl9pPr marL="365721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898446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076320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6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6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31690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16D49-2463-4AA2-952A-92B9460384EF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23076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2B237-F00F-4862-9069-ABD888C85C1C}" type="datetimeFigureOut">
              <a:rPr lang="sk-SK" smtClean="0"/>
              <a:t>2. 5. 2020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59438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302" rtl="0" eaLnBrk="1" latinLnBrk="0" hangingPunct="1">
        <a:lnSpc>
          <a:spcPct val="90000"/>
        </a:lnSpc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5" indent="-228575" algn="l" defTabSz="91430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26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78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600029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0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31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83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34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85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1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2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4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05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56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07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59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10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5" Type="http://schemas.microsoft.com/office/2007/relationships/hdphoto" Target="../media/hdphoto2.wdp"/><Relationship Id="rId4" Type="http://schemas.openxmlformats.org/officeDocument/2006/relationships/image" Target="../media/image53.png"/><Relationship Id="rId9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Wildlife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626507" y="296438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408462"/>
            <a:r>
              <a:rPr lang="sk-SK" sz="8577" b="1">
                <a:ln/>
                <a:solidFill>
                  <a:srgbClr val="FF9900"/>
                </a:solidFill>
                <a:latin typeface="Cancun" pitchFamily="2" charset="0"/>
              </a:rPr>
              <a:t>Wildlife</a:t>
            </a:r>
          </a:p>
        </p:txBody>
      </p:sp>
      <p:pic>
        <p:nvPicPr>
          <p:cNvPr id="10" name="Kruh">
            <a:extLst>
              <a:ext uri="{FF2B5EF4-FFF2-40B4-BE49-F238E27FC236}">
                <a16:creationId xmlns:a16="http://schemas.microsoft.com/office/drawing/2014/main" id="{AA2D48D1-8A08-4AD8-AAA7-60801FDB83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35" t="11453" r="11538" b="14188"/>
          <a:stretch>
            <a:fillRect/>
          </a:stretch>
        </p:blipFill>
        <p:spPr>
          <a:xfrm>
            <a:off x="4095744" y="1327947"/>
            <a:ext cx="4202106" cy="4202106"/>
          </a:xfrm>
          <a:custGeom>
            <a:avLst/>
            <a:gdLst>
              <a:gd name="connsiteX0" fmla="*/ 2549769 w 5099538"/>
              <a:gd name="connsiteY0" fmla="*/ 0 h 5099538"/>
              <a:gd name="connsiteX1" fmla="*/ 5099538 w 5099538"/>
              <a:gd name="connsiteY1" fmla="*/ 2549769 h 5099538"/>
              <a:gd name="connsiteX2" fmla="*/ 2549769 w 5099538"/>
              <a:gd name="connsiteY2" fmla="*/ 5099538 h 5099538"/>
              <a:gd name="connsiteX3" fmla="*/ 0 w 5099538"/>
              <a:gd name="connsiteY3" fmla="*/ 2549769 h 5099538"/>
              <a:gd name="connsiteX4" fmla="*/ 2549769 w 5099538"/>
              <a:gd name="connsiteY4" fmla="*/ 0 h 5099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9538" h="5099538">
                <a:moveTo>
                  <a:pt x="2549769" y="0"/>
                </a:moveTo>
                <a:cubicBezTo>
                  <a:pt x="3957968" y="0"/>
                  <a:pt x="5099538" y="1141570"/>
                  <a:pt x="5099538" y="2549769"/>
                </a:cubicBezTo>
                <a:cubicBezTo>
                  <a:pt x="5099538" y="3957968"/>
                  <a:pt x="3957968" y="5099538"/>
                  <a:pt x="2549769" y="5099538"/>
                </a:cubicBezTo>
                <a:cubicBezTo>
                  <a:pt x="1141570" y="5099538"/>
                  <a:pt x="0" y="3957968"/>
                  <a:pt x="0" y="2549769"/>
                </a:cubicBezTo>
                <a:cubicBezTo>
                  <a:pt x="0" y="1141570"/>
                  <a:pt x="1141570" y="0"/>
                  <a:pt x="2549769" y="0"/>
                </a:cubicBezTo>
                <a:close/>
              </a:path>
            </a:pathLst>
          </a:custGeom>
        </p:spPr>
      </p:pic>
      <p:sp>
        <p:nvSpPr>
          <p:cNvPr id="13" name="Of Africa">
            <a:extLst>
              <a:ext uri="{FF2B5EF4-FFF2-40B4-BE49-F238E27FC236}">
                <a16:creationId xmlns:a16="http://schemas.microsoft.com/office/drawing/2014/main" id="{C3A46516-36CF-410F-BCA2-3ECB575F893E}"/>
              </a:ext>
            </a:extLst>
          </p:cNvPr>
          <p:cNvSpPr txBox="1"/>
          <p:nvPr/>
        </p:nvSpPr>
        <p:spPr>
          <a:xfrm>
            <a:off x="6120668" y="5159167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408462"/>
            <a:r>
              <a:rPr lang="sk-SK" sz="8577" b="1">
                <a:ln/>
                <a:solidFill>
                  <a:srgbClr val="FF9900"/>
                </a:solidFill>
                <a:latin typeface="Cancun" pitchFamily="2" charset="0"/>
              </a:rPr>
              <a:t>Of africa</a:t>
            </a:r>
          </a:p>
        </p:txBody>
      </p:sp>
      <p:pic>
        <p:nvPicPr>
          <p:cNvPr id="3" name="Kresba">
            <a:extLst>
              <a:ext uri="{FF2B5EF4-FFF2-40B4-BE49-F238E27FC236}">
                <a16:creationId xmlns:a16="http://schemas.microsoft.com/office/drawing/2014/main" id="{EFE6547A-7906-4858-81A3-A811283521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264" y="1041467"/>
            <a:ext cx="4775066" cy="4775066"/>
          </a:xfrm>
          <a:prstGeom prst="rect">
            <a:avLst/>
          </a:prstGeom>
        </p:spPr>
      </p:pic>
      <p:sp>
        <p:nvSpPr>
          <p:cNvPr id="24" name="Zviera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1089157" y="5543290"/>
            <a:ext cx="232249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defTabSz="408462"/>
            <a:r>
              <a:rPr lang="sk-SK" sz="3600" b="1">
                <a:ln>
                  <a:solidFill>
                    <a:schemeClr val="bg1"/>
                  </a:solidFill>
                </a:ln>
                <a:solidFill>
                  <a:schemeClr val="bg1">
                    <a:lumMod val="65000"/>
                  </a:schemeClr>
                </a:solidFill>
                <a:latin typeface="Nadianne" panose="03020902050305070206" pitchFamily="66" charset="0"/>
              </a:rPr>
              <a:t>Elephant</a:t>
            </a:r>
          </a:p>
        </p:txBody>
      </p:sp>
      <p:sp>
        <p:nvSpPr>
          <p:cNvPr id="6" name="Číslo">
            <a:extLst>
              <a:ext uri="{FF2B5EF4-FFF2-40B4-BE49-F238E27FC236}">
                <a16:creationId xmlns:a16="http://schemas.microsoft.com/office/drawing/2014/main" id="{35B31133-D2A4-4F6B-95FF-37D32D004D34}"/>
              </a:ext>
            </a:extLst>
          </p:cNvPr>
          <p:cNvSpPr/>
          <p:nvPr/>
        </p:nvSpPr>
        <p:spPr>
          <a:xfrm>
            <a:off x="10784947" y="380428"/>
            <a:ext cx="906011" cy="496183"/>
          </a:xfrm>
          <a:prstGeom prst="roundRect">
            <a:avLst>
              <a:gd name="adj" fmla="val 42028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2000" b="1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25400" dir="2700000" algn="tl" rotWithShape="0">
                    <a:prstClr val="black"/>
                  </a:outerShdw>
                </a:effectLst>
                <a:latin typeface="Nadianne" panose="03020902050305070206" pitchFamily="66" charset="0"/>
              </a:rPr>
              <a:t>01</a:t>
            </a:r>
            <a:endParaRPr lang="sk-SK" sz="2000">
              <a:ln w="6600">
                <a:solidFill>
                  <a:schemeClr val="tx1"/>
                </a:solidFill>
                <a:prstDash val="solid"/>
              </a:ln>
              <a:effectLst>
                <a:outerShdw blurRad="63500" dist="25400" dir="2700000" algn="tl" rotWithShape="0">
                  <a:prstClr val="black"/>
                </a:outerShdw>
              </a:effectLst>
              <a:latin typeface="Nadianne" panose="030209020503050702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5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J.N.Howard - Seventh Heaven.wav"/>
          </p:stSnd>
        </p:sndAc>
      </p:transition>
    </mc:Choice>
    <mc:Fallback xmlns="">
      <p:transition spd="slow" advClick="0" advTm="11000">
        <p:fade/>
        <p:sndAc>
          <p:stSnd loop="1">
            <p:snd r:embed="rId5" name="J.N.Howard - Seventh Heav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01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  <p:bldP spid="24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2266803" y="4225644"/>
            <a:ext cx="3088284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408462"/>
            <a:r>
              <a:rPr lang="sk-SK" sz="4800" b="1">
                <a:ln/>
                <a:solidFill>
                  <a:srgbClr val="FF9900"/>
                </a:solidFill>
                <a:latin typeface="Nadianne" panose="03020902050305070206" pitchFamily="66" charset="0"/>
              </a:rPr>
              <a:t>Wildlife</a:t>
            </a:r>
          </a:p>
          <a:p>
            <a:pPr algn="ctr" defTabSz="408462"/>
            <a:r>
              <a:rPr lang="sk-SK" sz="2800" b="1">
                <a:ln/>
                <a:solidFill>
                  <a:srgbClr val="FF9900"/>
                </a:solidFill>
                <a:latin typeface="Nadianne" panose="03020902050305070206" pitchFamily="66" charset="0"/>
              </a:rPr>
              <a:t>of Africa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565" y="187909"/>
            <a:ext cx="2444448" cy="2444448"/>
          </a:xfrm>
          <a:prstGeom prst="rect">
            <a:avLst/>
          </a:prstGeom>
          <a:effectLst/>
        </p:spPr>
      </p:pic>
      <p:pic>
        <p:nvPicPr>
          <p:cNvPr id="3" name="Obrázok 2">
            <a:extLst>
              <a:ext uri="{FF2B5EF4-FFF2-40B4-BE49-F238E27FC236}">
                <a16:creationId xmlns:a16="http://schemas.microsoft.com/office/drawing/2014/main" id="{9DEBD75E-D540-4A70-8BC6-E2091D6A8B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56085" y="0"/>
            <a:ext cx="64495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54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8000">
        <p:blinds dir="vert"/>
      </p:transition>
    </mc:Choice>
    <mc:Fallback>
      <p:transition spd="slow" advClick="0" advTm="8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087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79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 3">
            <a:extLst>
              <a:ext uri="{FF2B5EF4-FFF2-40B4-BE49-F238E27FC236}">
                <a16:creationId xmlns:a16="http://schemas.microsoft.com/office/drawing/2014/main" id="{9B9AB3C1-A3C9-431A-BBC6-E47980C826F2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63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 3">
            <a:extLst>
              <a:ext uri="{FF2B5EF4-FFF2-40B4-BE49-F238E27FC236}">
                <a16:creationId xmlns:a16="http://schemas.microsoft.com/office/drawing/2014/main" id="{AD6AF856-058E-46D0-AE40-C85B516C6A13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39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203"/>
            <a:ext cx="5938049" cy="6851594"/>
          </a:xfrm>
          <a:prstGeom prst="rect">
            <a:avLst/>
          </a:prstGeom>
        </p:spPr>
      </p:pic>
      <p:sp>
        <p:nvSpPr>
          <p:cNvPr id="11" name="Autor 1">
            <a:extLst>
              <a:ext uri="{FF2B5EF4-FFF2-40B4-BE49-F238E27FC236}">
                <a16:creationId xmlns:a16="http://schemas.microsoft.com/office/drawing/2014/main" id="{C971C192-5D88-4545-B9FD-2047B7571E1A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5" name="Rám 1">
            <a:extLst>
              <a:ext uri="{FF2B5EF4-FFF2-40B4-BE49-F238E27FC236}">
                <a16:creationId xmlns:a16="http://schemas.microsoft.com/office/drawing/2014/main" id="{B6F92444-4DF4-4B37-82BD-FCD75DB1E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938048" cy="6858000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3953" y="2077"/>
            <a:ext cx="5940000" cy="6853846"/>
          </a:xfrm>
          <a:prstGeom prst="rect">
            <a:avLst/>
          </a:prstGeom>
        </p:spPr>
      </p:pic>
      <p:sp>
        <p:nvSpPr>
          <p:cNvPr id="9" name="Autor 2">
            <a:extLst>
              <a:ext uri="{FF2B5EF4-FFF2-40B4-BE49-F238E27FC236}">
                <a16:creationId xmlns:a16="http://schemas.microsoft.com/office/drawing/2014/main" id="{88B07C1A-ACAC-4900-8449-0B6DF998949C}"/>
              </a:ext>
            </a:extLst>
          </p:cNvPr>
          <p:cNvSpPr/>
          <p:nvPr/>
        </p:nvSpPr>
        <p:spPr>
          <a:xfrm>
            <a:off x="6732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E92E8539-D315-4993-829A-6561F9C09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000" y="0"/>
            <a:ext cx="5940000" cy="6857999"/>
          </a:xfrm>
          <a:prstGeom prst="rect">
            <a:avLst/>
          </a:prstGeom>
        </p:spPr>
      </p:pic>
      <p:pic>
        <p:nvPicPr>
          <p:cNvPr id="12" name="Foto 3">
            <a:extLst>
              <a:ext uri="{FF2B5EF4-FFF2-40B4-BE49-F238E27FC236}">
                <a16:creationId xmlns:a16="http://schemas.microsoft.com/office/drawing/2014/main" id="{20FE9302-92FA-49AC-A58D-155163F737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3203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70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2.08333E-7 0 L 0.57448 0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  <p:bldP spid="14" grpId="0" animBg="1"/>
      <p:bldP spid="1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 3">
            <a:extLst>
              <a:ext uri="{FF2B5EF4-FFF2-40B4-BE49-F238E27FC236}">
                <a16:creationId xmlns:a16="http://schemas.microsoft.com/office/drawing/2014/main" id="{F0F31C72-41D3-43D5-BC33-2E7E7B6DF077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28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 3">
            <a:extLst>
              <a:ext uri="{FF2B5EF4-FFF2-40B4-BE49-F238E27FC236}">
                <a16:creationId xmlns:a16="http://schemas.microsoft.com/office/drawing/2014/main" id="{4602235B-4CEF-433C-A12A-14D94F99A790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12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912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203"/>
            <a:ext cx="5938049" cy="6851594"/>
          </a:xfrm>
          <a:prstGeom prst="rect">
            <a:avLst/>
          </a:prstGeom>
        </p:spPr>
      </p:pic>
      <p:sp>
        <p:nvSpPr>
          <p:cNvPr id="11" name="Autor 1">
            <a:extLst>
              <a:ext uri="{FF2B5EF4-FFF2-40B4-BE49-F238E27FC236}">
                <a16:creationId xmlns:a16="http://schemas.microsoft.com/office/drawing/2014/main" id="{C971C192-5D88-4545-B9FD-2047B7571E1A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5" name="Rám 1">
            <a:extLst>
              <a:ext uri="{FF2B5EF4-FFF2-40B4-BE49-F238E27FC236}">
                <a16:creationId xmlns:a16="http://schemas.microsoft.com/office/drawing/2014/main" id="{B6F92444-4DF4-4B37-82BD-FCD75DB1E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938048" cy="6858000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3953" y="2077"/>
            <a:ext cx="5940000" cy="6853846"/>
          </a:xfrm>
          <a:prstGeom prst="rect">
            <a:avLst/>
          </a:prstGeom>
        </p:spPr>
      </p:pic>
      <p:sp>
        <p:nvSpPr>
          <p:cNvPr id="9" name="Autor 2">
            <a:extLst>
              <a:ext uri="{FF2B5EF4-FFF2-40B4-BE49-F238E27FC236}">
                <a16:creationId xmlns:a16="http://schemas.microsoft.com/office/drawing/2014/main" id="{88B07C1A-ACAC-4900-8449-0B6DF998949C}"/>
              </a:ext>
            </a:extLst>
          </p:cNvPr>
          <p:cNvSpPr/>
          <p:nvPr/>
        </p:nvSpPr>
        <p:spPr>
          <a:xfrm>
            <a:off x="6732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E92E8539-D315-4993-829A-6561F9C09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000" y="0"/>
            <a:ext cx="5940000" cy="6857999"/>
          </a:xfrm>
          <a:prstGeom prst="rect">
            <a:avLst/>
          </a:prstGeom>
        </p:spPr>
      </p:pic>
      <p:pic>
        <p:nvPicPr>
          <p:cNvPr id="12" name="Foto 3">
            <a:extLst>
              <a:ext uri="{FF2B5EF4-FFF2-40B4-BE49-F238E27FC236}">
                <a16:creationId xmlns:a16="http://schemas.microsoft.com/office/drawing/2014/main" id="{3F296C95-A6C4-4F35-899E-C85229D48F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953" y="-3203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002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2.08333E-7 0 L 0.57448 0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  <p:bldP spid="14" grpId="0" animBg="1"/>
      <p:bldP spid="1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 3">
            <a:extLst>
              <a:ext uri="{FF2B5EF4-FFF2-40B4-BE49-F238E27FC236}">
                <a16:creationId xmlns:a16="http://schemas.microsoft.com/office/drawing/2014/main" id="{6AF83D58-6601-4B2F-9549-053C1A495A52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31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 1">
            <a:extLst>
              <a:ext uri="{FF2B5EF4-FFF2-40B4-BE49-F238E27FC236}">
                <a16:creationId xmlns:a16="http://schemas.microsoft.com/office/drawing/2014/main" id="{B4D0C486-8B3D-4C3B-911C-584074E26A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953" y="6406"/>
            <a:ext cx="5938049" cy="6851594"/>
          </a:xfrm>
          <a:prstGeom prst="rect">
            <a:avLst/>
          </a:prstGeom>
        </p:spPr>
      </p:pic>
      <p:sp>
        <p:nvSpPr>
          <p:cNvPr id="11" name="Autor 1">
            <a:extLst>
              <a:ext uri="{FF2B5EF4-FFF2-40B4-BE49-F238E27FC236}">
                <a16:creationId xmlns:a16="http://schemas.microsoft.com/office/drawing/2014/main" id="{C971C192-5D88-4545-B9FD-2047B7571E1A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5" name="Rám 1">
            <a:extLst>
              <a:ext uri="{FF2B5EF4-FFF2-40B4-BE49-F238E27FC236}">
                <a16:creationId xmlns:a16="http://schemas.microsoft.com/office/drawing/2014/main" id="{B6F92444-4DF4-4B37-82BD-FCD75DB1E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938048" cy="6858000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3953" y="2077"/>
            <a:ext cx="5940000" cy="6853846"/>
          </a:xfrm>
          <a:prstGeom prst="rect">
            <a:avLst/>
          </a:prstGeom>
        </p:spPr>
      </p:pic>
      <p:sp>
        <p:nvSpPr>
          <p:cNvPr id="9" name="Autor 2">
            <a:extLst>
              <a:ext uri="{FF2B5EF4-FFF2-40B4-BE49-F238E27FC236}">
                <a16:creationId xmlns:a16="http://schemas.microsoft.com/office/drawing/2014/main" id="{88B07C1A-ACAC-4900-8449-0B6DF998949C}"/>
              </a:ext>
            </a:extLst>
          </p:cNvPr>
          <p:cNvSpPr/>
          <p:nvPr/>
        </p:nvSpPr>
        <p:spPr>
          <a:xfrm>
            <a:off x="6732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E92E8539-D315-4993-829A-6561F9C09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000" y="6402"/>
            <a:ext cx="5940000" cy="6851597"/>
          </a:xfrm>
          <a:prstGeom prst="rect">
            <a:avLst/>
          </a:prstGeom>
        </p:spPr>
      </p:pic>
      <p:pic>
        <p:nvPicPr>
          <p:cNvPr id="13" name="Foto 3">
            <a:extLst>
              <a:ext uri="{FF2B5EF4-FFF2-40B4-BE49-F238E27FC236}">
                <a16:creationId xmlns:a16="http://schemas.microsoft.com/office/drawing/2014/main" id="{4CC67F5A-A65B-4957-9FF8-600C5D9285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401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94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6.25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  <p:bldP spid="14" grpId="0" animBg="1"/>
      <p:bldP spid="1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203"/>
            <a:ext cx="5938049" cy="6851594"/>
          </a:xfrm>
          <a:prstGeom prst="rect">
            <a:avLst/>
          </a:prstGeom>
        </p:spPr>
      </p:pic>
      <p:sp>
        <p:nvSpPr>
          <p:cNvPr id="11" name="Autor 1">
            <a:extLst>
              <a:ext uri="{FF2B5EF4-FFF2-40B4-BE49-F238E27FC236}">
                <a16:creationId xmlns:a16="http://schemas.microsoft.com/office/drawing/2014/main" id="{C971C192-5D88-4545-B9FD-2047B7571E1A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5" name="Rám 1">
            <a:extLst>
              <a:ext uri="{FF2B5EF4-FFF2-40B4-BE49-F238E27FC236}">
                <a16:creationId xmlns:a16="http://schemas.microsoft.com/office/drawing/2014/main" id="{B6F92444-4DF4-4B37-82BD-FCD75DB1E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938048" cy="6858000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3953" y="2077"/>
            <a:ext cx="5940000" cy="6853846"/>
          </a:xfrm>
          <a:prstGeom prst="rect">
            <a:avLst/>
          </a:prstGeom>
        </p:spPr>
      </p:pic>
      <p:sp>
        <p:nvSpPr>
          <p:cNvPr id="9" name="Autor 2">
            <a:extLst>
              <a:ext uri="{FF2B5EF4-FFF2-40B4-BE49-F238E27FC236}">
                <a16:creationId xmlns:a16="http://schemas.microsoft.com/office/drawing/2014/main" id="{88B07C1A-ACAC-4900-8449-0B6DF998949C}"/>
              </a:ext>
            </a:extLst>
          </p:cNvPr>
          <p:cNvSpPr/>
          <p:nvPr/>
        </p:nvSpPr>
        <p:spPr>
          <a:xfrm>
            <a:off x="6732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E92E8539-D315-4993-829A-6561F9C09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000" y="0"/>
            <a:ext cx="5940000" cy="6858000"/>
          </a:xfrm>
          <a:prstGeom prst="rect">
            <a:avLst/>
          </a:prstGeom>
        </p:spPr>
      </p:pic>
      <p:pic>
        <p:nvPicPr>
          <p:cNvPr id="12" name="Foto 3">
            <a:extLst>
              <a:ext uri="{FF2B5EF4-FFF2-40B4-BE49-F238E27FC236}">
                <a16:creationId xmlns:a16="http://schemas.microsoft.com/office/drawing/2014/main" id="{2DFA5939-7B94-46B7-B469-282D36B4B7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3203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65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2.08333E-7 0 L 0.57448 0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  <p:bldP spid="14" grpId="0" animBg="1"/>
      <p:bldP spid="1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24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25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33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 3">
            <a:extLst>
              <a:ext uri="{FF2B5EF4-FFF2-40B4-BE49-F238E27FC236}">
                <a16:creationId xmlns:a16="http://schemas.microsoft.com/office/drawing/2014/main" id="{70FCED09-7B5D-469B-B0DE-C510A63F0A51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3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203"/>
            <a:ext cx="5938049" cy="6851594"/>
          </a:xfrm>
          <a:prstGeom prst="rect">
            <a:avLst/>
          </a:prstGeom>
        </p:spPr>
      </p:pic>
      <p:sp>
        <p:nvSpPr>
          <p:cNvPr id="11" name="Autor 1">
            <a:extLst>
              <a:ext uri="{FF2B5EF4-FFF2-40B4-BE49-F238E27FC236}">
                <a16:creationId xmlns:a16="http://schemas.microsoft.com/office/drawing/2014/main" id="{C971C192-5D88-4545-B9FD-2047B7571E1A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5" name="Rám 1">
            <a:extLst>
              <a:ext uri="{FF2B5EF4-FFF2-40B4-BE49-F238E27FC236}">
                <a16:creationId xmlns:a16="http://schemas.microsoft.com/office/drawing/2014/main" id="{B6F92444-4DF4-4B37-82BD-FCD75DB1E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938048" cy="6858000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3953" y="2077"/>
            <a:ext cx="5940000" cy="6853846"/>
          </a:xfrm>
          <a:prstGeom prst="rect">
            <a:avLst/>
          </a:prstGeom>
        </p:spPr>
      </p:pic>
      <p:sp>
        <p:nvSpPr>
          <p:cNvPr id="9" name="Autor 2">
            <a:extLst>
              <a:ext uri="{FF2B5EF4-FFF2-40B4-BE49-F238E27FC236}">
                <a16:creationId xmlns:a16="http://schemas.microsoft.com/office/drawing/2014/main" id="{88B07C1A-ACAC-4900-8449-0B6DF998949C}"/>
              </a:ext>
            </a:extLst>
          </p:cNvPr>
          <p:cNvSpPr/>
          <p:nvPr/>
        </p:nvSpPr>
        <p:spPr>
          <a:xfrm>
            <a:off x="6732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E92E8539-D315-4993-829A-6561F9C09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000" y="6402"/>
            <a:ext cx="5940000" cy="6851597"/>
          </a:xfrm>
          <a:prstGeom prst="rect">
            <a:avLst/>
          </a:prstGeom>
        </p:spPr>
      </p:pic>
      <p:pic>
        <p:nvPicPr>
          <p:cNvPr id="12" name="Foto 3">
            <a:extLst>
              <a:ext uri="{FF2B5EF4-FFF2-40B4-BE49-F238E27FC236}">
                <a16:creationId xmlns:a16="http://schemas.microsoft.com/office/drawing/2014/main" id="{510FFB7F-BED6-438B-A1AE-BF56505A78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953" y="6401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12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  <p:bldP spid="14" grpId="0" animBg="1"/>
      <p:bldP spid="1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99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526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6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203"/>
            <a:ext cx="5938049" cy="6851594"/>
          </a:xfrm>
          <a:prstGeom prst="rect">
            <a:avLst/>
          </a:prstGeom>
        </p:spPr>
      </p:pic>
      <p:sp>
        <p:nvSpPr>
          <p:cNvPr id="11" name="Autor 1">
            <a:extLst>
              <a:ext uri="{FF2B5EF4-FFF2-40B4-BE49-F238E27FC236}">
                <a16:creationId xmlns:a16="http://schemas.microsoft.com/office/drawing/2014/main" id="{C971C192-5D88-4545-B9FD-2047B7571E1A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5" name="Rám 1">
            <a:extLst>
              <a:ext uri="{FF2B5EF4-FFF2-40B4-BE49-F238E27FC236}">
                <a16:creationId xmlns:a16="http://schemas.microsoft.com/office/drawing/2014/main" id="{B6F92444-4DF4-4B37-82BD-FCD75DB1E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938048" cy="6858000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3953" y="2077"/>
            <a:ext cx="5940000" cy="6853846"/>
          </a:xfrm>
          <a:prstGeom prst="rect">
            <a:avLst/>
          </a:prstGeom>
        </p:spPr>
      </p:pic>
      <p:sp>
        <p:nvSpPr>
          <p:cNvPr id="9" name="Autor 2">
            <a:extLst>
              <a:ext uri="{FF2B5EF4-FFF2-40B4-BE49-F238E27FC236}">
                <a16:creationId xmlns:a16="http://schemas.microsoft.com/office/drawing/2014/main" id="{88B07C1A-ACAC-4900-8449-0B6DF998949C}"/>
              </a:ext>
            </a:extLst>
          </p:cNvPr>
          <p:cNvSpPr/>
          <p:nvPr/>
        </p:nvSpPr>
        <p:spPr>
          <a:xfrm>
            <a:off x="6732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E92E8539-D315-4993-829A-6561F9C09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000" y="0"/>
            <a:ext cx="5940000" cy="6857999"/>
          </a:xfrm>
          <a:prstGeom prst="rect">
            <a:avLst/>
          </a:prstGeom>
        </p:spPr>
      </p:pic>
      <p:pic>
        <p:nvPicPr>
          <p:cNvPr id="12" name="Foto 3">
            <a:extLst>
              <a:ext uri="{FF2B5EF4-FFF2-40B4-BE49-F238E27FC236}">
                <a16:creationId xmlns:a16="http://schemas.microsoft.com/office/drawing/2014/main" id="{8376252C-0F38-4C55-BFAD-B342ACF327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953" y="-3203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15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2.08333E-7 0 L 0.57448 0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  <p:bldP spid="14" grpId="0" animBg="1"/>
      <p:bldP spid="14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 3">
            <a:extLst>
              <a:ext uri="{FF2B5EF4-FFF2-40B4-BE49-F238E27FC236}">
                <a16:creationId xmlns:a16="http://schemas.microsoft.com/office/drawing/2014/main" id="{D8D5C89A-50D0-4A99-988E-DEB40AD0A00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1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13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166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203"/>
            <a:ext cx="5938049" cy="6851594"/>
          </a:xfrm>
          <a:prstGeom prst="rect">
            <a:avLst/>
          </a:prstGeom>
        </p:spPr>
      </p:pic>
      <p:sp>
        <p:nvSpPr>
          <p:cNvPr id="11" name="Autor 1">
            <a:extLst>
              <a:ext uri="{FF2B5EF4-FFF2-40B4-BE49-F238E27FC236}">
                <a16:creationId xmlns:a16="http://schemas.microsoft.com/office/drawing/2014/main" id="{C971C192-5D88-4545-B9FD-2047B7571E1A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5" name="Rám 1">
            <a:extLst>
              <a:ext uri="{FF2B5EF4-FFF2-40B4-BE49-F238E27FC236}">
                <a16:creationId xmlns:a16="http://schemas.microsoft.com/office/drawing/2014/main" id="{B6F92444-4DF4-4B37-82BD-FCD75DB1E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938048" cy="6858000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3953" y="2077"/>
            <a:ext cx="5940000" cy="6853846"/>
          </a:xfrm>
          <a:prstGeom prst="rect">
            <a:avLst/>
          </a:prstGeom>
        </p:spPr>
      </p:pic>
      <p:sp>
        <p:nvSpPr>
          <p:cNvPr id="9" name="Autor 2">
            <a:extLst>
              <a:ext uri="{FF2B5EF4-FFF2-40B4-BE49-F238E27FC236}">
                <a16:creationId xmlns:a16="http://schemas.microsoft.com/office/drawing/2014/main" id="{88B07C1A-ACAC-4900-8449-0B6DF998949C}"/>
              </a:ext>
            </a:extLst>
          </p:cNvPr>
          <p:cNvSpPr/>
          <p:nvPr/>
        </p:nvSpPr>
        <p:spPr>
          <a:xfrm>
            <a:off x="6732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E92E8539-D315-4993-829A-6561F9C09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000" y="6402"/>
            <a:ext cx="5940000" cy="6851597"/>
          </a:xfrm>
          <a:prstGeom prst="rect">
            <a:avLst/>
          </a:prstGeom>
        </p:spPr>
      </p:pic>
      <p:pic>
        <p:nvPicPr>
          <p:cNvPr id="12" name="Foto 3">
            <a:extLst>
              <a:ext uri="{FF2B5EF4-FFF2-40B4-BE49-F238E27FC236}">
                <a16:creationId xmlns:a16="http://schemas.microsoft.com/office/drawing/2014/main" id="{BFBB9676-A79D-4271-9900-D3E94C59A3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3202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65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  <p:bldP spid="14" grpId="0" animBg="1"/>
      <p:bldP spid="14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07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810"/>
            <a:ext cx="12192000" cy="685038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41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90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81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3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 3">
            <a:extLst>
              <a:ext uri="{FF2B5EF4-FFF2-40B4-BE49-F238E27FC236}">
                <a16:creationId xmlns:a16="http://schemas.microsoft.com/office/drawing/2014/main" id="{7904811B-A10C-46BD-B0EB-A2BE370B19F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75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06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omercia">
            <a:extLst>
              <a:ext uri="{FF2B5EF4-FFF2-40B4-BE49-F238E27FC236}">
                <a16:creationId xmlns:a16="http://schemas.microsoft.com/office/drawing/2014/main" id="{0653D6EE-C22E-4D4A-A2AD-2DD885BC7C16}"/>
              </a:ext>
            </a:extLst>
          </p:cNvPr>
          <p:cNvSpPr txBox="1"/>
          <p:nvPr/>
        </p:nvSpPr>
        <p:spPr>
          <a:xfrm>
            <a:off x="771404" y="585404"/>
            <a:ext cx="3783817" cy="38997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ctr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Non-commercial presentation !</a:t>
            </a:r>
          </a:p>
        </p:txBody>
      </p:sp>
      <p:sp>
        <p:nvSpPr>
          <p:cNvPr id="4" name="Informácie">
            <a:extLst>
              <a:ext uri="{FF2B5EF4-FFF2-40B4-BE49-F238E27FC236}">
                <a16:creationId xmlns:a16="http://schemas.microsoft.com/office/drawing/2014/main" id="{2403537E-BE34-4A9A-92C3-B8FC46BEB5D5}"/>
              </a:ext>
            </a:extLst>
          </p:cNvPr>
          <p:cNvSpPr txBox="1"/>
          <p:nvPr/>
        </p:nvSpPr>
        <p:spPr>
          <a:xfrm>
            <a:off x="771404" y="2518421"/>
            <a:ext cx="6015290" cy="21758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544208"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Music :			</a:t>
            </a:r>
            <a:r>
              <a:rPr lang="en-US" sz="1934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Brooklyn CE" pitchFamily="2" charset="0"/>
              </a:rPr>
              <a:t>J.N.Howard - Seventh Heaven</a:t>
            </a:r>
            <a:endParaRPr lang="sk-SK" sz="1934" b="1">
              <a:solidFill>
                <a:prstClr val="white"/>
              </a:solidFill>
              <a:effectLst>
                <a:outerShdw blurRad="50800" dist="63500" dir="2700000" algn="tl" rotWithShape="0">
                  <a:prstClr val="black"/>
                </a:outerShdw>
              </a:effectLst>
              <a:latin typeface="Brooklyn CE" pitchFamily="2" charset="0"/>
            </a:endParaRPr>
          </a:p>
          <a:p>
            <a:pPr lvl="0" defTabSz="544208"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Photos :			Hudec Ivan</a:t>
            </a:r>
          </a:p>
          <a:p>
            <a:pPr lvl="0" defTabSz="544208">
              <a:defRPr/>
            </a:pPr>
            <a:r>
              <a:rPr lang="sk-SK" sz="1934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Brooklyn CE" pitchFamily="2" charset="0"/>
              </a:rPr>
              <a:t>				Sekerka Dušan Ing.</a:t>
            </a:r>
          </a:p>
          <a:p>
            <a:pPr lvl="0" defTabSz="544208">
              <a:defRPr/>
            </a:pPr>
            <a:r>
              <a:rPr lang="sk-SK" sz="1934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Brooklyn CE" pitchFamily="2" charset="0"/>
              </a:rPr>
              <a:t>				sekerka.dusan@gmail.com</a:t>
            </a:r>
            <a:endParaRPr kumimoji="0" lang="sk-SK" sz="1934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50800" dist="63500" dir="2700000" algn="tl" rotWithShape="0">
                  <a:prstClr val="black"/>
                </a:outerShdw>
              </a:effectLst>
              <a:uLnTx/>
              <a:uFillTx/>
              <a:latin typeface="Brooklyn CE" pitchFamily="2" charset="0"/>
              <a:ea typeface="+mn-ea"/>
              <a:cs typeface="+mn-cs"/>
            </a:endParaRP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Compilation :		Steve Rumpler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				pista2011@gmail.com        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Year :			2020</a:t>
            </a:r>
          </a:p>
        </p:txBody>
      </p:sp>
      <p:sp>
        <p:nvSpPr>
          <p:cNvPr id="5" name="Rozlúčenie">
            <a:extLst>
              <a:ext uri="{FF2B5EF4-FFF2-40B4-BE49-F238E27FC236}">
                <a16:creationId xmlns:a16="http://schemas.microsoft.com/office/drawing/2014/main" id="{A42D7071-CE7E-4770-A3FA-C3CB58CC5737}"/>
              </a:ext>
            </a:extLst>
          </p:cNvPr>
          <p:cNvSpPr txBox="1"/>
          <p:nvPr/>
        </p:nvSpPr>
        <p:spPr>
          <a:xfrm>
            <a:off x="1146808" y="5436808"/>
            <a:ext cx="934119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544208">
              <a:defRPr/>
            </a:pPr>
            <a:r>
              <a:rPr lang="en-US" sz="2800" b="1">
                <a:ln/>
                <a:solidFill>
                  <a:srgbClr val="FF9900"/>
                </a:solidFill>
                <a:latin typeface="Nadianne" panose="03020902050305070206" pitchFamily="66" charset="0"/>
              </a:rPr>
              <a:t>Thanks for your feedback on this presentation...</a:t>
            </a:r>
          </a:p>
        </p:txBody>
      </p:sp>
      <p:pic>
        <p:nvPicPr>
          <p:cNvPr id="7" name="Kruh - šípka">
            <a:extLst>
              <a:ext uri="{FF2B5EF4-FFF2-40B4-BE49-F238E27FC236}">
                <a16:creationId xmlns:a16="http://schemas.microsoft.com/office/drawing/2014/main" id="{CBB93A5C-DCD7-4F5D-B03F-27AF5E830E2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513" y="6035761"/>
            <a:ext cx="537711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Kruh">
            <a:extLst>
              <a:ext uri="{FF2B5EF4-FFF2-40B4-BE49-F238E27FC236}">
                <a16:creationId xmlns:a16="http://schemas.microsoft.com/office/drawing/2014/main" id="{C58E574D-4C05-4451-B069-DC156E925669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513" y="6026658"/>
            <a:ext cx="537711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5" name="Podpis">
            <a:extLst>
              <a:ext uri="{FF2B5EF4-FFF2-40B4-BE49-F238E27FC236}">
                <a16:creationId xmlns:a16="http://schemas.microsoft.com/office/drawing/2014/main" id="{CBEC935F-6EAD-46FE-A191-405D6D511C5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82670" y="6035761"/>
            <a:ext cx="461395" cy="486561"/>
          </a:xfrm>
          <a:prstGeom prst="rect">
            <a:avLst/>
          </a:prstGeom>
          <a:noFill/>
        </p:spPr>
      </p:pic>
      <p:pic>
        <p:nvPicPr>
          <p:cNvPr id="10" name="Dušan">
            <a:extLst>
              <a:ext uri="{FF2B5EF4-FFF2-40B4-BE49-F238E27FC236}">
                <a16:creationId xmlns:a16="http://schemas.microsoft.com/office/drawing/2014/main" id="{F3FDDDB1-6D3A-43AD-A06B-9F5C224254F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342" y="2164418"/>
            <a:ext cx="3951882" cy="2252572"/>
          </a:xfrm>
          <a:prstGeom prst="ellipse">
            <a:avLst/>
          </a:prstGeom>
          <a:ln>
            <a:noFill/>
          </a:ln>
          <a:effectLst>
            <a:outerShdw blurRad="50800" dist="63500" dir="2700000" algn="tl" rotWithShape="0">
              <a:prstClr val="black"/>
            </a:outerShdw>
            <a:softEdge rad="112500"/>
          </a:effectLst>
        </p:spPr>
      </p:pic>
      <p:pic>
        <p:nvPicPr>
          <p:cNvPr id="12" name="Ivan">
            <a:extLst>
              <a:ext uri="{FF2B5EF4-FFF2-40B4-BE49-F238E27FC236}">
                <a16:creationId xmlns:a16="http://schemas.microsoft.com/office/drawing/2014/main" id="{53EE4600-A009-45AE-9098-2A07CEDE50F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82847" y="412821"/>
            <a:ext cx="3951883" cy="2265746"/>
          </a:xfrm>
          <a:prstGeom prst="ellipse">
            <a:avLst/>
          </a:prstGeom>
          <a:ln>
            <a:noFill/>
          </a:ln>
          <a:effectLst>
            <a:outerShdw blurRad="50800" dist="63500" dir="2700000" algn="tl" rotWithShape="0">
              <a:prstClr val="black"/>
            </a:outerShd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6276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601"/>
                            </p:stCondLst>
                            <p:childTnLst>
                              <p:par>
                                <p:cTn id="1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601"/>
                            </p:stCondLst>
                            <p:childTnLst>
                              <p:par>
                                <p:cTn id="68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601"/>
                            </p:stCondLst>
                            <p:childTnLst>
                              <p:par>
                                <p:cTn id="74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33333E-6 2.96296E-6 L 0.00534 -0.01644 " pathEditMode="relative" rAng="0" ptsTypes="AA">
                                      <p:cBhvr>
                                        <p:cTn id="75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833"/>
                                    </p:animMotion>
                                    <p:animRot by="1500000">
                                      <p:cBhvr>
                                        <p:cTn id="7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7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8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9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9201"/>
                            </p:stCondLst>
                            <p:childTnLst>
                              <p:par>
                                <p:cTn id="81" presetID="15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5" grpId="1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263</Words>
  <Application>Microsoft Office PowerPoint</Application>
  <PresentationFormat>Širokouhlá</PresentationFormat>
  <Paragraphs>61</Paragraphs>
  <Slides>35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35</vt:i4>
      </vt:variant>
    </vt:vector>
  </HeadingPairs>
  <TitlesOfParts>
    <vt:vector size="44" baseType="lpstr">
      <vt:lpstr>Arial</vt:lpstr>
      <vt:lpstr>Calibri Light</vt:lpstr>
      <vt:lpstr>Calibri</vt:lpstr>
      <vt:lpstr>Nadianne</vt:lpstr>
      <vt:lpstr>EucrosiaUPC</vt:lpstr>
      <vt:lpstr>Cancun</vt:lpstr>
      <vt:lpstr>Brooklyn CE</vt:lpstr>
      <vt:lpstr>Motív balíka Office</vt:lpstr>
      <vt:lpstr>2_Motív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2019-06-17T15:31:44Z</dcterms:created>
  <dcterms:modified xsi:type="dcterms:W3CDTF">2020-05-02T16:43:50Z</dcterms:modified>
</cp:coreProperties>
</file>