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eb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746" y="291348"/>
            <a:ext cx="6778498" cy="34485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89213" y="3141928"/>
            <a:ext cx="8915399" cy="2262781"/>
          </a:xfrm>
        </p:spPr>
        <p:txBody>
          <a:bodyPr/>
          <a:lstStyle/>
          <a:p>
            <a:r>
              <a:rPr lang="fr-FR" dirty="0" smtClean="0"/>
              <a:t>Salve, sono Julie !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89212" y="5404709"/>
            <a:ext cx="8915399" cy="1126283"/>
          </a:xfrm>
        </p:spPr>
        <p:txBody>
          <a:bodyPr/>
          <a:lstStyle/>
          <a:p>
            <a:r>
              <a:rPr lang="fr-FR" dirty="0" smtClean="0"/>
              <a:t> Mi </a:t>
            </a:r>
            <a:r>
              <a:rPr lang="fr-FR" dirty="0" err="1" smtClean="0"/>
              <a:t>presento</a:t>
            </a:r>
            <a:r>
              <a:rPr lang="fr-FR" dirty="0" smtClean="0"/>
              <a:t> </a:t>
            </a:r>
            <a:r>
              <a:rPr lang="fr-FR" dirty="0" err="1" smtClean="0"/>
              <a:t>Task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7302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fr-FR" dirty="0" smtClean="0"/>
              <a:t>Sono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ragazza</a:t>
            </a:r>
            <a:r>
              <a:rPr lang="fr-FR" dirty="0" smtClean="0"/>
              <a:t> di </a:t>
            </a:r>
            <a:r>
              <a:rPr lang="fr-FR" dirty="0" err="1" smtClean="0"/>
              <a:t>ventiquattro</a:t>
            </a:r>
            <a:r>
              <a:rPr lang="fr-FR" dirty="0" smtClean="0"/>
              <a:t> </a:t>
            </a:r>
            <a:r>
              <a:rPr lang="fr-FR" dirty="0" err="1" smtClean="0"/>
              <a:t>anni</a:t>
            </a:r>
            <a:r>
              <a:rPr lang="fr-FR" dirty="0" smtClean="0"/>
              <a:t> </a:t>
            </a:r>
            <a:r>
              <a:rPr lang="fr-FR" dirty="0" err="1" smtClean="0"/>
              <a:t>nata</a:t>
            </a:r>
            <a:r>
              <a:rPr lang="fr-FR" dirty="0" smtClean="0"/>
              <a:t> a Aix-les-Bains </a:t>
            </a:r>
            <a:r>
              <a:rPr lang="fr-FR" dirty="0" err="1" smtClean="0"/>
              <a:t>però</a:t>
            </a:r>
            <a:r>
              <a:rPr lang="fr-FR" dirty="0" smtClean="0"/>
              <a:t> studio </a:t>
            </a:r>
            <a:r>
              <a:rPr lang="fr-FR" dirty="0" err="1" smtClean="0"/>
              <a:t>nella</a:t>
            </a:r>
            <a:r>
              <a:rPr lang="fr-FR" dirty="0" smtClean="0"/>
              <a:t> </a:t>
            </a:r>
            <a:r>
              <a:rPr lang="fr-FR" dirty="0" err="1" smtClean="0"/>
              <a:t>città</a:t>
            </a:r>
            <a:r>
              <a:rPr lang="fr-FR" dirty="0" smtClean="0"/>
              <a:t> di </a:t>
            </a:r>
            <a:r>
              <a:rPr lang="fr-FR" dirty="0" err="1" smtClean="0"/>
              <a:t>Lione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 smtClean="0"/>
              <a:t>Sono </a:t>
            </a:r>
            <a:r>
              <a:rPr lang="fr-FR" dirty="0" err="1" smtClean="0"/>
              <a:t>nata</a:t>
            </a:r>
            <a:r>
              <a:rPr lang="fr-FR" dirty="0" smtClean="0"/>
              <a:t> </a:t>
            </a:r>
            <a:r>
              <a:rPr lang="fr-FR" dirty="0" err="1" smtClean="0"/>
              <a:t>durante</a:t>
            </a:r>
            <a:r>
              <a:rPr lang="fr-FR" dirty="0" smtClean="0"/>
              <a:t> l’</a:t>
            </a:r>
            <a:r>
              <a:rPr lang="fr-FR" dirty="0" err="1" smtClean="0"/>
              <a:t>estate</a:t>
            </a:r>
            <a:r>
              <a:rPr lang="fr-FR" dirty="0" smtClean="0"/>
              <a:t> </a:t>
            </a:r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mese</a:t>
            </a:r>
            <a:r>
              <a:rPr lang="fr-FR" dirty="0" smtClean="0"/>
              <a:t> </a:t>
            </a:r>
            <a:r>
              <a:rPr lang="fr-FR" dirty="0" err="1" smtClean="0"/>
              <a:t>Luglio</a:t>
            </a:r>
            <a:r>
              <a:rPr lang="fr-FR" dirty="0" smtClean="0"/>
              <a:t>.</a:t>
            </a:r>
          </a:p>
          <a:p>
            <a:pPr algn="just"/>
            <a:r>
              <a:rPr lang="fr-FR" dirty="0" smtClean="0"/>
              <a:t>Di più, sono Leone.</a:t>
            </a:r>
          </a:p>
          <a:p>
            <a:pPr algn="just"/>
            <a:r>
              <a:rPr lang="fr-FR" dirty="0" smtClean="0"/>
              <a:t>Mi </a:t>
            </a:r>
            <a:r>
              <a:rPr lang="fr-FR" dirty="0" err="1" smtClean="0"/>
              <a:t>piace</a:t>
            </a:r>
            <a:r>
              <a:rPr lang="fr-FR" dirty="0" smtClean="0"/>
              <a:t> l’</a:t>
            </a:r>
            <a:r>
              <a:rPr lang="fr-FR" dirty="0" err="1" smtClean="0"/>
              <a:t>astrologia</a:t>
            </a:r>
            <a:r>
              <a:rPr lang="fr-FR" dirty="0"/>
              <a:t>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366" y="3187476"/>
            <a:ext cx="3446417" cy="344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97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it-IT" dirty="0" smtClean="0"/>
              <a:t>Le </a:t>
            </a:r>
            <a:r>
              <a:rPr lang="it-IT" dirty="0"/>
              <a:t>mie origini sono italiane e più precisamente </a:t>
            </a:r>
            <a:r>
              <a:rPr lang="it-IT" dirty="0" smtClean="0"/>
              <a:t>siciliane.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 smtClean="0"/>
              <a:t>I </a:t>
            </a:r>
            <a:r>
              <a:rPr lang="fr-FR" dirty="0" err="1" smtClean="0"/>
              <a:t>miei</a:t>
            </a:r>
            <a:r>
              <a:rPr lang="fr-FR" dirty="0" smtClean="0"/>
              <a:t> </a:t>
            </a:r>
            <a:r>
              <a:rPr lang="fr-FR" dirty="0" err="1" smtClean="0"/>
              <a:t>nonni</a:t>
            </a:r>
            <a:r>
              <a:rPr lang="fr-FR" dirty="0" smtClean="0"/>
              <a:t>, i </a:t>
            </a:r>
            <a:r>
              <a:rPr lang="fr-FR" dirty="0" err="1" smtClean="0"/>
              <a:t>genitori</a:t>
            </a:r>
            <a:r>
              <a:rPr lang="fr-FR" dirty="0" smtClean="0"/>
              <a:t> di </a:t>
            </a:r>
            <a:r>
              <a:rPr lang="fr-FR" dirty="0" err="1" smtClean="0"/>
              <a:t>mio</a:t>
            </a:r>
            <a:r>
              <a:rPr lang="fr-FR" dirty="0" smtClean="0"/>
              <a:t> </a:t>
            </a:r>
            <a:r>
              <a:rPr lang="fr-FR" dirty="0" err="1" smtClean="0"/>
              <a:t>padre</a:t>
            </a:r>
            <a:r>
              <a:rPr lang="fr-FR" dirty="0" smtClean="0"/>
              <a:t>, sono </a:t>
            </a:r>
            <a:r>
              <a:rPr lang="fr-FR" dirty="0" err="1" smtClean="0"/>
              <a:t>Siciliani</a:t>
            </a:r>
            <a:r>
              <a:rPr lang="fr-FR" dirty="0" smtClean="0"/>
              <a:t>. </a:t>
            </a:r>
            <a:r>
              <a:rPr lang="fr-FR" dirty="0" err="1" smtClean="0"/>
              <a:t>Loro</a:t>
            </a:r>
            <a:r>
              <a:rPr lang="fr-FR" dirty="0" smtClean="0"/>
              <a:t> </a:t>
            </a:r>
            <a:r>
              <a:rPr lang="fr-FR" dirty="0" err="1" smtClean="0"/>
              <a:t>abitavano</a:t>
            </a:r>
            <a:r>
              <a:rPr lang="fr-FR" dirty="0" smtClean="0"/>
              <a:t> in un piccolo </a:t>
            </a:r>
            <a:r>
              <a:rPr lang="fr-FR" dirty="0" err="1" smtClean="0"/>
              <a:t>villaggio</a:t>
            </a:r>
            <a:r>
              <a:rPr lang="fr-FR" dirty="0" smtClean="0"/>
              <a:t> </a:t>
            </a:r>
            <a:r>
              <a:rPr lang="fr-FR" dirty="0" err="1" smtClean="0"/>
              <a:t>chiamato</a:t>
            </a:r>
            <a:r>
              <a:rPr lang="fr-FR" dirty="0" smtClean="0"/>
              <a:t> « Milena ».</a:t>
            </a:r>
          </a:p>
          <a:p>
            <a:pPr algn="just"/>
            <a:r>
              <a:rPr lang="fr-FR" dirty="0" smtClean="0"/>
              <a:t>Sono </a:t>
            </a:r>
            <a:r>
              <a:rPr lang="fr-FR" dirty="0" err="1" smtClean="0"/>
              <a:t>arrivati</a:t>
            </a:r>
            <a:r>
              <a:rPr lang="fr-FR" dirty="0" smtClean="0"/>
              <a:t> a Aix-les-Bains più di </a:t>
            </a:r>
            <a:r>
              <a:rPr lang="fr-FR" dirty="0" err="1" smtClean="0"/>
              <a:t>cinquanta</a:t>
            </a:r>
            <a:r>
              <a:rPr lang="fr-FR" dirty="0" smtClean="0"/>
              <a:t> </a:t>
            </a:r>
            <a:r>
              <a:rPr lang="fr-FR" dirty="0" err="1" smtClean="0"/>
              <a:t>anni</a:t>
            </a:r>
            <a:r>
              <a:rPr lang="fr-FR" dirty="0" smtClean="0"/>
              <a:t> fa.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3" y="3561669"/>
            <a:ext cx="4876800" cy="30003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83" y="3857685"/>
            <a:ext cx="5577840" cy="23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29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696" y="1361468"/>
            <a:ext cx="4343412" cy="289702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59150" y="544675"/>
            <a:ext cx="6224504" cy="1280890"/>
          </a:xfrm>
        </p:spPr>
        <p:txBody>
          <a:bodyPr/>
          <a:lstStyle/>
          <a:p>
            <a:r>
              <a:rPr lang="fr-FR" dirty="0" smtClean="0"/>
              <a:t>Studio l’italiano </a:t>
            </a:r>
            <a:r>
              <a:rPr lang="fr-FR" dirty="0" err="1" smtClean="0"/>
              <a:t>perchè</a:t>
            </a:r>
            <a:r>
              <a:rPr lang="fr-FR" dirty="0" smtClean="0"/>
              <a:t>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92925" y="4611187"/>
            <a:ext cx="8915400" cy="1652731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dirty="0" err="1" smtClean="0"/>
              <a:t>Voglio</a:t>
            </a:r>
            <a:r>
              <a:rPr lang="fr-FR" dirty="0" smtClean="0"/>
              <a:t> </a:t>
            </a:r>
            <a:r>
              <a:rPr lang="fr-FR" dirty="0" err="1" smtClean="0"/>
              <a:t>conversare</a:t>
            </a:r>
            <a:r>
              <a:rPr lang="fr-FR" dirty="0" smtClean="0"/>
              <a:t> </a:t>
            </a:r>
            <a:r>
              <a:rPr lang="fr-FR" dirty="0" err="1" smtClean="0"/>
              <a:t>meglio</a:t>
            </a:r>
            <a:r>
              <a:rPr lang="fr-FR" dirty="0" smtClean="0"/>
              <a:t> con i </a:t>
            </a:r>
            <a:r>
              <a:rPr lang="fr-FR" dirty="0" err="1" smtClean="0"/>
              <a:t>miei</a:t>
            </a:r>
            <a:r>
              <a:rPr lang="fr-FR" dirty="0" smtClean="0"/>
              <a:t>.</a:t>
            </a:r>
          </a:p>
          <a:p>
            <a:pPr algn="just"/>
            <a:r>
              <a:rPr lang="fr-FR" dirty="0" smtClean="0"/>
              <a:t>Per il </a:t>
            </a:r>
            <a:r>
              <a:rPr lang="fr-FR" dirty="0" err="1" smtClean="0"/>
              <a:t>mio</a:t>
            </a:r>
            <a:r>
              <a:rPr lang="fr-FR" dirty="0" smtClean="0"/>
              <a:t> studio </a:t>
            </a:r>
            <a:r>
              <a:rPr lang="fr-FR" dirty="0" err="1" smtClean="0"/>
              <a:t>che</a:t>
            </a:r>
            <a:r>
              <a:rPr lang="fr-FR" dirty="0" smtClean="0"/>
              <a:t> sono le </a:t>
            </a:r>
            <a:r>
              <a:rPr lang="fr-FR" dirty="0" err="1" smtClean="0"/>
              <a:t>lettere</a:t>
            </a:r>
            <a:r>
              <a:rPr lang="fr-FR" dirty="0" smtClean="0"/>
              <a:t> </a:t>
            </a:r>
            <a:r>
              <a:rPr lang="fr-FR" dirty="0" err="1" smtClean="0"/>
              <a:t>antiche</a:t>
            </a:r>
            <a:r>
              <a:rPr lang="fr-FR" dirty="0" smtClean="0"/>
              <a:t>, </a:t>
            </a:r>
            <a:r>
              <a:rPr lang="fr-FR" dirty="0" err="1" smtClean="0"/>
              <a:t>devo</a:t>
            </a:r>
            <a:r>
              <a:rPr lang="fr-FR" dirty="0" smtClean="0"/>
              <a:t> </a:t>
            </a:r>
            <a:r>
              <a:rPr lang="fr-FR" dirty="0" err="1" smtClean="0"/>
              <a:t>leggere</a:t>
            </a:r>
            <a:r>
              <a:rPr lang="fr-FR" dirty="0" smtClean="0"/>
              <a:t> </a:t>
            </a:r>
            <a:r>
              <a:rPr lang="fr-FR" dirty="0" err="1" smtClean="0"/>
              <a:t>molti</a:t>
            </a:r>
            <a:r>
              <a:rPr lang="fr-FR" dirty="0" smtClean="0"/>
              <a:t> </a:t>
            </a:r>
            <a:r>
              <a:rPr lang="fr-FR" dirty="0" err="1" smtClean="0"/>
              <a:t>articoli</a:t>
            </a:r>
            <a:r>
              <a:rPr lang="fr-FR" dirty="0" smtClean="0"/>
              <a:t> di </a:t>
            </a:r>
            <a:r>
              <a:rPr lang="fr-FR" dirty="0" err="1" smtClean="0"/>
              <a:t>ricerca</a:t>
            </a:r>
            <a:r>
              <a:rPr lang="fr-FR" dirty="0" smtClean="0"/>
              <a:t> </a:t>
            </a:r>
            <a:r>
              <a:rPr lang="fr-FR" dirty="0" err="1" smtClean="0"/>
              <a:t>nella</a:t>
            </a:r>
            <a:r>
              <a:rPr lang="fr-FR" dirty="0" smtClean="0"/>
              <a:t> lingua </a:t>
            </a:r>
            <a:r>
              <a:rPr lang="fr-FR" dirty="0" err="1" smtClean="0"/>
              <a:t>italiana</a:t>
            </a:r>
            <a:r>
              <a:rPr lang="fr-FR" dirty="0" smtClean="0"/>
              <a:t>. </a:t>
            </a:r>
            <a:r>
              <a:rPr lang="fr-FR" dirty="0" err="1" smtClean="0"/>
              <a:t>Desiro</a:t>
            </a:r>
            <a:r>
              <a:rPr lang="fr-FR" dirty="0" smtClean="0"/>
              <a:t>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buona</a:t>
            </a:r>
            <a:r>
              <a:rPr lang="fr-FR" dirty="0" smtClean="0"/>
              <a:t> </a:t>
            </a:r>
            <a:r>
              <a:rPr lang="fr-FR" dirty="0" err="1" smtClean="0"/>
              <a:t>comprensione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lingua.</a:t>
            </a:r>
          </a:p>
          <a:p>
            <a:pPr algn="just"/>
            <a:r>
              <a:rPr lang="fr-FR" dirty="0" smtClean="0"/>
              <a:t>Ho </a:t>
            </a:r>
            <a:r>
              <a:rPr lang="fr-FR" dirty="0" err="1" smtClean="0"/>
              <a:t>deciso</a:t>
            </a:r>
            <a:r>
              <a:rPr lang="fr-FR" dirty="0" smtClean="0"/>
              <a:t> di </a:t>
            </a:r>
            <a:r>
              <a:rPr lang="fr-FR" dirty="0" err="1" smtClean="0"/>
              <a:t>studiare</a:t>
            </a:r>
            <a:r>
              <a:rPr lang="fr-FR" dirty="0" smtClean="0"/>
              <a:t> l’italiano </a:t>
            </a:r>
            <a:r>
              <a:rPr lang="fr-FR" dirty="0" err="1" smtClean="0"/>
              <a:t>perchè</a:t>
            </a:r>
            <a:r>
              <a:rPr lang="fr-FR" dirty="0" smtClean="0"/>
              <a:t> capisco </a:t>
            </a:r>
            <a:r>
              <a:rPr lang="fr-FR" dirty="0" err="1" smtClean="0"/>
              <a:t>lo</a:t>
            </a:r>
            <a:r>
              <a:rPr lang="fr-FR" dirty="0" smtClean="0"/>
              <a:t> </a:t>
            </a:r>
            <a:r>
              <a:rPr lang="fr-FR" dirty="0" err="1" smtClean="0"/>
              <a:t>scritto</a:t>
            </a:r>
            <a:r>
              <a:rPr lang="fr-FR" dirty="0" smtClean="0"/>
              <a:t> ma </a:t>
            </a:r>
            <a:r>
              <a:rPr lang="fr-FR" dirty="0" err="1" smtClean="0"/>
              <a:t>voglio</a:t>
            </a:r>
            <a:r>
              <a:rPr lang="fr-FR" dirty="0" smtClean="0"/>
              <a:t> </a:t>
            </a:r>
            <a:r>
              <a:rPr lang="fr-FR" dirty="0" err="1" smtClean="0"/>
              <a:t>migliorare</a:t>
            </a:r>
            <a:r>
              <a:rPr lang="fr-FR" dirty="0" smtClean="0"/>
              <a:t> la </a:t>
            </a:r>
            <a:r>
              <a:rPr lang="fr-FR" dirty="0" err="1" smtClean="0"/>
              <a:t>communicazione</a:t>
            </a:r>
            <a:r>
              <a:rPr lang="fr-FR" dirty="0" smtClean="0"/>
              <a:t> orale.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1143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699" y="4597989"/>
            <a:ext cx="2272067" cy="216852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fr-FR" dirty="0" smtClean="0"/>
              <a:t>I </a:t>
            </a:r>
            <a:r>
              <a:rPr lang="fr-FR" dirty="0" err="1" smtClean="0"/>
              <a:t>miei</a:t>
            </a:r>
            <a:r>
              <a:rPr lang="fr-FR" dirty="0" smtClean="0"/>
              <a:t> </a:t>
            </a:r>
            <a:r>
              <a:rPr lang="fr-FR" dirty="0" err="1" smtClean="0"/>
              <a:t>campi</a:t>
            </a:r>
            <a:r>
              <a:rPr lang="fr-FR" dirty="0" smtClean="0"/>
              <a:t> di </a:t>
            </a:r>
            <a:r>
              <a:rPr lang="fr-FR" dirty="0" err="1" smtClean="0"/>
              <a:t>ricerca</a:t>
            </a:r>
            <a:r>
              <a:rPr lang="fr-FR" dirty="0" smtClean="0"/>
              <a:t> sono il </a:t>
            </a:r>
            <a:r>
              <a:rPr lang="fr-FR" dirty="0" err="1" smtClean="0"/>
              <a:t>diritto</a:t>
            </a:r>
            <a:r>
              <a:rPr lang="fr-FR" dirty="0" smtClean="0"/>
              <a:t> </a:t>
            </a:r>
            <a:r>
              <a:rPr lang="fr-FR" dirty="0" err="1" smtClean="0"/>
              <a:t>arcaico</a:t>
            </a:r>
            <a:r>
              <a:rPr lang="fr-FR" dirty="0" smtClean="0"/>
              <a:t> romano, il </a:t>
            </a:r>
            <a:r>
              <a:rPr lang="fr-FR" dirty="0" err="1" smtClean="0"/>
              <a:t>diritto</a:t>
            </a:r>
            <a:r>
              <a:rPr lang="fr-FR" dirty="0" smtClean="0"/>
              <a:t> delle donne, la </a:t>
            </a:r>
            <a:r>
              <a:rPr lang="fr-FR" dirty="0" err="1" smtClean="0"/>
              <a:t>letteratura</a:t>
            </a:r>
            <a:r>
              <a:rPr lang="fr-FR" dirty="0" smtClean="0"/>
              <a:t> </a:t>
            </a:r>
            <a:r>
              <a:rPr lang="fr-FR" dirty="0" err="1" smtClean="0"/>
              <a:t>latina</a:t>
            </a:r>
            <a:r>
              <a:rPr lang="fr-FR" dirty="0" smtClean="0"/>
              <a:t> e l’</a:t>
            </a:r>
            <a:r>
              <a:rPr lang="fr-FR" dirty="0" err="1" smtClean="0"/>
              <a:t>istoriografia</a:t>
            </a:r>
            <a:r>
              <a:rPr lang="fr-FR" dirty="0" smtClean="0"/>
              <a:t>.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91068" y="2237600"/>
            <a:ext cx="8915400" cy="3777622"/>
          </a:xfrm>
        </p:spPr>
        <p:txBody>
          <a:bodyPr/>
          <a:lstStyle/>
          <a:p>
            <a:pPr algn="just"/>
            <a:r>
              <a:rPr lang="fr-FR" dirty="0" smtClean="0">
                <a:solidFill>
                  <a:schemeClr val="tx1"/>
                </a:solidFill>
              </a:rPr>
              <a:t>Il </a:t>
            </a:r>
            <a:r>
              <a:rPr lang="fr-FR" dirty="0" err="1" smtClean="0">
                <a:solidFill>
                  <a:schemeClr val="tx1"/>
                </a:solidFill>
              </a:rPr>
              <a:t>periodo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arcaico</a:t>
            </a:r>
            <a:r>
              <a:rPr lang="fr-FR" dirty="0" smtClean="0">
                <a:solidFill>
                  <a:schemeClr val="tx1"/>
                </a:solidFill>
              </a:rPr>
              <a:t> è la </a:t>
            </a:r>
            <a:r>
              <a:rPr lang="fr-FR" dirty="0" err="1" smtClean="0">
                <a:solidFill>
                  <a:schemeClr val="tx1"/>
                </a:solidFill>
              </a:rPr>
              <a:t>storia</a:t>
            </a:r>
            <a:r>
              <a:rPr lang="fr-FR" dirty="0" smtClean="0">
                <a:solidFill>
                  <a:schemeClr val="tx1"/>
                </a:solidFill>
              </a:rPr>
              <a:t> di Roma da la </a:t>
            </a:r>
            <a:r>
              <a:rPr lang="fr-FR" dirty="0" err="1" smtClean="0">
                <a:solidFill>
                  <a:schemeClr val="tx1"/>
                </a:solidFill>
              </a:rPr>
              <a:t>fondazione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della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città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fino</a:t>
            </a:r>
            <a:r>
              <a:rPr lang="fr-FR" dirty="0" smtClean="0">
                <a:solidFill>
                  <a:schemeClr val="tx1"/>
                </a:solidFill>
              </a:rPr>
              <a:t> a il primo tempo </a:t>
            </a:r>
            <a:r>
              <a:rPr lang="fr-FR" dirty="0" err="1" smtClean="0">
                <a:solidFill>
                  <a:schemeClr val="tx1"/>
                </a:solidFill>
              </a:rPr>
              <a:t>della</a:t>
            </a:r>
            <a:r>
              <a:rPr lang="fr-FR" dirty="0" smtClean="0">
                <a:solidFill>
                  <a:schemeClr val="tx1"/>
                </a:solidFill>
              </a:rPr>
              <a:t> Repubblica : </a:t>
            </a:r>
            <a:r>
              <a:rPr lang="it-IT" dirty="0" smtClean="0">
                <a:solidFill>
                  <a:schemeClr val="tx1"/>
                </a:solidFill>
              </a:rPr>
              <a:t>è </a:t>
            </a:r>
            <a:r>
              <a:rPr lang="it-IT" dirty="0">
                <a:solidFill>
                  <a:schemeClr val="tx1"/>
                </a:solidFill>
              </a:rPr>
              <a:t>la nascita della città, del diritto e delle istituzioni </a:t>
            </a:r>
            <a:r>
              <a:rPr lang="it-IT" dirty="0" smtClean="0">
                <a:solidFill>
                  <a:schemeClr val="tx1"/>
                </a:solidFill>
              </a:rPr>
              <a:t>politiche.</a:t>
            </a:r>
            <a:endParaRPr lang="fr-FR" dirty="0" smtClean="0">
              <a:solidFill>
                <a:schemeClr val="tx1"/>
              </a:solidFill>
            </a:endParaRPr>
          </a:p>
          <a:p>
            <a:pPr algn="just"/>
            <a:r>
              <a:rPr lang="fr-FR" dirty="0" smtClean="0">
                <a:solidFill>
                  <a:schemeClr val="tx1"/>
                </a:solidFill>
              </a:rPr>
              <a:t>Studio il </a:t>
            </a:r>
            <a:r>
              <a:rPr lang="fr-FR" dirty="0" err="1" smtClean="0">
                <a:solidFill>
                  <a:schemeClr val="tx1"/>
                </a:solidFill>
              </a:rPr>
              <a:t>lavoro</a:t>
            </a:r>
            <a:r>
              <a:rPr lang="fr-FR" dirty="0" smtClean="0">
                <a:solidFill>
                  <a:schemeClr val="tx1"/>
                </a:solidFill>
              </a:rPr>
              <a:t> di Tito </a:t>
            </a:r>
            <a:r>
              <a:rPr lang="fr-FR" dirty="0" err="1" smtClean="0">
                <a:solidFill>
                  <a:schemeClr val="tx1"/>
                </a:solidFill>
              </a:rPr>
              <a:t>Livio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chiamato</a:t>
            </a:r>
            <a:r>
              <a:rPr lang="fr-FR" dirty="0" smtClean="0">
                <a:solidFill>
                  <a:schemeClr val="tx1"/>
                </a:solidFill>
              </a:rPr>
              <a:t> : </a:t>
            </a:r>
            <a:r>
              <a:rPr lang="fr-FR" i="1" dirty="0" smtClean="0">
                <a:solidFill>
                  <a:schemeClr val="tx1"/>
                </a:solidFill>
              </a:rPr>
              <a:t>Ab urbe condita</a:t>
            </a:r>
            <a:r>
              <a:rPr lang="fr-FR" dirty="0" smtClean="0">
                <a:solidFill>
                  <a:schemeClr val="tx1"/>
                </a:solidFill>
              </a:rPr>
              <a:t>. (Da la </a:t>
            </a:r>
            <a:r>
              <a:rPr lang="fr-FR" dirty="0" err="1" smtClean="0">
                <a:solidFill>
                  <a:schemeClr val="tx1"/>
                </a:solidFill>
              </a:rPr>
              <a:t>fondazione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della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città</a:t>
            </a:r>
            <a:r>
              <a:rPr lang="fr-FR" dirty="0" smtClean="0">
                <a:solidFill>
                  <a:schemeClr val="tx1"/>
                </a:solidFill>
              </a:rPr>
              <a:t>.) </a:t>
            </a:r>
          </a:p>
          <a:p>
            <a:pPr algn="just"/>
            <a:r>
              <a:rPr lang="fr-FR" dirty="0" smtClean="0">
                <a:solidFill>
                  <a:schemeClr val="tx1"/>
                </a:solidFill>
              </a:rPr>
              <a:t>Lo studio </a:t>
            </a:r>
            <a:r>
              <a:rPr lang="fr-FR" dirty="0" err="1" smtClean="0">
                <a:solidFill>
                  <a:schemeClr val="tx1"/>
                </a:solidFill>
              </a:rPr>
              <a:t>della</a:t>
            </a:r>
            <a:r>
              <a:rPr lang="fr-FR" dirty="0" smtClean="0">
                <a:solidFill>
                  <a:schemeClr val="tx1"/>
                </a:solidFill>
              </a:rPr>
              <a:t> lingua </a:t>
            </a:r>
            <a:r>
              <a:rPr lang="fr-FR" dirty="0" err="1" smtClean="0">
                <a:solidFill>
                  <a:schemeClr val="tx1"/>
                </a:solidFill>
              </a:rPr>
              <a:t>latina</a:t>
            </a:r>
            <a:r>
              <a:rPr lang="fr-FR" dirty="0" smtClean="0">
                <a:solidFill>
                  <a:schemeClr val="tx1"/>
                </a:solidFill>
              </a:rPr>
              <a:t> mi </a:t>
            </a:r>
            <a:r>
              <a:rPr lang="fr-FR" dirty="0" err="1" smtClean="0">
                <a:solidFill>
                  <a:schemeClr val="tx1"/>
                </a:solidFill>
              </a:rPr>
              <a:t>interessa</a:t>
            </a:r>
            <a:r>
              <a:rPr lang="fr-FR" dirty="0" smtClean="0">
                <a:solidFill>
                  <a:schemeClr val="tx1"/>
                </a:solidFill>
              </a:rPr>
              <a:t> anche </a:t>
            </a:r>
            <a:r>
              <a:rPr lang="fr-FR" dirty="0" err="1" smtClean="0">
                <a:solidFill>
                  <a:schemeClr val="tx1"/>
                </a:solidFill>
              </a:rPr>
              <a:t>lo</a:t>
            </a:r>
            <a:r>
              <a:rPr lang="fr-FR" dirty="0" smtClean="0">
                <a:solidFill>
                  <a:schemeClr val="tx1"/>
                </a:solidFill>
              </a:rPr>
              <a:t> studio delle lingue </a:t>
            </a:r>
            <a:r>
              <a:rPr lang="fr-FR" dirty="0" err="1" smtClean="0">
                <a:solidFill>
                  <a:schemeClr val="tx1"/>
                </a:solidFill>
              </a:rPr>
              <a:t>italiche</a:t>
            </a:r>
            <a:r>
              <a:rPr lang="fr-FR" dirty="0" smtClean="0">
                <a:solidFill>
                  <a:schemeClr val="tx1"/>
                </a:solidFill>
              </a:rPr>
              <a:t> per </a:t>
            </a:r>
            <a:r>
              <a:rPr lang="fr-FR" dirty="0" err="1" smtClean="0">
                <a:solidFill>
                  <a:schemeClr val="tx1"/>
                </a:solidFill>
              </a:rPr>
              <a:t>esempio</a:t>
            </a:r>
            <a:r>
              <a:rPr lang="fr-FR" dirty="0" smtClean="0">
                <a:solidFill>
                  <a:schemeClr val="tx1"/>
                </a:solidFill>
              </a:rPr>
              <a:t> : le lingue </a:t>
            </a:r>
            <a:r>
              <a:rPr lang="fr-FR" dirty="0" err="1" smtClean="0">
                <a:solidFill>
                  <a:schemeClr val="tx1"/>
                </a:solidFill>
              </a:rPr>
              <a:t>osco-umbre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e la lingua </a:t>
            </a:r>
            <a:r>
              <a:rPr lang="fr-FR" dirty="0" err="1" smtClean="0">
                <a:solidFill>
                  <a:schemeClr val="tx1"/>
                </a:solidFill>
              </a:rPr>
              <a:t>etrusca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che</a:t>
            </a:r>
            <a:r>
              <a:rPr lang="fr-FR" dirty="0" smtClean="0">
                <a:solidFill>
                  <a:schemeClr val="tx1"/>
                </a:solidFill>
              </a:rPr>
              <a:t> sono le lingue molto </a:t>
            </a:r>
            <a:r>
              <a:rPr lang="fr-FR" dirty="0" err="1" smtClean="0">
                <a:solidFill>
                  <a:schemeClr val="tx1"/>
                </a:solidFill>
              </a:rPr>
              <a:t>anziane</a:t>
            </a:r>
            <a:r>
              <a:rPr lang="fr-FR" dirty="0" smtClean="0">
                <a:solidFill>
                  <a:schemeClr val="tx1"/>
                </a:solidFill>
              </a:rPr>
              <a:t> et difficile.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87" y="2956511"/>
            <a:ext cx="22574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18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433" y="195944"/>
            <a:ext cx="8618283" cy="645294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3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fr-FR" b="1" dirty="0" smtClean="0"/>
              <a:t>Di più studio il </a:t>
            </a:r>
            <a:r>
              <a:rPr lang="fr-FR" b="1" dirty="0" err="1" smtClean="0"/>
              <a:t>diritto</a:t>
            </a:r>
            <a:r>
              <a:rPr lang="fr-FR" b="1" dirty="0" smtClean="0"/>
              <a:t> delle donne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73875" y="1264555"/>
            <a:ext cx="8766841" cy="3777622"/>
          </a:xfrm>
        </p:spPr>
        <p:txBody>
          <a:bodyPr/>
          <a:lstStyle/>
          <a:p>
            <a:pPr algn="just"/>
            <a:r>
              <a:rPr lang="it-IT" b="1" dirty="0" smtClean="0">
                <a:solidFill>
                  <a:schemeClr val="tx1"/>
                </a:solidFill>
              </a:rPr>
              <a:t>Più </a:t>
            </a:r>
            <a:r>
              <a:rPr lang="it-IT" b="1" dirty="0">
                <a:solidFill>
                  <a:schemeClr val="tx1"/>
                </a:solidFill>
              </a:rPr>
              <a:t>specificamente le </a:t>
            </a:r>
            <a:r>
              <a:rPr lang="it-IT" b="1" dirty="0" smtClean="0">
                <a:solidFill>
                  <a:schemeClr val="tx1"/>
                </a:solidFill>
              </a:rPr>
              <a:t>«donne </a:t>
            </a:r>
            <a:r>
              <a:rPr lang="it-IT" b="1" dirty="0">
                <a:solidFill>
                  <a:schemeClr val="tx1"/>
                </a:solidFill>
              </a:rPr>
              <a:t>e la nozione di </a:t>
            </a:r>
            <a:r>
              <a:rPr lang="it-IT" b="1" u="sng" dirty="0" smtClean="0">
                <a:solidFill>
                  <a:schemeClr val="tx1"/>
                </a:solidFill>
              </a:rPr>
              <a:t>ingiustizia</a:t>
            </a:r>
            <a:r>
              <a:rPr lang="it-IT" b="1" dirty="0" smtClean="0">
                <a:solidFill>
                  <a:schemeClr val="tx1"/>
                </a:solidFill>
              </a:rPr>
              <a:t>».</a:t>
            </a:r>
          </a:p>
          <a:p>
            <a:pPr algn="just"/>
            <a:r>
              <a:rPr lang="it-IT" b="1" dirty="0">
                <a:solidFill>
                  <a:schemeClr val="tx1"/>
                </a:solidFill>
              </a:rPr>
              <a:t>Cos'è </a:t>
            </a:r>
            <a:r>
              <a:rPr lang="it-IT" b="1" dirty="0" smtClean="0">
                <a:solidFill>
                  <a:schemeClr val="tx1"/>
                </a:solidFill>
              </a:rPr>
              <a:t>l'ingiustizia ? Cosa </a:t>
            </a:r>
            <a:r>
              <a:rPr lang="it-IT" b="1" dirty="0">
                <a:solidFill>
                  <a:schemeClr val="tx1"/>
                </a:solidFill>
              </a:rPr>
              <a:t>può fare </a:t>
            </a:r>
            <a:r>
              <a:rPr lang="it-IT" b="1" dirty="0" smtClean="0">
                <a:solidFill>
                  <a:schemeClr val="tx1"/>
                </a:solidFill>
              </a:rPr>
              <a:t>una </a:t>
            </a:r>
            <a:r>
              <a:rPr lang="it-IT" b="1" dirty="0">
                <a:solidFill>
                  <a:schemeClr val="tx1"/>
                </a:solidFill>
              </a:rPr>
              <a:t>donna </a:t>
            </a:r>
            <a:r>
              <a:rPr lang="it-IT" b="1" dirty="0" smtClean="0">
                <a:solidFill>
                  <a:schemeClr val="tx1"/>
                </a:solidFill>
              </a:rPr>
              <a:t>si lei </a:t>
            </a:r>
            <a:r>
              <a:rPr lang="it-IT" b="1" dirty="0">
                <a:solidFill>
                  <a:schemeClr val="tx1"/>
                </a:solidFill>
              </a:rPr>
              <a:t>è vittima di </a:t>
            </a:r>
            <a:r>
              <a:rPr lang="it-IT" b="1" dirty="0" smtClean="0">
                <a:solidFill>
                  <a:schemeClr val="tx1"/>
                </a:solidFill>
              </a:rPr>
              <a:t>un'ingiustizia ?</a:t>
            </a:r>
          </a:p>
          <a:p>
            <a:pPr algn="just"/>
            <a:r>
              <a:rPr lang="it-IT" b="1" dirty="0">
                <a:solidFill>
                  <a:schemeClr val="tx1"/>
                </a:solidFill>
              </a:rPr>
              <a:t>Le storie arcaiche più famose </a:t>
            </a:r>
            <a:r>
              <a:rPr lang="it-IT" b="1" dirty="0" smtClean="0">
                <a:solidFill>
                  <a:schemeClr val="tx1"/>
                </a:solidFill>
              </a:rPr>
              <a:t>sono : lo stupro di Lucrezia, il rapimento delle donne Sabine e </a:t>
            </a:r>
            <a:r>
              <a:rPr lang="it-IT" b="1" dirty="0">
                <a:solidFill>
                  <a:schemeClr val="tx1"/>
                </a:solidFill>
              </a:rPr>
              <a:t>l’assassino di </a:t>
            </a:r>
            <a:r>
              <a:rPr lang="it-IT" b="1" dirty="0" smtClean="0">
                <a:solidFill>
                  <a:schemeClr val="tx1"/>
                </a:solidFill>
              </a:rPr>
              <a:t>Verginia.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12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fr-FR" dirty="0" err="1" smtClean="0"/>
              <a:t>Grazie</a:t>
            </a:r>
            <a:r>
              <a:rPr lang="fr-FR" dirty="0" smtClean="0"/>
              <a:t> alla </a:t>
            </a:r>
            <a:r>
              <a:rPr lang="fr-FR" dirty="0" err="1" smtClean="0"/>
              <a:t>mia</a:t>
            </a:r>
            <a:r>
              <a:rPr lang="fr-FR" dirty="0" smtClean="0"/>
              <a:t> </a:t>
            </a:r>
            <a:r>
              <a:rPr lang="fr-FR" dirty="0" err="1" smtClean="0"/>
              <a:t>ricerca</a:t>
            </a:r>
            <a:r>
              <a:rPr lang="fr-FR" dirty="0" smtClean="0"/>
              <a:t> </a:t>
            </a:r>
            <a:r>
              <a:rPr lang="fr-FR" dirty="0" err="1" smtClean="0"/>
              <a:t>voglio</a:t>
            </a:r>
            <a:r>
              <a:rPr lang="fr-FR" dirty="0" smtClean="0"/>
              <a:t> </a:t>
            </a:r>
            <a:r>
              <a:rPr lang="fr-FR" dirty="0" err="1" smtClean="0"/>
              <a:t>mostrare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la </a:t>
            </a:r>
            <a:r>
              <a:rPr lang="fr-FR" dirty="0" err="1" smtClean="0"/>
              <a:t>storia</a:t>
            </a:r>
            <a:r>
              <a:rPr lang="fr-FR" dirty="0" smtClean="0"/>
              <a:t> </a:t>
            </a:r>
            <a:r>
              <a:rPr lang="fr-FR" dirty="0" err="1" smtClean="0"/>
              <a:t>degli</a:t>
            </a:r>
            <a:r>
              <a:rPr lang="fr-FR" dirty="0" smtClean="0"/>
              <a:t> </a:t>
            </a:r>
            <a:r>
              <a:rPr lang="fr-FR" dirty="0" err="1" smtClean="0"/>
              <a:t>Antichi</a:t>
            </a:r>
            <a:r>
              <a:rPr lang="fr-FR" dirty="0" smtClean="0"/>
              <a:t> consente a </a:t>
            </a:r>
            <a:r>
              <a:rPr lang="fr-FR" dirty="0" err="1" smtClean="0"/>
              <a:t>interrogarsi</a:t>
            </a:r>
            <a:r>
              <a:rPr lang="fr-FR" dirty="0" smtClean="0"/>
              <a:t> </a:t>
            </a:r>
            <a:r>
              <a:rPr lang="fr-FR" dirty="0" err="1" smtClean="0"/>
              <a:t>sulla</a:t>
            </a:r>
            <a:r>
              <a:rPr lang="fr-FR" dirty="0" smtClean="0"/>
              <a:t> </a:t>
            </a:r>
            <a:r>
              <a:rPr lang="fr-FR" dirty="0" err="1" smtClean="0"/>
              <a:t>nostra</a:t>
            </a:r>
            <a:r>
              <a:rPr lang="fr-FR" dirty="0" smtClean="0"/>
              <a:t> </a:t>
            </a:r>
            <a:r>
              <a:rPr lang="fr-FR" dirty="0" err="1" smtClean="0"/>
              <a:t>vita</a:t>
            </a:r>
            <a:r>
              <a:rPr lang="fr-FR" dirty="0"/>
              <a:t> </a:t>
            </a:r>
            <a:r>
              <a:rPr lang="fr-FR" dirty="0" smtClean="0"/>
              <a:t>e </a:t>
            </a:r>
            <a:r>
              <a:rPr lang="fr-FR" dirty="0" err="1" smtClean="0"/>
              <a:t>noi</a:t>
            </a:r>
            <a:r>
              <a:rPr lang="fr-FR" dirty="0" smtClean="0"/>
              <a:t> </a:t>
            </a:r>
            <a:r>
              <a:rPr lang="fr-FR" dirty="0" err="1" smtClean="0"/>
              <a:t>stessi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2512423"/>
            <a:ext cx="8915400" cy="3777622"/>
          </a:xfrm>
        </p:spPr>
        <p:txBody>
          <a:bodyPr/>
          <a:lstStyle/>
          <a:p>
            <a:pPr algn="just"/>
            <a:r>
              <a:rPr lang="fr-FR" dirty="0" err="1" smtClean="0"/>
              <a:t>Penso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abbiamo</a:t>
            </a:r>
            <a:r>
              <a:rPr lang="fr-FR" dirty="0" smtClean="0"/>
              <a:t> molto da </a:t>
            </a:r>
            <a:r>
              <a:rPr lang="fr-FR" dirty="0" err="1" smtClean="0"/>
              <a:t>imparare</a:t>
            </a:r>
            <a:r>
              <a:rPr lang="fr-FR" dirty="0" smtClean="0"/>
              <a:t> dei </a:t>
            </a:r>
            <a:r>
              <a:rPr lang="fr-FR" dirty="0" err="1" smtClean="0"/>
              <a:t>Antichi</a:t>
            </a:r>
            <a:r>
              <a:rPr lang="fr-FR" dirty="0" smtClean="0"/>
              <a:t> </a:t>
            </a:r>
            <a:r>
              <a:rPr lang="fr-FR" dirty="0" err="1" smtClean="0"/>
              <a:t>nel</a:t>
            </a:r>
            <a:r>
              <a:rPr lang="fr-FR" dirty="0" smtClean="0"/>
              <a:t> bene a </a:t>
            </a:r>
            <a:r>
              <a:rPr lang="fr-FR" dirty="0" err="1" smtClean="0"/>
              <a:t>nel</a:t>
            </a:r>
            <a:r>
              <a:rPr lang="fr-FR" dirty="0" smtClean="0"/>
              <a:t> male. </a:t>
            </a:r>
            <a:r>
              <a:rPr lang="fr-FR" dirty="0" err="1" smtClean="0"/>
              <a:t>Perchè</a:t>
            </a:r>
            <a:r>
              <a:rPr lang="fr-FR" dirty="0" smtClean="0"/>
              <a:t>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società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vive, si </a:t>
            </a:r>
            <a:r>
              <a:rPr lang="fr-FR" dirty="0" err="1" smtClean="0"/>
              <a:t>evolve</a:t>
            </a:r>
            <a:r>
              <a:rPr lang="fr-FR" dirty="0" smtClean="0"/>
              <a:t> </a:t>
            </a:r>
            <a:r>
              <a:rPr lang="fr-FR" dirty="0" err="1" smtClean="0"/>
              <a:t>continuando</a:t>
            </a:r>
            <a:r>
              <a:rPr lang="fr-FR" dirty="0" smtClean="0"/>
              <a:t> a </a:t>
            </a:r>
            <a:r>
              <a:rPr lang="fr-FR" dirty="0" err="1" smtClean="0"/>
              <a:t>interrogarsi</a:t>
            </a:r>
            <a:r>
              <a:rPr lang="fr-FR" dirty="0" smtClean="0"/>
              <a:t> </a:t>
            </a:r>
            <a:r>
              <a:rPr lang="fr-FR" dirty="0" err="1" smtClean="0"/>
              <a:t>sul</a:t>
            </a:r>
            <a:r>
              <a:rPr lang="fr-FR" dirty="0" smtClean="0"/>
              <a:t> </a:t>
            </a:r>
            <a:r>
              <a:rPr lang="fr-FR" dirty="0" err="1" smtClean="0"/>
              <a:t>futuro</a:t>
            </a:r>
            <a:r>
              <a:rPr lang="fr-FR" dirty="0" smtClean="0"/>
              <a:t> </a:t>
            </a:r>
            <a:r>
              <a:rPr lang="fr-FR" dirty="0" err="1" smtClean="0"/>
              <a:t>aiutandosi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passato</a:t>
            </a:r>
            <a:r>
              <a:rPr lang="fr-FR" dirty="0"/>
              <a:t>.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018" y="3315740"/>
            <a:ext cx="4210594" cy="297080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903346" y="5918965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Gratia</a:t>
            </a:r>
            <a:r>
              <a:rPr lang="fr-FR" dirty="0" smtClean="0"/>
              <a:t> </a:t>
            </a:r>
            <a:r>
              <a:rPr lang="fr-FR" dirty="0" err="1" smtClean="0"/>
              <a:t>ago</a:t>
            </a:r>
            <a:r>
              <a:rPr lang="fr-FR" dirty="0" smtClean="0"/>
              <a:t> </a:t>
            </a:r>
            <a:r>
              <a:rPr lang="fr-FR" dirty="0" err="1" smtClean="0"/>
              <a:t>tibi</a:t>
            </a:r>
            <a:r>
              <a:rPr lang="fr-FR" dirty="0" smtClean="0"/>
              <a:t> quod </a:t>
            </a:r>
            <a:r>
              <a:rPr lang="fr-FR" dirty="0" err="1" smtClean="0"/>
              <a:t>legeris</a:t>
            </a:r>
            <a:r>
              <a:rPr lang="fr-FR" dirty="0" smtClean="0"/>
              <a:t> </a:t>
            </a:r>
            <a:r>
              <a:rPr lang="fr-FR" dirty="0" smtClean="0"/>
              <a:t>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5755585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2007</TotalTime>
  <Words>362</Words>
  <Application>Microsoft Office PowerPoint</Application>
  <PresentationFormat>Grand écran</PresentationFormat>
  <Paragraphs>24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Brin</vt:lpstr>
      <vt:lpstr>Salve, sono Julie !</vt:lpstr>
      <vt:lpstr>Sono una ragazza di ventiquattro anni nata a Aix-les-Bains però studio nella città di Lione.</vt:lpstr>
      <vt:lpstr>Le mie origini sono italiane e più precisamente siciliane.</vt:lpstr>
      <vt:lpstr>Studio l’italiano perchè :</vt:lpstr>
      <vt:lpstr>I miei campi di ricerca sono il diritto arcaico romano, il diritto delle donne, la letteratura latina e l’istoriografia. </vt:lpstr>
      <vt:lpstr>Di più studio il diritto delle donne</vt:lpstr>
      <vt:lpstr>Grazie alla mia ricerca voglio mostrare che la storia degli Antichi consente a interrogarsi sulla nostra vita e noi stessi.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Ciao, sono Julie !</dc:title>
  <dc:creator>Julie</dc:creator>
  <cp:lastModifiedBy>Julie</cp:lastModifiedBy>
  <cp:revision>28</cp:revision>
  <dcterms:created xsi:type="dcterms:W3CDTF">2020-11-12T13:27:30Z</dcterms:created>
  <dcterms:modified xsi:type="dcterms:W3CDTF">2020-11-16T10:44:05Z</dcterms:modified>
</cp:coreProperties>
</file>