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96" r:id="rId1"/>
    <p:sldMasterId id="2147483708" r:id="rId2"/>
    <p:sldMasterId id="2147483720" r:id="rId3"/>
    <p:sldMasterId id="2147483732" r:id="rId4"/>
  </p:sldMasterIdLst>
  <p:sldIdLst>
    <p:sldId id="257" r:id="rId5"/>
    <p:sldId id="1025" r:id="rId6"/>
    <p:sldId id="481" r:id="rId7"/>
    <p:sldId id="1027" r:id="rId8"/>
    <p:sldId id="1063" r:id="rId9"/>
    <p:sldId id="1091" r:id="rId10"/>
    <p:sldId id="1090" r:id="rId11"/>
    <p:sldId id="1039" r:id="rId12"/>
    <p:sldId id="1070" r:id="rId13"/>
    <p:sldId id="1032" r:id="rId14"/>
    <p:sldId id="1062" r:id="rId15"/>
    <p:sldId id="1068" r:id="rId16"/>
    <p:sldId id="1084" r:id="rId17"/>
    <p:sldId id="1054" r:id="rId18"/>
    <p:sldId id="1053" r:id="rId19"/>
    <p:sldId id="1033" r:id="rId20"/>
    <p:sldId id="1083" r:id="rId21"/>
    <p:sldId id="1034" r:id="rId22"/>
    <p:sldId id="1072" r:id="rId23"/>
    <p:sldId id="1035" r:id="rId24"/>
    <p:sldId id="1021" r:id="rId25"/>
    <p:sldId id="1031" r:id="rId26"/>
    <p:sldId id="1030" r:id="rId27"/>
    <p:sldId id="1077" r:id="rId28"/>
    <p:sldId id="1037" r:id="rId29"/>
    <p:sldId id="1085" r:id="rId30"/>
    <p:sldId id="1074" r:id="rId31"/>
    <p:sldId id="1038" r:id="rId32"/>
    <p:sldId id="1029" r:id="rId33"/>
    <p:sldId id="1058" r:id="rId34"/>
    <p:sldId id="1060" r:id="rId35"/>
    <p:sldId id="406" r:id="rId36"/>
  </p:sldIdLst>
  <p:sldSz cx="12192000" cy="6858000"/>
  <p:notesSz cx="6858000" cy="9144000"/>
  <p:embeddedFontLst>
    <p:embeddedFont>
      <p:font typeface="Artistik CE" panose="040F0704080607010103" pitchFamily="82" charset="0"/>
      <p:regular r:id="rId37"/>
    </p:embeddedFont>
    <p:embeddedFont>
      <p:font typeface="BalloPEEExtBol" pitchFamily="2" charset="0"/>
      <p:regular r:id="rId38"/>
    </p:embeddedFont>
    <p:embeddedFont>
      <p:font typeface="Brooklyn CE" pitchFamily="2" charset="0"/>
      <p:italic r:id="rId39"/>
    </p:embeddedFont>
    <p:embeddedFont>
      <p:font typeface="Calibri" panose="020F0502020204030204" pitchFamily="34" charset="0"/>
      <p:regular r:id="rId40"/>
      <p:bold r:id="rId41"/>
      <p:italic r:id="rId42"/>
      <p:boldItalic r:id="rId43"/>
    </p:embeddedFont>
    <p:embeddedFont>
      <p:font typeface="Calibri Light" panose="020F0302020204030204" pitchFamily="34" charset="0"/>
      <p:regular r:id="rId44"/>
      <p:italic r:id="rId45"/>
    </p:embeddedFont>
    <p:embeddedFont>
      <p:font typeface="EucrosiaUPC" panose="02020603050405020304" pitchFamily="18" charset="-34"/>
      <p:regular r:id="rId46"/>
      <p:bold r:id="rId47"/>
      <p:italic r:id="rId48"/>
      <p:boldItalic r:id="rId49"/>
    </p:embeddedFont>
    <p:embeddedFont>
      <p:font typeface="Merlin CE" pitchFamily="2" charset="0"/>
      <p:regular r:id="rId50"/>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Y7pY0BOpvYDKEFDNshZTQ==" hashData="U1f6T9JcdwTYR0SsLtK22BF5oBpLWLG9m8g1QT7I9ddXlS51j/DnbgCLuFncZ+WmFoIIqh/VcVghpEMNPyyVX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B85C"/>
    <a:srgbClr val="6C221C"/>
    <a:srgbClr val="FFD966"/>
    <a:srgbClr val="9B9C8C"/>
    <a:srgbClr val="7D7E6C"/>
    <a:srgbClr val="F9E7A2"/>
    <a:srgbClr val="0000CC"/>
    <a:srgbClr val="0000FF"/>
    <a:srgbClr val="EDB84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091" autoAdjust="0"/>
    <p:restoredTop sz="94660"/>
  </p:normalViewPr>
  <p:slideViewPr>
    <p:cSldViewPr snapToGrid="0">
      <p:cViewPr varScale="1">
        <p:scale>
          <a:sx n="92" d="100"/>
          <a:sy n="92" d="100"/>
        </p:scale>
        <p:origin x="114" y="78"/>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3.fntdata"/><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5.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8.fntdata"/><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40053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415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74935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42518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39776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92523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86575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43733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03776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095596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677062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4"/>
            <a:ext cx="91440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92" indent="0" algn="ctr">
              <a:buNone/>
              <a:defRPr sz="2000"/>
            </a:lvl2pPr>
            <a:lvl3pPr marL="914383" indent="0" algn="ctr">
              <a:buNone/>
              <a:defRPr sz="1800"/>
            </a:lvl3pPr>
            <a:lvl4pPr marL="1371574" indent="0" algn="ctr">
              <a:buNone/>
              <a:defRPr sz="1600"/>
            </a:lvl4pPr>
            <a:lvl5pPr marL="1828766" indent="0" algn="ctr">
              <a:buNone/>
              <a:defRPr sz="1600"/>
            </a:lvl5pPr>
            <a:lvl6pPr marL="2285957" indent="0" algn="ctr">
              <a:buNone/>
              <a:defRPr sz="1600"/>
            </a:lvl6pPr>
            <a:lvl7pPr marL="2743149" indent="0" algn="ctr">
              <a:buNone/>
              <a:defRPr sz="1600"/>
            </a:lvl7pPr>
            <a:lvl8pPr marL="3200341" indent="0" algn="ctr">
              <a:buNone/>
              <a:defRPr sz="1600"/>
            </a:lvl8pPr>
            <a:lvl9pPr marL="3657532"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3124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29670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92" indent="0">
              <a:buNone/>
              <a:defRPr sz="2000">
                <a:solidFill>
                  <a:schemeClr val="tx1">
                    <a:tint val="75000"/>
                  </a:schemeClr>
                </a:solidFill>
              </a:defRPr>
            </a:lvl2pPr>
            <a:lvl3pPr marL="914383" indent="0">
              <a:buNone/>
              <a:defRPr sz="1800">
                <a:solidFill>
                  <a:schemeClr val="tx1">
                    <a:tint val="75000"/>
                  </a:schemeClr>
                </a:solidFill>
              </a:defRPr>
            </a:lvl3pPr>
            <a:lvl4pPr marL="1371574" indent="0">
              <a:buNone/>
              <a:defRPr sz="1600">
                <a:solidFill>
                  <a:schemeClr val="tx1">
                    <a:tint val="75000"/>
                  </a:schemeClr>
                </a:solidFill>
              </a:defRPr>
            </a:lvl4pPr>
            <a:lvl5pPr marL="1828766" indent="0">
              <a:buNone/>
              <a:defRPr sz="1600">
                <a:solidFill>
                  <a:schemeClr val="tx1">
                    <a:tint val="75000"/>
                  </a:schemeClr>
                </a:solidFill>
              </a:defRPr>
            </a:lvl5pPr>
            <a:lvl6pPr marL="2285957" indent="0">
              <a:buNone/>
              <a:defRPr sz="1600">
                <a:solidFill>
                  <a:schemeClr val="tx1">
                    <a:tint val="75000"/>
                  </a:schemeClr>
                </a:solidFill>
              </a:defRPr>
            </a:lvl6pPr>
            <a:lvl7pPr marL="2743149" indent="0">
              <a:buNone/>
              <a:defRPr sz="1600">
                <a:solidFill>
                  <a:schemeClr val="tx1">
                    <a:tint val="75000"/>
                  </a:schemeClr>
                </a:solidFill>
              </a:defRPr>
            </a:lvl7pPr>
            <a:lvl8pPr marL="3200341" indent="0">
              <a:buNone/>
              <a:defRPr sz="1600">
                <a:solidFill>
                  <a:schemeClr val="tx1">
                    <a:tint val="75000"/>
                  </a:schemeClr>
                </a:solidFill>
              </a:defRPr>
            </a:lvl8pPr>
            <a:lvl9pPr marL="3657532" indent="0">
              <a:buNone/>
              <a:defRPr sz="1600">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58047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950201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92" indent="0">
              <a:buNone/>
              <a:defRPr sz="2000" b="1"/>
            </a:lvl2pPr>
            <a:lvl3pPr marL="914383" indent="0">
              <a:buNone/>
              <a:defRPr sz="1800" b="1"/>
            </a:lvl3pPr>
            <a:lvl4pPr marL="1371574" indent="0">
              <a:buNone/>
              <a:defRPr sz="1600" b="1"/>
            </a:lvl4pPr>
            <a:lvl5pPr marL="1828766" indent="0">
              <a:buNone/>
              <a:defRPr sz="1600" b="1"/>
            </a:lvl5pPr>
            <a:lvl6pPr marL="2285957" indent="0">
              <a:buNone/>
              <a:defRPr sz="1600" b="1"/>
            </a:lvl6pPr>
            <a:lvl7pPr marL="2743149" indent="0">
              <a:buNone/>
              <a:defRPr sz="1600" b="1"/>
            </a:lvl7pPr>
            <a:lvl8pPr marL="3200341" indent="0">
              <a:buNone/>
              <a:defRPr sz="1600" b="1"/>
            </a:lvl8pPr>
            <a:lvl9pPr marL="3657532" indent="0">
              <a:buNone/>
              <a:defRPr sz="1600" b="1"/>
            </a:lvl9pPr>
          </a:lstStyle>
          <a:p>
            <a:pPr lvl="0"/>
            <a:r>
              <a:rPr lang="sk-SK"/>
              <a:t>Upraviť štýly predlohy textu</a:t>
            </a:r>
          </a:p>
        </p:txBody>
      </p:sp>
      <p:sp>
        <p:nvSpPr>
          <p:cNvPr id="4" name="Content Placeholder 3"/>
          <p:cNvSpPr>
            <a:spLocks noGrp="1"/>
          </p:cNvSpPr>
          <p:nvPr>
            <p:ph sz="half" idx="2"/>
          </p:nvPr>
        </p:nvSpPr>
        <p:spPr>
          <a:xfrm>
            <a:off x="839789"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192" indent="0">
              <a:buNone/>
              <a:defRPr sz="2000" b="1"/>
            </a:lvl2pPr>
            <a:lvl3pPr marL="914383" indent="0">
              <a:buNone/>
              <a:defRPr sz="1800" b="1"/>
            </a:lvl3pPr>
            <a:lvl4pPr marL="1371574" indent="0">
              <a:buNone/>
              <a:defRPr sz="1600" b="1"/>
            </a:lvl4pPr>
            <a:lvl5pPr marL="1828766" indent="0">
              <a:buNone/>
              <a:defRPr sz="1600" b="1"/>
            </a:lvl5pPr>
            <a:lvl6pPr marL="2285957" indent="0">
              <a:buNone/>
              <a:defRPr sz="1600" b="1"/>
            </a:lvl6pPr>
            <a:lvl7pPr marL="2743149" indent="0">
              <a:buNone/>
              <a:defRPr sz="1600" b="1"/>
            </a:lvl7pPr>
            <a:lvl8pPr marL="3200341" indent="0">
              <a:buNone/>
              <a:defRPr sz="1600" b="1"/>
            </a:lvl8pPr>
            <a:lvl9pPr marL="3657532" indent="0">
              <a:buNone/>
              <a:defRPr sz="1600" b="1"/>
            </a:lvl9pPr>
          </a:lstStyle>
          <a:p>
            <a:pPr lvl="0"/>
            <a:r>
              <a:rPr lang="sk-SK"/>
              <a:t>Upraviť štýly predlohy textu</a:t>
            </a:r>
          </a:p>
        </p:txBody>
      </p:sp>
      <p:sp>
        <p:nvSpPr>
          <p:cNvPr id="6" name="Content Placeholder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95815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0108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454061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p:spPr>
        <p:txBody>
          <a:bodyPr anchor="b"/>
          <a:lstStyle>
            <a:lvl1pPr>
              <a:defRPr sz="3200"/>
            </a:lvl1pPr>
          </a:lstStyle>
          <a:p>
            <a:r>
              <a:rPr lang="sk-SK"/>
              <a:t>Kliknutím upravte štýl predlohy nadpisu</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92" indent="0">
              <a:buNone/>
              <a:defRPr sz="1400"/>
            </a:lvl2pPr>
            <a:lvl3pPr marL="914383" indent="0">
              <a:buNone/>
              <a:defRPr sz="1200"/>
            </a:lvl3pPr>
            <a:lvl4pPr marL="1371574" indent="0">
              <a:buNone/>
              <a:defRPr sz="1000"/>
            </a:lvl4pPr>
            <a:lvl5pPr marL="1828766" indent="0">
              <a:buNone/>
              <a:defRPr sz="1000"/>
            </a:lvl5pPr>
            <a:lvl6pPr marL="2285957" indent="0">
              <a:buNone/>
              <a:defRPr sz="1000"/>
            </a:lvl6pPr>
            <a:lvl7pPr marL="2743149" indent="0">
              <a:buNone/>
              <a:defRPr sz="1000"/>
            </a:lvl7pPr>
            <a:lvl8pPr marL="3200341" indent="0">
              <a:buNone/>
              <a:defRPr sz="1000"/>
            </a:lvl8pPr>
            <a:lvl9pPr marL="3657532" indent="0">
              <a:buNone/>
              <a:defRPr sz="1000"/>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985927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p:spPr>
        <p:txBody>
          <a:bodyPr anchor="b"/>
          <a:lstStyle>
            <a:lvl1pPr>
              <a:defRPr sz="32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192" indent="0">
              <a:buNone/>
              <a:defRPr sz="2800"/>
            </a:lvl2pPr>
            <a:lvl3pPr marL="914383" indent="0">
              <a:buNone/>
              <a:defRPr sz="2400"/>
            </a:lvl3pPr>
            <a:lvl4pPr marL="1371574" indent="0">
              <a:buNone/>
              <a:defRPr sz="2000"/>
            </a:lvl4pPr>
            <a:lvl5pPr marL="1828766" indent="0">
              <a:buNone/>
              <a:defRPr sz="2000"/>
            </a:lvl5pPr>
            <a:lvl6pPr marL="2285957" indent="0">
              <a:buNone/>
              <a:defRPr sz="2000"/>
            </a:lvl6pPr>
            <a:lvl7pPr marL="2743149" indent="0">
              <a:buNone/>
              <a:defRPr sz="2000"/>
            </a:lvl7pPr>
            <a:lvl8pPr marL="3200341" indent="0">
              <a:buNone/>
              <a:defRPr sz="2000"/>
            </a:lvl8pPr>
            <a:lvl9pPr marL="3657532"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92" indent="0">
              <a:buNone/>
              <a:defRPr sz="1400"/>
            </a:lvl2pPr>
            <a:lvl3pPr marL="914383" indent="0">
              <a:buNone/>
              <a:defRPr sz="1200"/>
            </a:lvl3pPr>
            <a:lvl4pPr marL="1371574" indent="0">
              <a:buNone/>
              <a:defRPr sz="1000"/>
            </a:lvl4pPr>
            <a:lvl5pPr marL="1828766" indent="0">
              <a:buNone/>
              <a:defRPr sz="1000"/>
            </a:lvl5pPr>
            <a:lvl6pPr marL="2285957" indent="0">
              <a:buNone/>
              <a:defRPr sz="1000"/>
            </a:lvl6pPr>
            <a:lvl7pPr marL="2743149" indent="0">
              <a:buNone/>
              <a:defRPr sz="1000"/>
            </a:lvl7pPr>
            <a:lvl8pPr marL="3200341" indent="0">
              <a:buNone/>
              <a:defRPr sz="1000"/>
            </a:lvl8pPr>
            <a:lvl9pPr marL="3657532" indent="0">
              <a:buNone/>
              <a:defRPr sz="1000"/>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465888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341860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14987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143747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049956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311219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2043486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716365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104274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287267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152797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2251096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138842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275980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1179844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0195776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64524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4. 5. 2020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5255273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4. 5. 2020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519552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4. 5. 2020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679561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4. 5. 2020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9854059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4. 5. 2020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5822819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4. 5. 2020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769015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2849756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4. 5. 2020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640203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4010665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1" y="1825626"/>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F66897-4934-487E-864C-D2566DDFCD31}" type="datetime1">
              <a:rPr lang="sk-SK" smtClean="0"/>
              <a:t>4. 5. 2020</a:t>
            </a:fld>
            <a:endParaRPr lang="sk-SK"/>
          </a:p>
        </p:txBody>
      </p:sp>
      <p:sp>
        <p:nvSpPr>
          <p:cNvPr id="5" name="Footer Placeholder 4"/>
          <p:cNvSpPr>
            <a:spLocks noGrp="1"/>
          </p:cNvSpPr>
          <p:nvPr>
            <p:ph type="ftr" sz="quarter" idx="3"/>
          </p:nvPr>
        </p:nvSpPr>
        <p:spPr>
          <a:xfrm>
            <a:off x="4038601"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83008810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91438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5" indent="-228595" algn="l" defTabSz="91438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7" indent="-228595" algn="l" defTabSz="9143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9" indent="-228595" algn="l" defTabSz="9143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70"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62"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53"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45"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36"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28"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3" rtl="0" eaLnBrk="1" latinLnBrk="0" hangingPunct="1">
        <a:defRPr sz="1800" kern="1200">
          <a:solidFill>
            <a:schemeClr val="tx1"/>
          </a:solidFill>
          <a:latin typeface="+mn-lt"/>
          <a:ea typeface="+mn-ea"/>
          <a:cs typeface="+mn-cs"/>
        </a:defRPr>
      </a:lvl1pPr>
      <a:lvl2pPr marL="457192" algn="l" defTabSz="914383" rtl="0" eaLnBrk="1" latinLnBrk="0" hangingPunct="1">
        <a:defRPr sz="1800" kern="1200">
          <a:solidFill>
            <a:schemeClr val="tx1"/>
          </a:solidFill>
          <a:latin typeface="+mn-lt"/>
          <a:ea typeface="+mn-ea"/>
          <a:cs typeface="+mn-cs"/>
        </a:defRPr>
      </a:lvl2pPr>
      <a:lvl3pPr marL="914383" algn="l" defTabSz="914383" rtl="0" eaLnBrk="1" latinLnBrk="0" hangingPunct="1">
        <a:defRPr sz="1800" kern="1200">
          <a:solidFill>
            <a:schemeClr val="tx1"/>
          </a:solidFill>
          <a:latin typeface="+mn-lt"/>
          <a:ea typeface="+mn-ea"/>
          <a:cs typeface="+mn-cs"/>
        </a:defRPr>
      </a:lvl3pPr>
      <a:lvl4pPr marL="1371574" algn="l" defTabSz="914383" rtl="0" eaLnBrk="1" latinLnBrk="0" hangingPunct="1">
        <a:defRPr sz="1800" kern="1200">
          <a:solidFill>
            <a:schemeClr val="tx1"/>
          </a:solidFill>
          <a:latin typeface="+mn-lt"/>
          <a:ea typeface="+mn-ea"/>
          <a:cs typeface="+mn-cs"/>
        </a:defRPr>
      </a:lvl4pPr>
      <a:lvl5pPr marL="1828766" algn="l" defTabSz="914383" rtl="0" eaLnBrk="1" latinLnBrk="0" hangingPunct="1">
        <a:defRPr sz="1800" kern="1200">
          <a:solidFill>
            <a:schemeClr val="tx1"/>
          </a:solidFill>
          <a:latin typeface="+mn-lt"/>
          <a:ea typeface="+mn-ea"/>
          <a:cs typeface="+mn-cs"/>
        </a:defRPr>
      </a:lvl5pPr>
      <a:lvl6pPr marL="2285957" algn="l" defTabSz="914383" rtl="0" eaLnBrk="1" latinLnBrk="0" hangingPunct="1">
        <a:defRPr sz="1800" kern="1200">
          <a:solidFill>
            <a:schemeClr val="tx1"/>
          </a:solidFill>
          <a:latin typeface="+mn-lt"/>
          <a:ea typeface="+mn-ea"/>
          <a:cs typeface="+mn-cs"/>
        </a:defRPr>
      </a:lvl6pPr>
      <a:lvl7pPr marL="2743149" algn="l" defTabSz="914383" rtl="0" eaLnBrk="1" latinLnBrk="0" hangingPunct="1">
        <a:defRPr sz="1800" kern="1200">
          <a:solidFill>
            <a:schemeClr val="tx1"/>
          </a:solidFill>
          <a:latin typeface="+mn-lt"/>
          <a:ea typeface="+mn-ea"/>
          <a:cs typeface="+mn-cs"/>
        </a:defRPr>
      </a:lvl7pPr>
      <a:lvl8pPr marL="3200341" algn="l" defTabSz="914383" rtl="0" eaLnBrk="1" latinLnBrk="0" hangingPunct="1">
        <a:defRPr sz="1800" kern="1200">
          <a:solidFill>
            <a:schemeClr val="tx1"/>
          </a:solidFill>
          <a:latin typeface="+mn-lt"/>
          <a:ea typeface="+mn-ea"/>
          <a:cs typeface="+mn-cs"/>
        </a:defRPr>
      </a:lvl8pPr>
      <a:lvl9pPr marL="3657532" algn="l" defTabSz="91438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4. 5. 2020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49862962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4. 5. 2020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185643324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jpg"/><Relationship Id="rId2" Type="http://schemas.openxmlformats.org/officeDocument/2006/relationships/image" Target="../media/image6.png"/><Relationship Id="rId1" Type="http://schemas.openxmlformats.org/officeDocument/2006/relationships/slideLayout" Target="../slideLayouts/slideLayout34.xml"/><Relationship Id="rId6" Type="http://schemas.openxmlformats.org/officeDocument/2006/relationships/image" Target="../media/image3.jpg"/><Relationship Id="rId5" Type="http://schemas.openxmlformats.org/officeDocument/2006/relationships/image" Target="../media/image2.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22.jp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1.xml"/><Relationship Id="rId5" Type="http://schemas.openxmlformats.org/officeDocument/2006/relationships/image" Target="../media/image31.jpg"/><Relationship Id="rId4" Type="http://schemas.openxmlformats.org/officeDocument/2006/relationships/image" Target="../media/image30.jp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35.jpg"/><Relationship Id="rId4" Type="http://schemas.openxmlformats.org/officeDocument/2006/relationships/image" Target="../media/image34.jp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39.jpg"/><Relationship Id="rId4" Type="http://schemas.openxmlformats.org/officeDocument/2006/relationships/image" Target="../media/image38.jp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1.xml"/><Relationship Id="rId5" Type="http://schemas.openxmlformats.org/officeDocument/2006/relationships/image" Target="../media/image42.jpg"/><Relationship Id="rId4" Type="http://schemas.openxmlformats.org/officeDocument/2006/relationships/image" Target="../media/image41.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3.jpg"/><Relationship Id="rId1" Type="http://schemas.openxmlformats.org/officeDocument/2006/relationships/slideLayout" Target="../slideLayouts/slideLayout1.xml"/><Relationship Id="rId5" Type="http://schemas.openxmlformats.org/officeDocument/2006/relationships/image" Target="../media/image45.jpg"/><Relationship Id="rId4" Type="http://schemas.openxmlformats.org/officeDocument/2006/relationships/image" Target="../media/image44.jp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47.jp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1.xml"/><Relationship Id="rId5" Type="http://schemas.openxmlformats.org/officeDocument/2006/relationships/image" Target="../media/image51.jpg"/><Relationship Id="rId4" Type="http://schemas.openxmlformats.org/officeDocument/2006/relationships/image" Target="../media/image50.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4.jpg"/><Relationship Id="rId1" Type="http://schemas.openxmlformats.org/officeDocument/2006/relationships/slideLayout" Target="../slideLayouts/slideLayout1.xml"/><Relationship Id="rId5" Type="http://schemas.openxmlformats.org/officeDocument/2006/relationships/image" Target="../media/image56.jpg"/><Relationship Id="rId4" Type="http://schemas.openxmlformats.org/officeDocument/2006/relationships/image" Target="../media/image55.jp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7.jpg"/><Relationship Id="rId1" Type="http://schemas.openxmlformats.org/officeDocument/2006/relationships/slideLayout" Target="../slideLayouts/slideLayout1.xml"/><Relationship Id="rId5" Type="http://schemas.openxmlformats.org/officeDocument/2006/relationships/image" Target="../media/image59.jpg"/><Relationship Id="rId4" Type="http://schemas.openxmlformats.org/officeDocument/2006/relationships/image" Target="../media/image58.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r 1">
            <a:extLst>
              <a:ext uri="{FF2B5EF4-FFF2-40B4-BE49-F238E27FC236}">
                <a16:creationId xmlns:a16="http://schemas.microsoft.com/office/drawing/2014/main" id="{4A442D77-F734-4DC9-A489-0DB768B31348}"/>
              </a:ext>
            </a:extLst>
          </p:cNvPr>
          <p:cNvSpPr txBox="1"/>
          <p:nvPr/>
        </p:nvSpPr>
        <p:spPr>
          <a:xfrm>
            <a:off x="489270" y="5502159"/>
            <a:ext cx="2061426" cy="954107"/>
          </a:xfrm>
          <a:prstGeom prst="rect">
            <a:avLst/>
          </a:prstGeom>
          <a:noFill/>
          <a:ln>
            <a:noFill/>
          </a:ln>
          <a:effectLst>
            <a:outerShdw blurRad="50800" dist="38100" dir="2700000" algn="tl" rotWithShape="0">
              <a:prstClr val="black">
                <a:alpha val="40000"/>
              </a:prstClr>
            </a:outerShdw>
          </a:effectLst>
        </p:spPr>
        <p:txBody>
          <a:bodyPr wrap="square" rtlCol="0">
            <a:spAutoFit/>
            <a:scene3d>
              <a:camera prst="orthographicFront"/>
              <a:lightRig rig="threePt" dir="t"/>
            </a:scene3d>
            <a:sp3d prstMaterial="matte"/>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sk-SK" sz="3200" b="1">
                <a:ln>
                  <a:solidFill>
                    <a:prstClr val="black">
                      <a:alpha val="75000"/>
                    </a:prstClr>
                  </a:solidFill>
                </a:ln>
                <a:solidFill>
                  <a:srgbClr val="FFD966"/>
                </a:solidFill>
                <a:effectLst>
                  <a:outerShdw blurRad="50800" dist="38100" dir="2700000" algn="tl" rotWithShape="0">
                    <a:prstClr val="black">
                      <a:alpha val="40000"/>
                    </a:prstClr>
                  </a:outerShdw>
                </a:effectLst>
                <a:latin typeface="Artistik CE" panose="040F0704080607010103" pitchFamily="82" charset="0"/>
              </a:rPr>
              <a:t>Hudec Ivan</a:t>
            </a:r>
            <a:endParaRPr kumimoji="0" lang="sk-SK" sz="3200" b="1" i="0" u="none" strike="noStrike" kern="1200" cap="none" spc="0" normalizeH="0" baseline="0" noProof="0">
              <a:ln>
                <a:solidFill>
                  <a:prstClr val="black">
                    <a:alpha val="75000"/>
                  </a:prstClr>
                </a:solidFill>
              </a:ln>
              <a:solidFill>
                <a:srgbClr val="FFD966"/>
              </a:solidFill>
              <a:effectLst>
                <a:outerShdw blurRad="50800" dist="38100" dir="2700000" algn="tl" rotWithShape="0">
                  <a:prstClr val="black">
                    <a:alpha val="40000"/>
                  </a:prstClr>
                </a:outerShdw>
              </a:effectLst>
              <a:uLnTx/>
              <a:uFillTx/>
              <a:latin typeface="Artistik CE" panose="040F0704080607010103" pitchFamily="8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a:solidFill>
                    <a:prstClr val="black">
                      <a:alpha val="75000"/>
                    </a:prstClr>
                  </a:solidFill>
                </a:ln>
                <a:solidFill>
                  <a:srgbClr val="FFD966"/>
                </a:solidFill>
                <a:effectLst>
                  <a:outerShdw blurRad="50800" dist="38100" dir="2700000" algn="tl" rotWithShape="0">
                    <a:prstClr val="black">
                      <a:alpha val="40000"/>
                    </a:prstClr>
                  </a:outerShdw>
                </a:effectLst>
                <a:uLnTx/>
                <a:uFillTx/>
                <a:latin typeface="Artistik CE" panose="040F0704080607010103" pitchFamily="82" charset="0"/>
                <a:ea typeface="+mn-ea"/>
                <a:cs typeface="+mn-cs"/>
              </a:rPr>
              <a:t>Slovakia</a:t>
            </a:r>
          </a:p>
        </p:txBody>
      </p:sp>
      <p:sp>
        <p:nvSpPr>
          <p:cNvPr id="21" name="Autor 2">
            <a:extLst>
              <a:ext uri="{FF2B5EF4-FFF2-40B4-BE49-F238E27FC236}">
                <a16:creationId xmlns:a16="http://schemas.microsoft.com/office/drawing/2014/main" id="{091F6B87-50F2-4D2F-8435-00F1A3F58F56}"/>
              </a:ext>
            </a:extLst>
          </p:cNvPr>
          <p:cNvSpPr txBox="1"/>
          <p:nvPr/>
        </p:nvSpPr>
        <p:spPr>
          <a:xfrm>
            <a:off x="8470232" y="5500800"/>
            <a:ext cx="3232498" cy="954107"/>
          </a:xfrm>
          <a:prstGeom prst="rect">
            <a:avLst/>
          </a:prstGeom>
          <a:noFill/>
        </p:spPr>
        <p:txBody>
          <a:bodyPr wrap="square" rtlCol="0">
            <a:spAutoFit/>
            <a:scene3d>
              <a:camera prst="orthographicFront"/>
              <a:lightRig rig="threePt" dir="t"/>
            </a:scene3d>
            <a:sp3d prstMaterial="matte"/>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sk-SK" sz="3200" b="1">
                <a:ln>
                  <a:solidFill>
                    <a:prstClr val="black">
                      <a:alpha val="75000"/>
                    </a:prstClr>
                  </a:solidFill>
                </a:ln>
                <a:solidFill>
                  <a:srgbClr val="FFD966"/>
                </a:solidFill>
                <a:effectLst>
                  <a:outerShdw blurRad="50800" dist="38100" dir="2700000" algn="tl" rotWithShape="0">
                    <a:prstClr val="black">
                      <a:alpha val="80000"/>
                    </a:prstClr>
                  </a:outerShdw>
                </a:effectLst>
                <a:latin typeface="Artistik CE" panose="040F0704080607010103" pitchFamily="82" charset="0"/>
              </a:rPr>
              <a:t>Sekerka Dušan Ing.</a:t>
            </a:r>
            <a:endParaRPr kumimoji="0" lang="sk-SK" sz="3200" b="1" i="0" u="none" strike="noStrike" kern="1200" cap="none" spc="0" normalizeH="0" baseline="0" noProof="0">
              <a:ln>
                <a:solidFill>
                  <a:prstClr val="black">
                    <a:alpha val="75000"/>
                  </a:prstClr>
                </a:solidFill>
              </a:ln>
              <a:solidFill>
                <a:srgbClr val="FFD966"/>
              </a:solidFill>
              <a:effectLst>
                <a:outerShdw blurRad="50800" dist="38100" dir="2700000" algn="tl" rotWithShape="0">
                  <a:prstClr val="black">
                    <a:alpha val="80000"/>
                  </a:prstClr>
                </a:outerShdw>
              </a:effectLst>
              <a:uLnTx/>
              <a:uFillTx/>
              <a:latin typeface="Artistik CE" panose="040F0704080607010103" pitchFamily="82" charset="0"/>
              <a:ea typeface="+mn-ea"/>
              <a:cs typeface="+mn-cs"/>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a:solidFill>
                    <a:prstClr val="black">
                      <a:alpha val="75000"/>
                    </a:prstClr>
                  </a:solidFill>
                </a:ln>
                <a:solidFill>
                  <a:srgbClr val="FFD966"/>
                </a:solidFill>
                <a:effectLst>
                  <a:outerShdw blurRad="50800" dist="38100" dir="2700000" algn="tl" rotWithShape="0">
                    <a:prstClr val="black">
                      <a:alpha val="80000"/>
                    </a:prstClr>
                  </a:outerShdw>
                </a:effectLst>
                <a:uLnTx/>
                <a:uFillTx/>
                <a:latin typeface="Artistik CE" panose="040F0704080607010103" pitchFamily="82" charset="0"/>
                <a:ea typeface="+mn-ea"/>
                <a:cs typeface="+mn-cs"/>
              </a:rPr>
              <a:t>Slovakia</a:t>
            </a:r>
          </a:p>
        </p:txBody>
      </p:sp>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chemeClr val="accent4">
              <a:lumMod val="60000"/>
              <a:lumOff val="40000"/>
            </a:schemeClr>
          </a:solidFill>
          <a:ln w="38100" cap="flat" cmpd="sng" algn="ctr">
            <a:solidFill>
              <a:srgbClr val="6C221C"/>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22225">
                  <a:solidFill>
                    <a:prstClr val="black">
                      <a:alpha val="75000"/>
                    </a:prstClr>
                  </a:solidFill>
                  <a:prstDash val="solid"/>
                </a:ln>
                <a:solidFill>
                  <a:srgbClr val="EDB849"/>
                </a:solidFill>
                <a:effectLst/>
                <a:uLnTx/>
                <a:uFillTx/>
                <a:latin typeface="BalloPEEExtBol" pitchFamily="2" charset="0"/>
                <a:ea typeface="+mn-ea"/>
                <a:cs typeface="+mn-cs"/>
              </a:rPr>
              <a:t>15</a:t>
            </a:r>
          </a:p>
        </p:txBody>
      </p:sp>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en-US"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The world in the lens</a:t>
            </a:r>
            <a:endPar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endParaRPr>
          </a:p>
        </p:txBody>
      </p:sp>
      <p:pic>
        <p:nvPicPr>
          <p:cNvPr id="20" name="Foto 3">
            <a:extLst>
              <a:ext uri="{FF2B5EF4-FFF2-40B4-BE49-F238E27FC236}">
                <a16:creationId xmlns:a16="http://schemas.microsoft.com/office/drawing/2014/main" id="{25221561-7A3F-4203-A6F3-BA3AB019C8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623623">
            <a:off x="7200000" y="3132000"/>
            <a:ext cx="32004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9" name="Foto 2">
            <a:extLst>
              <a:ext uri="{FF2B5EF4-FFF2-40B4-BE49-F238E27FC236}">
                <a16:creationId xmlns:a16="http://schemas.microsoft.com/office/drawing/2014/main" id="{733D1DFE-0A52-4A14-9C43-441108201F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993859">
            <a:off x="1800000" y="3132000"/>
            <a:ext cx="32004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7" name="Foto 1">
            <a:extLst>
              <a:ext uri="{FF2B5EF4-FFF2-40B4-BE49-F238E27FC236}">
                <a16:creationId xmlns:a16="http://schemas.microsoft.com/office/drawing/2014/main" id="{9A7941CF-9BA0-4E77-B299-5F88B80F17A9}"/>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4496400" y="2376000"/>
            <a:ext cx="32004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sp>
        <p:nvSpPr>
          <p:cNvPr id="27" name="Steve">
            <a:extLst>
              <a:ext uri="{FF2B5EF4-FFF2-40B4-BE49-F238E27FC236}">
                <a16:creationId xmlns:a16="http://schemas.microsoft.com/office/drawing/2014/main" id="{6FB6360E-F2C0-48FB-9D1A-6CD9004492ED}"/>
              </a:ext>
            </a:extLst>
          </p:cNvPr>
          <p:cNvSpPr txBox="1"/>
          <p:nvPr/>
        </p:nvSpPr>
        <p:spPr>
          <a:xfrm>
            <a:off x="5460389" y="4297302"/>
            <a:ext cx="1281871" cy="646331"/>
          </a:xfrm>
          <a:prstGeom prst="rect">
            <a:avLst/>
          </a:prstGeom>
          <a:noFill/>
        </p:spPr>
        <p:txBody>
          <a:bodyPr wrap="square" rtlCol="0">
            <a:spAutoFit/>
            <a:scene3d>
              <a:camera prst="orthographicFront"/>
              <a:lightRig rig="threePt" dir="t"/>
            </a:scene3d>
            <a:sp3d prstMaterial="matte"/>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3600" b="1" i="0" u="none" strike="noStrike" kern="1200" cap="none" spc="0" normalizeH="0" baseline="0" noProof="0">
                <a:ln>
                  <a:solidFill>
                    <a:prstClr val="black"/>
                  </a:solidFill>
                </a:ln>
                <a:solidFill>
                  <a:srgbClr val="FFD966"/>
                </a:solidFill>
                <a:effectLst>
                  <a:outerShdw blurRad="50800" dist="38100" dir="2700000" algn="tl" rotWithShape="0">
                    <a:prstClr val="black">
                      <a:alpha val="40000"/>
                    </a:prstClr>
                  </a:outerShdw>
                </a:effectLst>
                <a:uLnTx/>
                <a:uFillTx/>
                <a:latin typeface="Artistik CE" panose="040F0704080607010103" pitchFamily="82" charset="0"/>
                <a:ea typeface="+mn-ea"/>
                <a:cs typeface="+mn-cs"/>
              </a:rPr>
              <a:t>Steve</a:t>
            </a:r>
          </a:p>
        </p:txBody>
      </p:sp>
      <p:pic>
        <p:nvPicPr>
          <p:cNvPr id="3" name="Rám">
            <a:extLst>
              <a:ext uri="{FF2B5EF4-FFF2-40B4-BE49-F238E27FC236}">
                <a16:creationId xmlns:a16="http://schemas.microsoft.com/office/drawing/2014/main" id="{65298740-0BD4-496E-BF41-5D48EADABF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Om Mani Padme Hum.wav"/>
          </p:stSnd>
        </p:sndAc>
      </p:transition>
    </mc:Choice>
    <mc:Fallback xmlns="">
      <p:transition spd="slow" advClick="0" advTm="21000">
        <p:fade/>
        <p:sndAc>
          <p:stSnd loop="1">
            <p:snd r:embed="rId7" name="Om Mani Padme Hu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0"/>
                                        <p:tgtEl>
                                          <p:spTgt spid="17"/>
                                        </p:tgtEl>
                                      </p:cBhvr>
                                    </p:animEffect>
                                    <p:anim calcmode="lin" valueType="num">
                                      <p:cBhvr>
                                        <p:cTn id="12" dur="2000" fill="hold"/>
                                        <p:tgtEl>
                                          <p:spTgt spid="17"/>
                                        </p:tgtEl>
                                        <p:attrNameLst>
                                          <p:attrName>ppt_x</p:attrName>
                                        </p:attrNameLst>
                                      </p:cBhvr>
                                      <p:tavLst>
                                        <p:tav tm="0">
                                          <p:val>
                                            <p:strVal val="#ppt_x"/>
                                          </p:val>
                                        </p:tav>
                                        <p:tav tm="100000">
                                          <p:val>
                                            <p:strVal val="#ppt_x"/>
                                          </p:val>
                                        </p:tav>
                                      </p:tavLst>
                                    </p:anim>
                                    <p:anim calcmode="lin" valueType="num">
                                      <p:cBhvr>
                                        <p:cTn id="13" dur="2000" fill="hold"/>
                                        <p:tgtEl>
                                          <p:spTgt spid="17"/>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9"/>
                                        </p:tgtEl>
                                        <p:attrNameLst>
                                          <p:attrName>style.visibility</p:attrName>
                                        </p:attrNameLst>
                                      </p:cBhvr>
                                      <p:to>
                                        <p:strVal val="visible"/>
                                      </p:to>
                                    </p:set>
                                    <p:anim calcmode="lin" valueType="num">
                                      <p:cBhvr>
                                        <p:cTn id="16" dur="2500" fill="hold"/>
                                        <p:tgtEl>
                                          <p:spTgt spid="19"/>
                                        </p:tgtEl>
                                        <p:attrNameLst>
                                          <p:attrName>ppt_w</p:attrName>
                                        </p:attrNameLst>
                                      </p:cBhvr>
                                      <p:tavLst>
                                        <p:tav tm="0">
                                          <p:val>
                                            <p:fltVal val="0"/>
                                          </p:val>
                                        </p:tav>
                                        <p:tav tm="100000">
                                          <p:val>
                                            <p:strVal val="#ppt_w"/>
                                          </p:val>
                                        </p:tav>
                                      </p:tavLst>
                                    </p:anim>
                                    <p:anim calcmode="lin" valueType="num">
                                      <p:cBhvr>
                                        <p:cTn id="17" dur="2500" fill="hold"/>
                                        <p:tgtEl>
                                          <p:spTgt spid="19"/>
                                        </p:tgtEl>
                                        <p:attrNameLst>
                                          <p:attrName>ppt_h</p:attrName>
                                        </p:attrNameLst>
                                      </p:cBhvr>
                                      <p:tavLst>
                                        <p:tav tm="0">
                                          <p:val>
                                            <p:fltVal val="0"/>
                                          </p:val>
                                        </p:tav>
                                        <p:tav tm="100000">
                                          <p:val>
                                            <p:strVal val="#ppt_h"/>
                                          </p:val>
                                        </p:tav>
                                      </p:tavLst>
                                    </p:anim>
                                    <p:animEffect transition="in" filter="fade">
                                      <p:cBhvr>
                                        <p:cTn id="18" dur="2500"/>
                                        <p:tgtEl>
                                          <p:spTgt spid="19"/>
                                        </p:tgtEl>
                                      </p:cBhvr>
                                    </p:animEffect>
                                    <p:anim calcmode="lin" valueType="num">
                                      <p:cBhvr>
                                        <p:cTn id="19" dur="2500" fill="hold"/>
                                        <p:tgtEl>
                                          <p:spTgt spid="19"/>
                                        </p:tgtEl>
                                        <p:attrNameLst>
                                          <p:attrName>ppt_x</p:attrName>
                                        </p:attrNameLst>
                                      </p:cBhvr>
                                      <p:tavLst>
                                        <p:tav tm="0">
                                          <p:val>
                                            <p:fltVal val="0.5"/>
                                          </p:val>
                                        </p:tav>
                                        <p:tav tm="100000">
                                          <p:val>
                                            <p:strVal val="#ppt_x"/>
                                          </p:val>
                                        </p:tav>
                                      </p:tavLst>
                                    </p:anim>
                                    <p:anim calcmode="lin" valueType="num">
                                      <p:cBhvr>
                                        <p:cTn id="20" dur="2500" fill="hold"/>
                                        <p:tgtEl>
                                          <p:spTgt spid="19"/>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2500" fill="hold"/>
                                        <p:tgtEl>
                                          <p:spTgt spid="20"/>
                                        </p:tgtEl>
                                        <p:attrNameLst>
                                          <p:attrName>ppt_w</p:attrName>
                                        </p:attrNameLst>
                                      </p:cBhvr>
                                      <p:tavLst>
                                        <p:tav tm="0">
                                          <p:val>
                                            <p:fltVal val="0"/>
                                          </p:val>
                                        </p:tav>
                                        <p:tav tm="100000">
                                          <p:val>
                                            <p:strVal val="#ppt_w"/>
                                          </p:val>
                                        </p:tav>
                                      </p:tavLst>
                                    </p:anim>
                                    <p:anim calcmode="lin" valueType="num">
                                      <p:cBhvr>
                                        <p:cTn id="24" dur="2500" fill="hold"/>
                                        <p:tgtEl>
                                          <p:spTgt spid="20"/>
                                        </p:tgtEl>
                                        <p:attrNameLst>
                                          <p:attrName>ppt_h</p:attrName>
                                        </p:attrNameLst>
                                      </p:cBhvr>
                                      <p:tavLst>
                                        <p:tav tm="0">
                                          <p:val>
                                            <p:fltVal val="0"/>
                                          </p:val>
                                        </p:tav>
                                        <p:tav tm="100000">
                                          <p:val>
                                            <p:strVal val="#ppt_h"/>
                                          </p:val>
                                        </p:tav>
                                      </p:tavLst>
                                    </p:anim>
                                    <p:animEffect transition="in" filter="fade">
                                      <p:cBhvr>
                                        <p:cTn id="25" dur="2500"/>
                                        <p:tgtEl>
                                          <p:spTgt spid="20"/>
                                        </p:tgtEl>
                                      </p:cBhvr>
                                    </p:animEffect>
                                    <p:anim calcmode="lin" valueType="num">
                                      <p:cBhvr>
                                        <p:cTn id="26" dur="2500" fill="hold"/>
                                        <p:tgtEl>
                                          <p:spTgt spid="20"/>
                                        </p:tgtEl>
                                        <p:attrNameLst>
                                          <p:attrName>ppt_x</p:attrName>
                                        </p:attrNameLst>
                                      </p:cBhvr>
                                      <p:tavLst>
                                        <p:tav tm="0">
                                          <p:val>
                                            <p:fltVal val="0.5"/>
                                          </p:val>
                                        </p:tav>
                                        <p:tav tm="100000">
                                          <p:val>
                                            <p:strVal val="#ppt_x"/>
                                          </p:val>
                                        </p:tav>
                                      </p:tavLst>
                                    </p:anim>
                                    <p:anim calcmode="lin" valueType="num">
                                      <p:cBhvr>
                                        <p:cTn id="27" dur="2500" fill="hold"/>
                                        <p:tgtEl>
                                          <p:spTgt spid="20"/>
                                        </p:tgtEl>
                                        <p:attrNameLst>
                                          <p:attrName>ppt_y</p:attrName>
                                        </p:attrNameLst>
                                      </p:cBhvr>
                                      <p:tavLst>
                                        <p:tav tm="0">
                                          <p:val>
                                            <p:fltVal val="0.5"/>
                                          </p:val>
                                        </p:tav>
                                        <p:tav tm="100000">
                                          <p:val>
                                            <p:strVal val="#ppt_y"/>
                                          </p:val>
                                        </p:tav>
                                      </p:tavLst>
                                    </p:anim>
                                  </p:childTnLst>
                                </p:cTn>
                              </p:par>
                            </p:childTnLst>
                          </p:cTn>
                        </p:par>
                        <p:par>
                          <p:cTn id="28" fill="hold">
                            <p:stCondLst>
                              <p:cond delay="5500"/>
                            </p:stCondLst>
                            <p:childTnLst>
                              <p:par>
                                <p:cTn id="29" presetID="53" presetClass="entr" presetSubtype="16" fill="hold" grpId="0" nodeType="afterEffect">
                                  <p:stCondLst>
                                    <p:cond delay="500"/>
                                  </p:stCondLst>
                                  <p:childTnLst>
                                    <p:set>
                                      <p:cBhvr>
                                        <p:cTn id="30" dur="1" fill="hold">
                                          <p:stCondLst>
                                            <p:cond delay="0"/>
                                          </p:stCondLst>
                                        </p:cTn>
                                        <p:tgtEl>
                                          <p:spTgt spid="27"/>
                                        </p:tgtEl>
                                        <p:attrNameLst>
                                          <p:attrName>style.visibility</p:attrName>
                                        </p:attrNameLst>
                                      </p:cBhvr>
                                      <p:to>
                                        <p:strVal val="visible"/>
                                      </p:to>
                                    </p:set>
                                    <p:anim calcmode="lin" valueType="num">
                                      <p:cBhvr>
                                        <p:cTn id="31" dur="1000" fill="hold"/>
                                        <p:tgtEl>
                                          <p:spTgt spid="27"/>
                                        </p:tgtEl>
                                        <p:attrNameLst>
                                          <p:attrName>ppt_w</p:attrName>
                                        </p:attrNameLst>
                                      </p:cBhvr>
                                      <p:tavLst>
                                        <p:tav tm="0">
                                          <p:val>
                                            <p:fltVal val="0"/>
                                          </p:val>
                                        </p:tav>
                                        <p:tav tm="100000">
                                          <p:val>
                                            <p:strVal val="#ppt_w"/>
                                          </p:val>
                                        </p:tav>
                                      </p:tavLst>
                                    </p:anim>
                                    <p:anim calcmode="lin" valueType="num">
                                      <p:cBhvr>
                                        <p:cTn id="32" dur="1000" fill="hold"/>
                                        <p:tgtEl>
                                          <p:spTgt spid="27"/>
                                        </p:tgtEl>
                                        <p:attrNameLst>
                                          <p:attrName>ppt_h</p:attrName>
                                        </p:attrNameLst>
                                      </p:cBhvr>
                                      <p:tavLst>
                                        <p:tav tm="0">
                                          <p:val>
                                            <p:fltVal val="0"/>
                                          </p:val>
                                        </p:tav>
                                        <p:tav tm="100000">
                                          <p:val>
                                            <p:strVal val="#ppt_h"/>
                                          </p:val>
                                        </p:tav>
                                      </p:tavLst>
                                    </p:anim>
                                    <p:animEffect transition="in" filter="fade">
                                      <p:cBhvr>
                                        <p:cTn id="33" dur="1000"/>
                                        <p:tgtEl>
                                          <p:spTgt spid="27"/>
                                        </p:tgtEl>
                                      </p:cBhvr>
                                    </p:animEffect>
                                  </p:childTnLst>
                                </p:cTn>
                              </p:par>
                            </p:childTnLst>
                          </p:cTn>
                        </p:par>
                        <p:par>
                          <p:cTn id="34" fill="hold">
                            <p:stCondLst>
                              <p:cond delay="7000"/>
                            </p:stCondLst>
                            <p:childTnLst>
                              <p:par>
                                <p:cTn id="35" presetID="42" presetClass="entr" presetSubtype="0" fill="hold" grpId="0" nodeType="afterEffect">
                                  <p:stCondLst>
                                    <p:cond delay="50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500"/>
                                        <p:tgtEl>
                                          <p:spTgt spid="26"/>
                                        </p:tgtEl>
                                      </p:cBhvr>
                                    </p:animEffect>
                                    <p:anim calcmode="lin" valueType="num">
                                      <p:cBhvr>
                                        <p:cTn id="38" dur="1500" fill="hold"/>
                                        <p:tgtEl>
                                          <p:spTgt spid="26"/>
                                        </p:tgtEl>
                                        <p:attrNameLst>
                                          <p:attrName>ppt_x</p:attrName>
                                        </p:attrNameLst>
                                      </p:cBhvr>
                                      <p:tavLst>
                                        <p:tav tm="0">
                                          <p:val>
                                            <p:strVal val="#ppt_x"/>
                                          </p:val>
                                        </p:tav>
                                        <p:tav tm="100000">
                                          <p:val>
                                            <p:strVal val="#ppt_x"/>
                                          </p:val>
                                        </p:tav>
                                      </p:tavLst>
                                    </p:anim>
                                    <p:anim calcmode="lin" valueType="num">
                                      <p:cBhvr>
                                        <p:cTn id="39" dur="15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500"/>
                                        <p:tgtEl>
                                          <p:spTgt spid="21"/>
                                        </p:tgtEl>
                                      </p:cBhvr>
                                    </p:animEffect>
                                    <p:anim calcmode="lin" valueType="num">
                                      <p:cBhvr>
                                        <p:cTn id="43" dur="1500" fill="hold"/>
                                        <p:tgtEl>
                                          <p:spTgt spid="21"/>
                                        </p:tgtEl>
                                        <p:attrNameLst>
                                          <p:attrName>ppt_x</p:attrName>
                                        </p:attrNameLst>
                                      </p:cBhvr>
                                      <p:tavLst>
                                        <p:tav tm="0">
                                          <p:val>
                                            <p:strVal val="#ppt_x"/>
                                          </p:val>
                                        </p:tav>
                                        <p:tav tm="100000">
                                          <p:val>
                                            <p:strVal val="#ppt_x"/>
                                          </p:val>
                                        </p:tav>
                                      </p:tavLst>
                                    </p:anim>
                                    <p:anim calcmode="lin" valueType="num">
                                      <p:cBhvr>
                                        <p:cTn id="44" dur="1500" fill="hold"/>
                                        <p:tgtEl>
                                          <p:spTgt spid="21"/>
                                        </p:tgtEl>
                                        <p:attrNameLst>
                                          <p:attrName>ppt_y</p:attrName>
                                        </p:attrNameLst>
                                      </p:cBhvr>
                                      <p:tavLst>
                                        <p:tav tm="0">
                                          <p:val>
                                            <p:strVal val="#ppt_y+.1"/>
                                          </p:val>
                                        </p:tav>
                                        <p:tav tm="100000">
                                          <p:val>
                                            <p:strVal val="#ppt_y"/>
                                          </p:val>
                                        </p:tav>
                                      </p:tavLst>
                                    </p:anim>
                                  </p:childTnLst>
                                </p:cTn>
                              </p:par>
                            </p:childTnLst>
                          </p:cTn>
                        </p:par>
                        <p:par>
                          <p:cTn id="45" fill="hold">
                            <p:stCondLst>
                              <p:cond delay="9000"/>
                            </p:stCondLst>
                            <p:childTnLst>
                              <p:par>
                                <p:cTn id="46" presetID="10" presetClass="exit" presetSubtype="0" fill="hold" grpId="0" nodeType="afterEffect">
                                  <p:stCondLst>
                                    <p:cond delay="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1000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50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50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1" grpId="0"/>
      <p:bldP spid="4" grpId="0" animBg="1"/>
      <p:bldP spid="6" grpId="0"/>
      <p:bldP spid="6" grpId="1"/>
      <p:bldP spid="7" grpId="0" build="allAtOnce"/>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Vlajka">
            <a:extLst>
              <a:ext uri="{FF2B5EF4-FFF2-40B4-BE49-F238E27FC236}">
                <a16:creationId xmlns:a16="http://schemas.microsoft.com/office/drawing/2014/main" id="{0BB31E0F-6BF0-4403-B025-2056E10EFD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570539">
            <a:off x="9824803" y="847637"/>
            <a:ext cx="1872827" cy="1654330"/>
          </a:xfrm>
          <a:prstGeom prst="rect">
            <a:avLst/>
          </a:prstGeom>
          <a:effectLst>
            <a:outerShdw blurRad="50800" dist="50800" dir="5400000" algn="ctr" rotWithShape="0">
              <a:sysClr val="windowText" lastClr="000000"/>
            </a:outerShdw>
          </a:effectLst>
        </p:spPr>
      </p:pic>
      <p:pic>
        <p:nvPicPr>
          <p:cNvPr id="31" name="Erb">
            <a:extLst>
              <a:ext uri="{FF2B5EF4-FFF2-40B4-BE49-F238E27FC236}">
                <a16:creationId xmlns:a16="http://schemas.microsoft.com/office/drawing/2014/main" id="{0DB57A35-47A2-4442-A233-C3398D1994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549766">
            <a:off x="779107" y="973604"/>
            <a:ext cx="1478415" cy="1212301"/>
          </a:xfrm>
          <a:prstGeom prst="rect">
            <a:avLst/>
          </a:prstGeom>
          <a:effectLst>
            <a:outerShdw blurRad="50800" dist="50800" dir="5400000" algn="ctr" rotWithShape="0">
              <a:sysClr val="windowText" lastClr="000000"/>
            </a:outerShdw>
          </a:effectLst>
        </p:spPr>
      </p:pic>
      <p:sp>
        <p:nvSpPr>
          <p:cNvPr id="25" name="Miesto">
            <a:extLst>
              <a:ext uri="{FF2B5EF4-FFF2-40B4-BE49-F238E27FC236}">
                <a16:creationId xmlns:a16="http://schemas.microsoft.com/office/drawing/2014/main" id="{4471866D-27CF-43F0-AEAA-2726DC1CD369}"/>
              </a:ext>
            </a:extLst>
          </p:cNvPr>
          <p:cNvSpPr txBox="1"/>
          <p:nvPr/>
        </p:nvSpPr>
        <p:spPr>
          <a:xfrm>
            <a:off x="2806119" y="973605"/>
            <a:ext cx="6579755" cy="1402395"/>
          </a:xfrm>
          <a:prstGeom prst="rect">
            <a:avLst/>
          </a:prstGeom>
          <a:noFill/>
        </p:spPr>
        <p:txBody>
          <a:bodyPr wrap="square" rtlCol="0">
            <a:prstTxWarp prst="textArchUp">
              <a:avLst>
                <a:gd name="adj" fmla="val 11653463"/>
              </a:avLst>
            </a:prstTxWarp>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Sacral Buildings</a:t>
            </a:r>
          </a:p>
        </p:txBody>
      </p:sp>
      <p:sp>
        <p:nvSpPr>
          <p:cNvPr id="28" name="Krajina">
            <a:extLst>
              <a:ext uri="{FF2B5EF4-FFF2-40B4-BE49-F238E27FC236}">
                <a16:creationId xmlns:a16="http://schemas.microsoft.com/office/drawing/2014/main" id="{7C8D5D2D-3F8A-49EF-9FFF-CE6BF44AAF69}"/>
              </a:ext>
            </a:extLst>
          </p:cNvPr>
          <p:cNvSpPr txBox="1"/>
          <p:nvPr/>
        </p:nvSpPr>
        <p:spPr>
          <a:xfrm>
            <a:off x="4810339" y="1423311"/>
            <a:ext cx="2571314" cy="769441"/>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4400"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Inle Lake</a:t>
            </a:r>
          </a:p>
        </p:txBody>
      </p:sp>
      <p:sp>
        <p:nvSpPr>
          <p:cNvPr id="29" name="Miesto">
            <a:extLst>
              <a:ext uri="{FF2B5EF4-FFF2-40B4-BE49-F238E27FC236}">
                <a16:creationId xmlns:a16="http://schemas.microsoft.com/office/drawing/2014/main" id="{8C8FA2B1-9246-4EE6-BBC9-1F9D1D669063}"/>
              </a:ext>
            </a:extLst>
          </p:cNvPr>
          <p:cNvSpPr txBox="1"/>
          <p:nvPr/>
        </p:nvSpPr>
        <p:spPr>
          <a:xfrm>
            <a:off x="3610619" y="5311937"/>
            <a:ext cx="4970756" cy="1200329"/>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7200"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CE" panose="040F0704080607010103" pitchFamily="82" charset="0"/>
                <a:ea typeface="+mn-ea"/>
                <a:cs typeface="+mn-cs"/>
              </a:rPr>
              <a:t>MYANMAR</a:t>
            </a:r>
          </a:p>
        </p:txBody>
      </p:sp>
      <p:pic>
        <p:nvPicPr>
          <p:cNvPr id="12" name="Rám">
            <a:extLst>
              <a:ext uri="{FF2B5EF4-FFF2-40B4-BE49-F238E27FC236}">
                <a16:creationId xmlns:a16="http://schemas.microsoft.com/office/drawing/2014/main" id="{B5EF34A8-DBED-43D8-AE74-803E35FC72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3" name="Foto 3">
            <a:extLst>
              <a:ext uri="{FF2B5EF4-FFF2-40B4-BE49-F238E27FC236}">
                <a16:creationId xmlns:a16="http://schemas.microsoft.com/office/drawing/2014/main" id="{52E1B8B9-4013-48B0-9F09-77ED175BB13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623623">
            <a:off x="7200000" y="3132000"/>
            <a:ext cx="3200400" cy="1800000"/>
          </a:xfrm>
          <a:prstGeom prst="rect">
            <a:avLst/>
          </a:prstGeom>
          <a:ln w="38100" cap="sq">
            <a:solidFill>
              <a:sysClr val="window" lastClr="FFFFFF"/>
            </a:solidFill>
            <a:prstDash val="solid"/>
            <a:miter lim="800000"/>
          </a:ln>
          <a:effectLst>
            <a:outerShdw blurRad="50800" dist="63500" dir="2700000" algn="tl" rotWithShape="0">
              <a:srgbClr val="000000"/>
            </a:outerShdw>
          </a:effectLst>
        </p:spPr>
      </p:pic>
      <p:pic>
        <p:nvPicPr>
          <p:cNvPr id="14" name="Foto 2">
            <a:extLst>
              <a:ext uri="{FF2B5EF4-FFF2-40B4-BE49-F238E27FC236}">
                <a16:creationId xmlns:a16="http://schemas.microsoft.com/office/drawing/2014/main" id="{FA921438-7137-42D3-9953-A684F3E5996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0993859">
            <a:off x="1800000" y="3132000"/>
            <a:ext cx="3200400" cy="1800000"/>
          </a:xfrm>
          <a:prstGeom prst="rect">
            <a:avLst/>
          </a:prstGeom>
          <a:ln w="38100" cap="sq">
            <a:solidFill>
              <a:sysClr val="window" lastClr="FFFFFF"/>
            </a:solidFill>
            <a:prstDash val="solid"/>
            <a:miter lim="800000"/>
          </a:ln>
          <a:effectLst>
            <a:outerShdw blurRad="50800" dist="63500" dir="2700000" algn="tl" rotWithShape="0">
              <a:srgbClr val="000000"/>
            </a:outerShdw>
          </a:effectLst>
        </p:spPr>
      </p:pic>
      <p:pic>
        <p:nvPicPr>
          <p:cNvPr id="16" name="Foto 1">
            <a:extLst>
              <a:ext uri="{FF2B5EF4-FFF2-40B4-BE49-F238E27FC236}">
                <a16:creationId xmlns:a16="http://schemas.microsoft.com/office/drawing/2014/main" id="{4B6608A9-4C99-44FF-83E0-903F29BA2996}"/>
              </a:ext>
            </a:extLst>
          </p:cNvPr>
          <p:cNvPicPr>
            <a:picLocks/>
          </p:cNvPicPr>
          <p:nvPr/>
        </p:nvPicPr>
        <p:blipFill>
          <a:blip r:embed="rId7">
            <a:extLst>
              <a:ext uri="{28A0092B-C50C-407E-A947-70E740481C1C}">
                <a14:useLocalDpi xmlns:a14="http://schemas.microsoft.com/office/drawing/2010/main" val="0"/>
              </a:ext>
            </a:extLst>
          </a:blip>
          <a:srcRect/>
          <a:stretch/>
        </p:blipFill>
        <p:spPr>
          <a:xfrm>
            <a:off x="4496400" y="2376000"/>
            <a:ext cx="3200400" cy="1800000"/>
          </a:xfrm>
          <a:prstGeom prst="rect">
            <a:avLst/>
          </a:prstGeom>
          <a:ln w="38100" cap="sq">
            <a:solidFill>
              <a:sysClr val="window" lastClr="FFFFFF"/>
            </a:solidFill>
            <a:prstDash val="solid"/>
            <a:miter lim="800000"/>
          </a:ln>
          <a:effectLst>
            <a:outerShdw blurRad="50800" dist="63500" dir="2700000" algn="tl" rotWithShape="0">
              <a:srgbClr val="000000"/>
            </a:outerShdw>
          </a:effectLst>
        </p:spPr>
      </p:pic>
    </p:spTree>
    <p:extLst>
      <p:ext uri="{BB962C8B-B14F-4D97-AF65-F5344CB8AC3E}">
        <p14:creationId xmlns:p14="http://schemas.microsoft.com/office/powerpoint/2010/main" val="571056755"/>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25"/>
                                        </p:tgtEl>
                                        <p:attrNameLst>
                                          <p:attrName>style.visibility</p:attrName>
                                        </p:attrNameLst>
                                      </p:cBhvr>
                                      <p:to>
                                        <p:strVal val="visible"/>
                                      </p:to>
                                    </p:set>
                                  </p:childTnLst>
                                </p:cTn>
                              </p:par>
                              <p:par>
                                <p:cTn id="7" presetID="53" presetClass="entr" presetSubtype="16" fill="hold" grpId="0" nodeType="withEffect">
                                  <p:stCondLst>
                                    <p:cond delay="6000"/>
                                  </p:stCondLst>
                                  <p:childTnLst>
                                    <p:set>
                                      <p:cBhvr>
                                        <p:cTn id="8" dur="1" fill="hold">
                                          <p:stCondLst>
                                            <p:cond delay="0"/>
                                          </p:stCondLst>
                                        </p:cTn>
                                        <p:tgtEl>
                                          <p:spTgt spid="28"/>
                                        </p:tgtEl>
                                        <p:attrNameLst>
                                          <p:attrName>style.visibility</p:attrName>
                                        </p:attrNameLst>
                                      </p:cBhvr>
                                      <p:to>
                                        <p:strVal val="visible"/>
                                      </p:to>
                                    </p:set>
                                    <p:anim calcmode="lin" valueType="num">
                                      <p:cBhvr>
                                        <p:cTn id="9" dur="2000" fill="hold"/>
                                        <p:tgtEl>
                                          <p:spTgt spid="28"/>
                                        </p:tgtEl>
                                        <p:attrNameLst>
                                          <p:attrName>ppt_w</p:attrName>
                                        </p:attrNameLst>
                                      </p:cBhvr>
                                      <p:tavLst>
                                        <p:tav tm="0">
                                          <p:val>
                                            <p:fltVal val="0"/>
                                          </p:val>
                                        </p:tav>
                                        <p:tav tm="100000">
                                          <p:val>
                                            <p:strVal val="#ppt_w"/>
                                          </p:val>
                                        </p:tav>
                                      </p:tavLst>
                                    </p:anim>
                                    <p:anim calcmode="lin" valueType="num">
                                      <p:cBhvr>
                                        <p:cTn id="10" dur="2000" fill="hold"/>
                                        <p:tgtEl>
                                          <p:spTgt spid="28"/>
                                        </p:tgtEl>
                                        <p:attrNameLst>
                                          <p:attrName>ppt_h</p:attrName>
                                        </p:attrNameLst>
                                      </p:cBhvr>
                                      <p:tavLst>
                                        <p:tav tm="0">
                                          <p:val>
                                            <p:fltVal val="0"/>
                                          </p:val>
                                        </p:tav>
                                        <p:tav tm="100000">
                                          <p:val>
                                            <p:strVal val="#ppt_h"/>
                                          </p:val>
                                        </p:tav>
                                      </p:tavLst>
                                    </p:anim>
                                    <p:animEffect transition="in" filter="fade">
                                      <p:cBhvr>
                                        <p:cTn id="11" dur="2000"/>
                                        <p:tgtEl>
                                          <p:spTgt spid="28"/>
                                        </p:tgtEl>
                                      </p:cBhvr>
                                    </p:animEffect>
                                  </p:childTnLst>
                                </p:cTn>
                              </p:par>
                            </p:childTnLst>
                          </p:cTn>
                        </p:par>
                        <p:par>
                          <p:cTn id="12" fill="hold">
                            <p:stCondLst>
                              <p:cond delay="8000"/>
                            </p:stCondLst>
                            <p:childTnLst>
                              <p:par>
                                <p:cTn id="13" presetID="42" presetClass="entr" presetSubtype="0" fill="hold" grpId="0" nodeType="afterEffect">
                                  <p:stCondLst>
                                    <p:cond delay="50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2000"/>
                                        <p:tgtEl>
                                          <p:spTgt spid="29"/>
                                        </p:tgtEl>
                                      </p:cBhvr>
                                    </p:animEffect>
                                    <p:anim calcmode="lin" valueType="num">
                                      <p:cBhvr>
                                        <p:cTn id="16" dur="2000" fill="hold"/>
                                        <p:tgtEl>
                                          <p:spTgt spid="29"/>
                                        </p:tgtEl>
                                        <p:attrNameLst>
                                          <p:attrName>ppt_x</p:attrName>
                                        </p:attrNameLst>
                                      </p:cBhvr>
                                      <p:tavLst>
                                        <p:tav tm="0">
                                          <p:val>
                                            <p:strVal val="#ppt_x"/>
                                          </p:val>
                                        </p:tav>
                                        <p:tav tm="100000">
                                          <p:val>
                                            <p:strVal val="#ppt_x"/>
                                          </p:val>
                                        </p:tav>
                                      </p:tavLst>
                                    </p:anim>
                                    <p:anim calcmode="lin" valueType="num">
                                      <p:cBhvr>
                                        <p:cTn id="17" dur="2000" fill="hold"/>
                                        <p:tgtEl>
                                          <p:spTgt spid="29"/>
                                        </p:tgtEl>
                                        <p:attrNameLst>
                                          <p:attrName>ppt_y</p:attrName>
                                        </p:attrNameLst>
                                      </p:cBhvr>
                                      <p:tavLst>
                                        <p:tav tm="0">
                                          <p:val>
                                            <p:strVal val="#ppt_y+.1"/>
                                          </p:val>
                                        </p:tav>
                                        <p:tav tm="100000">
                                          <p:val>
                                            <p:strVal val="#ppt_y"/>
                                          </p:val>
                                        </p:tav>
                                      </p:tavLst>
                                    </p:anim>
                                  </p:childTnLst>
                                </p:cTn>
                              </p:par>
                            </p:childTnLst>
                          </p:cTn>
                        </p:par>
                        <p:par>
                          <p:cTn id="18" fill="hold">
                            <p:stCondLst>
                              <p:cond delay="10500"/>
                            </p:stCondLst>
                            <p:childTnLst>
                              <p:par>
                                <p:cTn id="19" presetID="53" presetClass="entr" presetSubtype="528" fill="hold" nodeType="afterEffect">
                                  <p:stCondLst>
                                    <p:cond delay="500"/>
                                  </p:stCondLst>
                                  <p:childTnLst>
                                    <p:set>
                                      <p:cBhvr>
                                        <p:cTn id="20" dur="1" fill="hold">
                                          <p:stCondLst>
                                            <p:cond delay="0"/>
                                          </p:stCondLst>
                                        </p:cTn>
                                        <p:tgtEl>
                                          <p:spTgt spid="31"/>
                                        </p:tgtEl>
                                        <p:attrNameLst>
                                          <p:attrName>style.visibility</p:attrName>
                                        </p:attrNameLst>
                                      </p:cBhvr>
                                      <p:to>
                                        <p:strVal val="visible"/>
                                      </p:to>
                                    </p:set>
                                    <p:anim calcmode="lin" valueType="num">
                                      <p:cBhvr>
                                        <p:cTn id="21" dur="2000" fill="hold"/>
                                        <p:tgtEl>
                                          <p:spTgt spid="31"/>
                                        </p:tgtEl>
                                        <p:attrNameLst>
                                          <p:attrName>ppt_w</p:attrName>
                                        </p:attrNameLst>
                                      </p:cBhvr>
                                      <p:tavLst>
                                        <p:tav tm="0">
                                          <p:val>
                                            <p:fltVal val="0"/>
                                          </p:val>
                                        </p:tav>
                                        <p:tav tm="100000">
                                          <p:val>
                                            <p:strVal val="#ppt_w"/>
                                          </p:val>
                                        </p:tav>
                                      </p:tavLst>
                                    </p:anim>
                                    <p:anim calcmode="lin" valueType="num">
                                      <p:cBhvr>
                                        <p:cTn id="22" dur="2000" fill="hold"/>
                                        <p:tgtEl>
                                          <p:spTgt spid="31"/>
                                        </p:tgtEl>
                                        <p:attrNameLst>
                                          <p:attrName>ppt_h</p:attrName>
                                        </p:attrNameLst>
                                      </p:cBhvr>
                                      <p:tavLst>
                                        <p:tav tm="0">
                                          <p:val>
                                            <p:fltVal val="0"/>
                                          </p:val>
                                        </p:tav>
                                        <p:tav tm="100000">
                                          <p:val>
                                            <p:strVal val="#ppt_h"/>
                                          </p:val>
                                        </p:tav>
                                      </p:tavLst>
                                    </p:anim>
                                    <p:animEffect transition="in" filter="fade">
                                      <p:cBhvr>
                                        <p:cTn id="23" dur="2000"/>
                                        <p:tgtEl>
                                          <p:spTgt spid="31"/>
                                        </p:tgtEl>
                                      </p:cBhvr>
                                    </p:animEffect>
                                    <p:anim calcmode="lin" valueType="num">
                                      <p:cBhvr>
                                        <p:cTn id="24" dur="2000" fill="hold"/>
                                        <p:tgtEl>
                                          <p:spTgt spid="31"/>
                                        </p:tgtEl>
                                        <p:attrNameLst>
                                          <p:attrName>ppt_x</p:attrName>
                                        </p:attrNameLst>
                                      </p:cBhvr>
                                      <p:tavLst>
                                        <p:tav tm="0">
                                          <p:val>
                                            <p:fltVal val="0.5"/>
                                          </p:val>
                                        </p:tav>
                                        <p:tav tm="100000">
                                          <p:val>
                                            <p:strVal val="#ppt_x"/>
                                          </p:val>
                                        </p:tav>
                                      </p:tavLst>
                                    </p:anim>
                                    <p:anim calcmode="lin" valueType="num">
                                      <p:cBhvr>
                                        <p:cTn id="25" dur="2000" fill="hold"/>
                                        <p:tgtEl>
                                          <p:spTgt spid="31"/>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500"/>
                                  </p:stCondLst>
                                  <p:childTnLst>
                                    <p:set>
                                      <p:cBhvr>
                                        <p:cTn id="27" dur="1" fill="hold">
                                          <p:stCondLst>
                                            <p:cond delay="0"/>
                                          </p:stCondLst>
                                        </p:cTn>
                                        <p:tgtEl>
                                          <p:spTgt spid="30"/>
                                        </p:tgtEl>
                                        <p:attrNameLst>
                                          <p:attrName>style.visibility</p:attrName>
                                        </p:attrNameLst>
                                      </p:cBhvr>
                                      <p:to>
                                        <p:strVal val="visible"/>
                                      </p:to>
                                    </p:set>
                                    <p:anim calcmode="lin" valueType="num">
                                      <p:cBhvr>
                                        <p:cTn id="28" dur="2000" fill="hold"/>
                                        <p:tgtEl>
                                          <p:spTgt spid="30"/>
                                        </p:tgtEl>
                                        <p:attrNameLst>
                                          <p:attrName>ppt_w</p:attrName>
                                        </p:attrNameLst>
                                      </p:cBhvr>
                                      <p:tavLst>
                                        <p:tav tm="0">
                                          <p:val>
                                            <p:fltVal val="0"/>
                                          </p:val>
                                        </p:tav>
                                        <p:tav tm="100000">
                                          <p:val>
                                            <p:strVal val="#ppt_w"/>
                                          </p:val>
                                        </p:tav>
                                      </p:tavLst>
                                    </p:anim>
                                    <p:anim calcmode="lin" valueType="num">
                                      <p:cBhvr>
                                        <p:cTn id="29" dur="2000" fill="hold"/>
                                        <p:tgtEl>
                                          <p:spTgt spid="30"/>
                                        </p:tgtEl>
                                        <p:attrNameLst>
                                          <p:attrName>ppt_h</p:attrName>
                                        </p:attrNameLst>
                                      </p:cBhvr>
                                      <p:tavLst>
                                        <p:tav tm="0">
                                          <p:val>
                                            <p:fltVal val="0"/>
                                          </p:val>
                                        </p:tav>
                                        <p:tav tm="100000">
                                          <p:val>
                                            <p:strVal val="#ppt_h"/>
                                          </p:val>
                                        </p:tav>
                                      </p:tavLst>
                                    </p:anim>
                                    <p:animEffect transition="in" filter="fade">
                                      <p:cBhvr>
                                        <p:cTn id="30" dur="2000"/>
                                        <p:tgtEl>
                                          <p:spTgt spid="30"/>
                                        </p:tgtEl>
                                      </p:cBhvr>
                                    </p:animEffect>
                                    <p:anim calcmode="lin" valueType="num">
                                      <p:cBhvr>
                                        <p:cTn id="31" dur="2000" fill="hold"/>
                                        <p:tgtEl>
                                          <p:spTgt spid="30"/>
                                        </p:tgtEl>
                                        <p:attrNameLst>
                                          <p:attrName>ppt_x</p:attrName>
                                        </p:attrNameLst>
                                      </p:cBhvr>
                                      <p:tavLst>
                                        <p:tav tm="0">
                                          <p:val>
                                            <p:fltVal val="0.5"/>
                                          </p:val>
                                        </p:tav>
                                        <p:tav tm="100000">
                                          <p:val>
                                            <p:strVal val="#ppt_x"/>
                                          </p:val>
                                        </p:tav>
                                      </p:tavLst>
                                    </p:anim>
                                    <p:anim calcmode="lin" valueType="num">
                                      <p:cBhvr>
                                        <p:cTn id="32" dur="2000" fill="hold"/>
                                        <p:tgtEl>
                                          <p:spTgt spid="3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2638" y="246221"/>
            <a:ext cx="2201796" cy="2201796"/>
          </a:xfrm>
          <a:prstGeom prst="rect">
            <a:avLst/>
          </a:prstGeom>
          <a:effectLst/>
        </p:spPr>
      </p:pic>
      <p:sp>
        <p:nvSpPr>
          <p:cNvPr id="22" name="Miesto">
            <a:extLst>
              <a:ext uri="{FF2B5EF4-FFF2-40B4-BE49-F238E27FC236}">
                <a16:creationId xmlns:a16="http://schemas.microsoft.com/office/drawing/2014/main" id="{BD1DCE6E-A25F-4AB0-8FE3-335F40A24D9A}"/>
              </a:ext>
            </a:extLst>
          </p:cNvPr>
          <p:cNvSpPr txBox="1"/>
          <p:nvPr/>
        </p:nvSpPr>
        <p:spPr>
          <a:xfrm>
            <a:off x="1183236" y="5199974"/>
            <a:ext cx="3242396" cy="1200329"/>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4400" b="1" i="0" u="none" strike="noStrike" kern="1200" cap="none" spc="0" normalizeH="0" baseline="0" noProof="0">
                <a:ln>
                  <a:solidFill>
                    <a:prstClr val="black">
                      <a:alpha val="65000"/>
                    </a:prstClr>
                  </a:solidFill>
                </a:ln>
                <a:solidFill>
                  <a:prstClr val="white"/>
                </a:solidFill>
                <a:effectLst>
                  <a:outerShdw blurRad="50800" dist="38100" dir="2700000" algn="tl" rotWithShape="0">
                    <a:prstClr val="black"/>
                  </a:outerShdw>
                </a:effectLst>
                <a:uLnTx/>
                <a:uFillTx/>
                <a:latin typeface="Artistik CE" panose="040F0704080607010103" pitchFamily="82" charset="0"/>
                <a:ea typeface="+mn-ea"/>
                <a:cs typeface="+mn-cs"/>
              </a:rPr>
              <a:t>Inle Lake</a:t>
            </a:r>
          </a:p>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a:solidFill>
                    <a:prstClr val="black">
                      <a:alpha val="65000"/>
                    </a:prstClr>
                  </a:solidFill>
                </a:ln>
                <a:solidFill>
                  <a:prstClr val="white"/>
                </a:solidFill>
                <a:effectLst>
                  <a:outerShdw blurRad="50800" dist="38100" dir="2700000" algn="tl" rotWithShape="0">
                    <a:prstClr val="black"/>
                  </a:outerShdw>
                </a:effectLst>
                <a:uLnTx/>
                <a:uFillTx/>
                <a:latin typeface="Artistik CE" panose="040F0704080607010103" pitchFamily="82" charset="0"/>
                <a:ea typeface="+mn-ea"/>
                <a:cs typeface="+mn-cs"/>
              </a:rPr>
              <a:t>Myanmar</a:t>
            </a:r>
          </a:p>
        </p:txBody>
      </p:sp>
      <p:pic>
        <p:nvPicPr>
          <p:cNvPr id="13" name="Mapa">
            <a:extLst>
              <a:ext uri="{FF2B5EF4-FFF2-40B4-BE49-F238E27FC236}">
                <a16:creationId xmlns:a16="http://schemas.microsoft.com/office/drawing/2014/main" id="{D6CB29CA-2E44-4442-9546-98D5E5B407E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921479" y="0"/>
            <a:ext cx="3783851" cy="6911142"/>
          </a:xfrm>
          <a:prstGeom prst="rect">
            <a:avLst/>
          </a:prstGeom>
          <a:effectLst>
            <a:outerShdw blurRad="76200" dist="88900" dir="2700000" algn="tl" rotWithShape="0">
              <a:prstClr val="black"/>
            </a:outerShdw>
          </a:effectLst>
        </p:spPr>
      </p:pic>
      <p:sp>
        <p:nvSpPr>
          <p:cNvPr id="6" name="Názov">
            <a:extLst>
              <a:ext uri="{FF2B5EF4-FFF2-40B4-BE49-F238E27FC236}">
                <a16:creationId xmlns:a16="http://schemas.microsoft.com/office/drawing/2014/main" id="{EA10EE2D-6F61-4CD7-81AB-5837E5919DDA}"/>
              </a:ext>
            </a:extLst>
          </p:cNvPr>
          <p:cNvSpPr/>
          <p:nvPr/>
        </p:nvSpPr>
        <p:spPr>
          <a:xfrm>
            <a:off x="4948359" y="2813037"/>
            <a:ext cx="643126" cy="246221"/>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000" b="0" i="0" u="none" strike="noStrike" kern="1200" cap="none" spc="0" normalizeH="0" baseline="0" noProof="0">
                <a:ln>
                  <a:noFill/>
                </a:ln>
                <a:solidFill>
                  <a:prstClr val="black"/>
                </a:solidFill>
                <a:effectLst/>
                <a:uLnTx/>
                <a:uFillTx/>
                <a:latin typeface="Calibri" panose="020F0502020204030204"/>
                <a:ea typeface="+mn-ea"/>
                <a:cs typeface="+mn-cs"/>
              </a:rPr>
              <a:t>Inle Lake</a:t>
            </a:r>
          </a:p>
        </p:txBody>
      </p:sp>
      <p:pic>
        <p:nvPicPr>
          <p:cNvPr id="7" name="Šípka">
            <a:extLst>
              <a:ext uri="{FF2B5EF4-FFF2-40B4-BE49-F238E27FC236}">
                <a16:creationId xmlns:a16="http://schemas.microsoft.com/office/drawing/2014/main" id="{98A96CEB-4FA3-46F3-9181-DECCA95609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4506801" y="2930249"/>
            <a:ext cx="420193" cy="403386"/>
          </a:xfrm>
          <a:prstGeom prst="rect">
            <a:avLst/>
          </a:prstGeom>
          <a:noFill/>
        </p:spPr>
      </p:pic>
      <p:pic>
        <p:nvPicPr>
          <p:cNvPr id="3" name="Mnísi">
            <a:extLst>
              <a:ext uri="{FF2B5EF4-FFF2-40B4-BE49-F238E27FC236}">
                <a16:creationId xmlns:a16="http://schemas.microsoft.com/office/drawing/2014/main" id="{BF67C251-58C3-445B-BECD-231C7EC648E7}"/>
              </a:ext>
            </a:extLst>
          </p:cNvPr>
          <p:cNvPicPr>
            <a:picLocks noChangeAspect="1"/>
          </p:cNvPicPr>
          <p:nvPr/>
        </p:nvPicPr>
        <p:blipFill>
          <a:blip r:embed="rId5">
            <a:extLst>
              <a:ext uri="{BEBA8EAE-BF5A-486C-A8C5-ECC9F3942E4B}">
                <a14:imgProps xmlns:a14="http://schemas.microsoft.com/office/drawing/2010/main">
                  <a14:imgLayer r:embed="rId6">
                    <a14:imgEffect>
                      <a14:artisticCrisscrossEtching/>
                    </a14:imgEffect>
                  </a14:imgLayer>
                </a14:imgProps>
              </a:ext>
              <a:ext uri="{28A0092B-C50C-407E-A947-70E740481C1C}">
                <a14:useLocalDpi xmlns:a14="http://schemas.microsoft.com/office/drawing/2010/main" val="0"/>
              </a:ext>
            </a:extLst>
          </a:blip>
          <a:srcRect/>
          <a:stretch/>
        </p:blipFill>
        <p:spPr>
          <a:xfrm>
            <a:off x="6096000" y="187260"/>
            <a:ext cx="5878285" cy="6851147"/>
          </a:xfrm>
          <a:prstGeom prst="rect">
            <a:avLst/>
          </a:prstGeom>
        </p:spPr>
      </p:pic>
      <p:sp>
        <p:nvSpPr>
          <p:cNvPr id="12" name="GPS">
            <a:extLst>
              <a:ext uri="{FF2B5EF4-FFF2-40B4-BE49-F238E27FC236}">
                <a16:creationId xmlns:a16="http://schemas.microsoft.com/office/drawing/2014/main" id="{DA3A315C-8546-4B00-A5ED-16460D364233}"/>
              </a:ext>
            </a:extLst>
          </p:cNvPr>
          <p:cNvSpPr txBox="1"/>
          <p:nvPr/>
        </p:nvSpPr>
        <p:spPr>
          <a:xfrm>
            <a:off x="529714" y="2482926"/>
            <a:ext cx="2347643" cy="292922"/>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rtl="0" eaLnBrk="1" fontAlgn="auto" latinLnBrk="0" hangingPunct="1">
              <a:lnSpc>
                <a:spcPct val="100000"/>
              </a:lnSpc>
              <a:spcBef>
                <a:spcPts val="0"/>
              </a:spcBef>
              <a:spcAft>
                <a:spcPts val="0"/>
              </a:spcAft>
              <a:buClrTx/>
              <a:buSzTx/>
              <a:buFontTx/>
              <a:buNone/>
              <a:tabLst/>
              <a:defRPr/>
            </a:pPr>
            <a:r>
              <a:rPr kumimoji="0" lang="sk-SK" sz="1241" b="1" i="1" u="none" strike="noStrike" kern="0" cap="none" spc="0" normalizeH="0" baseline="0" noProof="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rPr>
              <a:t>GPS   S </a:t>
            </a:r>
            <a:r>
              <a:rPr lang="sk-SK" sz="1241" b="1" i="1" kern="0">
                <a:solidFill>
                  <a:prstClr val="white"/>
                </a:solidFill>
                <a:effectLst>
                  <a:outerShdw blurRad="50800" dist="38100" dir="2700000" algn="tl" rotWithShape="0">
                    <a:prstClr val="black">
                      <a:alpha val="40000"/>
                    </a:prstClr>
                  </a:outerShdw>
                </a:effectLst>
                <a:latin typeface="Calibri" panose="020F0502020204030204"/>
              </a:rPr>
              <a:t>20</a:t>
            </a:r>
            <a:r>
              <a:rPr kumimoji="0" lang="sk-SK" sz="1241" b="1" i="1" u="none" strike="noStrike" kern="0" cap="none" spc="0" normalizeH="0" baseline="0" noProof="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rPr>
              <a:t>°33‘   E </a:t>
            </a:r>
            <a:r>
              <a:rPr lang="sk-SK" sz="1241" b="1" i="1" kern="0">
                <a:solidFill>
                  <a:prstClr val="white"/>
                </a:solidFill>
                <a:effectLst>
                  <a:outerShdw blurRad="50800" dist="38100" dir="2700000" algn="tl" rotWithShape="0">
                    <a:prstClr val="black">
                      <a:alpha val="40000"/>
                    </a:prstClr>
                  </a:outerShdw>
                </a:effectLst>
                <a:latin typeface="Calibri" panose="020F0502020204030204"/>
              </a:rPr>
              <a:t>96</a:t>
            </a:r>
            <a:r>
              <a:rPr kumimoji="0" lang="sk-SK" sz="1241" b="1" i="1" u="none" strike="noStrike" kern="0" cap="none" spc="0" normalizeH="0" baseline="0" noProof="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rPr>
              <a:t>°55‘</a:t>
            </a:r>
            <a:endParaRPr kumimoji="0" lang="sk-SK" sz="1241" b="1" i="1" u="none" strike="noStrike" kern="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endParaRPr>
          </a:p>
        </p:txBody>
      </p:sp>
      <p:pic>
        <p:nvPicPr>
          <p:cNvPr id="9" name="Rám">
            <a:extLst>
              <a:ext uri="{FF2B5EF4-FFF2-40B4-BE49-F238E27FC236}">
                <a16:creationId xmlns:a16="http://schemas.microsoft.com/office/drawing/2014/main" id="{F602BDC9-39FD-497F-8692-64D92437898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par>
                                <p:cTn id="10" presetID="42" presetClass="entr" presetSubtype="0" fill="hold" grpId="0" nodeType="withEffect">
                                  <p:stCondLst>
                                    <p:cond delay="10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500"/>
                                        <p:tgtEl>
                                          <p:spTgt spid="12"/>
                                        </p:tgtEl>
                                      </p:cBhvr>
                                    </p:animEffect>
                                    <p:anim calcmode="lin" valueType="num">
                                      <p:cBhvr>
                                        <p:cTn id="13" dur="1500" fill="hold"/>
                                        <p:tgtEl>
                                          <p:spTgt spid="12"/>
                                        </p:tgtEl>
                                        <p:attrNameLst>
                                          <p:attrName>ppt_x</p:attrName>
                                        </p:attrNameLst>
                                      </p:cBhvr>
                                      <p:tavLst>
                                        <p:tav tm="0">
                                          <p:val>
                                            <p:strVal val="#ppt_x"/>
                                          </p:val>
                                        </p:tav>
                                        <p:tav tm="100000">
                                          <p:val>
                                            <p:strVal val="#ppt_x"/>
                                          </p:val>
                                        </p:tav>
                                      </p:tavLst>
                                    </p:anim>
                                    <p:anim calcmode="lin" valueType="num">
                                      <p:cBhvr>
                                        <p:cTn id="14" dur="15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2500"/>
                            </p:stCondLst>
                            <p:childTnLst>
                              <p:par>
                                <p:cTn id="16" presetID="42" presetClass="entr" presetSubtype="0" fill="hold" grpId="0" nodeType="afterEffect">
                                  <p:stCondLst>
                                    <p:cond delay="25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2000"/>
                                        <p:tgtEl>
                                          <p:spTgt spid="22"/>
                                        </p:tgtEl>
                                      </p:cBhvr>
                                    </p:animEffect>
                                    <p:anim calcmode="lin" valueType="num">
                                      <p:cBhvr>
                                        <p:cTn id="19" dur="2000" fill="hold"/>
                                        <p:tgtEl>
                                          <p:spTgt spid="22"/>
                                        </p:tgtEl>
                                        <p:attrNameLst>
                                          <p:attrName>ppt_x</p:attrName>
                                        </p:attrNameLst>
                                      </p:cBhvr>
                                      <p:tavLst>
                                        <p:tav tm="0">
                                          <p:val>
                                            <p:strVal val="#ppt_x"/>
                                          </p:val>
                                        </p:tav>
                                        <p:tav tm="100000">
                                          <p:val>
                                            <p:strVal val="#ppt_x"/>
                                          </p:val>
                                        </p:tav>
                                      </p:tavLst>
                                    </p:anim>
                                    <p:anim calcmode="lin" valueType="num">
                                      <p:cBhvr>
                                        <p:cTn id="20" dur="2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4750"/>
                            </p:stCondLst>
                            <p:childTnLst>
                              <p:par>
                                <p:cTn id="22" presetID="42" presetClass="entr" presetSubtype="0" fill="hold" nodeType="afterEffect">
                                  <p:stCondLst>
                                    <p:cond delay="50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000"/>
                                        <p:tgtEl>
                                          <p:spTgt spid="7"/>
                                        </p:tgtEl>
                                      </p:cBhvr>
                                    </p:animEffect>
                                    <p:anim calcmode="lin" valueType="num">
                                      <p:cBhvr>
                                        <p:cTn id="25" dur="2000" fill="hold"/>
                                        <p:tgtEl>
                                          <p:spTgt spid="7"/>
                                        </p:tgtEl>
                                        <p:attrNameLst>
                                          <p:attrName>ppt_x</p:attrName>
                                        </p:attrNameLst>
                                      </p:cBhvr>
                                      <p:tavLst>
                                        <p:tav tm="0">
                                          <p:val>
                                            <p:strVal val="#ppt_x"/>
                                          </p:val>
                                        </p:tav>
                                        <p:tav tm="100000">
                                          <p:val>
                                            <p:strVal val="#ppt_x"/>
                                          </p:val>
                                        </p:tav>
                                      </p:tavLst>
                                    </p:anim>
                                    <p:anim calcmode="lin" valueType="num">
                                      <p:cBhvr>
                                        <p:cTn id="26" dur="2000" fill="hold"/>
                                        <p:tgtEl>
                                          <p:spTgt spid="7"/>
                                        </p:tgtEl>
                                        <p:attrNameLst>
                                          <p:attrName>ppt_y</p:attrName>
                                        </p:attrNameLst>
                                      </p:cBhvr>
                                      <p:tavLst>
                                        <p:tav tm="0">
                                          <p:val>
                                            <p:strVal val="#ppt_y+.1"/>
                                          </p:val>
                                        </p:tav>
                                        <p:tav tm="100000">
                                          <p:val>
                                            <p:strVal val="#ppt_y"/>
                                          </p:val>
                                        </p:tav>
                                      </p:tavLst>
                                    </p:anim>
                                  </p:childTnLst>
                                </p:cTn>
                              </p:par>
                              <p:par>
                                <p:cTn id="27" presetID="53" presetClass="entr" presetSubtype="16" fill="hold" grpId="0" nodeType="with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6"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VK">
            <a:extLst>
              <a:ext uri="{FF2B5EF4-FFF2-40B4-BE49-F238E27FC236}">
                <a16:creationId xmlns:a16="http://schemas.microsoft.com/office/drawing/2014/main" id="{D79A13AE-6DE3-47E8-8D97-9F610E4065AB}"/>
              </a:ext>
            </a:extLst>
          </p:cNvPr>
          <p:cNvSpPr txBox="1"/>
          <p:nvPr/>
        </p:nvSpPr>
        <p:spPr>
          <a:xfrm>
            <a:off x="792000" y="4644000"/>
            <a:ext cx="10584000" cy="1871147"/>
          </a:xfrm>
          <a:prstGeom prst="rect">
            <a:avLst/>
          </a:prstGeom>
          <a:gradFill>
            <a:gsLst>
              <a:gs pos="45000">
                <a:srgbClr val="FFD966">
                  <a:alpha val="80000"/>
                </a:srgbClr>
              </a:gs>
              <a:gs pos="0">
                <a:srgbClr val="FFC000">
                  <a:alpha val="70000"/>
                </a:srgbClr>
              </a:gs>
              <a:gs pos="65000">
                <a:srgbClr val="FFD966">
                  <a:alpha val="80000"/>
                </a:srgbClr>
              </a:gs>
              <a:gs pos="100000">
                <a:srgbClr val="FFC000">
                  <a:alpha val="70000"/>
                </a:srgb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noAutofit/>
          </a:bodyPr>
          <a:lstStyle/>
          <a:p>
            <a:pPr lvl="0" algn="just" defTabSz="914383">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1" u="none" strike="noStrike" kern="0" cap="none" spc="0" normalizeH="0" baseline="0" noProof="0">
                <a:ln>
                  <a:solidFill>
                    <a:prstClr val="black"/>
                  </a:solidFill>
                </a:ln>
                <a:solidFill>
                  <a:srgbClr val="FF0000"/>
                </a:solidFill>
                <a:effectLst/>
                <a:uLnTx/>
                <a:uFillTx/>
                <a:latin typeface="Merlin CE" pitchFamily="2" charset="0"/>
              </a:rPr>
              <a:t>J</a:t>
            </a:r>
            <a:r>
              <a:rPr lang="sk-SK" sz="1644" i="1" kern="0">
                <a:solidFill>
                  <a:prstClr val="black"/>
                </a:solidFill>
              </a:rPr>
              <a:t>azero Inle sa nachádza vo východnej časti Mjanmarska a má rozlohu 116 km</a:t>
            </a:r>
            <a:r>
              <a:rPr lang="sk-SK" sz="1644" i="1" kern="0" baseline="30000">
                <a:solidFill>
                  <a:prstClr val="black"/>
                </a:solidFill>
              </a:rPr>
              <a:t>2</a:t>
            </a:r>
            <a:r>
              <a:rPr lang="sk-SK" sz="1644" i="1" kern="0">
                <a:solidFill>
                  <a:prstClr val="black"/>
                </a:solidFill>
              </a:rPr>
              <a:t>. Je obklopené horami s výškou do 1000 až 1500 metrov. V dedinách okolo jazera žije etnická skupina Inthov. Časť z nich žije v domoch postavených na bambusových koloch priamo na jazere. Venujú sa rybolovu, pestovaniu ryže a zeleniny na plávajúcich záhonoch a pleteniu rákosových tašiek. Rybári veslujú postojačky s pádlom pripevneným k jednej nohe, aby mali obe ruky voľné na použitie rybárskych košov. Brehy jazera sú lemované budhistickými chrámami a stúpami. Známe sú pagoda Hpaung Daw U a kláštor Nga Phe Kyaung. Tiež sa tu nachádza vyše päťsto zničených stúp. V roku 2015 zaradilo UNESCO jazero Inle do programu Človek a biosféra. Patrí k najvýznamnejším turistickým atrakciám krajiny.</a:t>
            </a:r>
          </a:p>
          <a:p>
            <a:pPr marL="0" marR="0" lvl="0" indent="0" algn="just" defTabSz="914383" rtl="0" eaLnBrk="1" fontAlgn="auto" latinLnBrk="0" hangingPunct="1">
              <a:lnSpc>
                <a:spcPct val="100000"/>
              </a:lnSpc>
              <a:spcBef>
                <a:spcPts val="0"/>
              </a:spcBef>
              <a:spcAft>
                <a:spcPts val="0"/>
              </a:spcAft>
              <a:buClrTx/>
              <a:buSzTx/>
              <a:buFontTx/>
              <a:buNone/>
              <a:tabLst/>
              <a:defRPr/>
            </a:pPr>
            <a:endParaRPr kumimoji="0" lang="sk-SK"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CA7587B7-5221-4FF1-ADF9-3D83A45AAAAA}"/>
              </a:ext>
            </a:extLst>
          </p:cNvPr>
          <p:cNvSpPr txBox="1"/>
          <p:nvPr/>
        </p:nvSpPr>
        <p:spPr>
          <a:xfrm>
            <a:off x="791999" y="2520000"/>
            <a:ext cx="10584000" cy="1918218"/>
          </a:xfrm>
          <a:prstGeom prst="rect">
            <a:avLst/>
          </a:prstGeom>
          <a:gradFill>
            <a:gsLst>
              <a:gs pos="45000">
                <a:srgbClr val="FFD966">
                  <a:alpha val="80000"/>
                </a:srgbClr>
              </a:gs>
              <a:gs pos="0">
                <a:srgbClr val="FFC000">
                  <a:alpha val="70000"/>
                </a:srgbClr>
              </a:gs>
              <a:gs pos="65000">
                <a:srgbClr val="FFD966">
                  <a:alpha val="80000"/>
                </a:srgbClr>
              </a:gs>
              <a:gs pos="100000">
                <a:srgbClr val="FFC000">
                  <a:alpha val="70000"/>
                </a:srgbClr>
              </a:gs>
            </a:gsLst>
            <a:lin ang="16200000" scaled="1"/>
          </a:gradFill>
          <a:ln w="19050">
            <a:solidFill>
              <a:schemeClr val="bg1"/>
            </a:solidFill>
          </a:ln>
          <a:effectLst>
            <a:outerShdw blurRad="76200" dist="76200" dir="2700000" algn="tl" rotWithShape="0">
              <a:sysClr val="windowText" lastClr="000000">
                <a:alpha val="50000"/>
              </a:sysClr>
            </a:outerShdw>
          </a:effectLst>
        </p:spPr>
        <p:txBody>
          <a:bodyPr wrap="square" rtlCol="0">
            <a:noAutofit/>
          </a:bodyPr>
          <a:lstStyle/>
          <a:p>
            <a:pPr lvl="0" algn="just" defTabSz="914383">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1" u="none" strike="noStrike" kern="0" cap="none" spc="0" normalizeH="0" baseline="0" noProof="0">
                <a:ln>
                  <a:solidFill>
                    <a:prstClr val="black"/>
                  </a:solidFill>
                </a:ln>
                <a:solidFill>
                  <a:srgbClr val="FF0000"/>
                </a:solidFill>
                <a:effectLst/>
                <a:uLnTx/>
                <a:uFillTx/>
                <a:latin typeface="Merlin CE" pitchFamily="2" charset="0"/>
                <a:ea typeface="+mn-ea"/>
                <a:cs typeface="+mn-cs"/>
              </a:rPr>
              <a:t>E</a:t>
            </a:r>
            <a:r>
              <a:rPr lang="es-ES" sz="1644" i="1" kern="0">
                <a:solidFill>
                  <a:prstClr val="black"/>
                </a:solidFill>
              </a:rPr>
              <a:t>l lago Inle se encuentra en la parte oriental de Myanmar y cubre un área de 116 km</a:t>
            </a:r>
            <a:r>
              <a:rPr lang="es-ES" sz="1644" i="1" kern="0" baseline="30000">
                <a:solidFill>
                  <a:prstClr val="black"/>
                </a:solidFill>
              </a:rPr>
              <a:t>2</a:t>
            </a:r>
            <a:r>
              <a:rPr lang="es-ES" sz="1644" i="1" kern="0">
                <a:solidFill>
                  <a:prstClr val="black"/>
                </a:solidFill>
              </a:rPr>
              <a:t>. Está rodeado de montañas de hasta 1,000 a 1,500 metros de altura. En las aldeas alrededor del lago vive el grupo étnico Intha. Algunos de ellos viven en casas construidas con postes de bambú justo en el lago. Se dedican a la pesca, al cultivo de arroz y verduras en jardines flotantes y al tejido de bolsas de caña. Los pescadores tienen remos unidos a una pierna para mantener ambas manos libres para usar las canastas de pesca. La orilla del lago está llena de templos budistas y estupas. Famosos son la pagoda Hpaung Daw U y el monasterio Nga Phe Kyaung. También hay más de </a:t>
            </a:r>
            <a:r>
              <a:rPr lang="sk-SK" sz="1644" i="1" kern="0">
                <a:solidFill>
                  <a:prstClr val="black"/>
                </a:solidFill>
              </a:rPr>
              <a:t>500</a:t>
            </a:r>
            <a:r>
              <a:rPr lang="es-ES" sz="1644" i="1" kern="0">
                <a:solidFill>
                  <a:prstClr val="black"/>
                </a:solidFill>
              </a:rPr>
              <a:t> estupas destruidas</a:t>
            </a:r>
            <a:r>
              <a:rPr lang="sk-SK" sz="1644" i="1" kern="0">
                <a:solidFill>
                  <a:prstClr val="black"/>
                </a:solidFill>
              </a:rPr>
              <a:t>.</a:t>
            </a:r>
            <a:r>
              <a:rPr lang="es-ES" sz="1644" i="1" kern="0">
                <a:solidFill>
                  <a:prstClr val="black"/>
                </a:solidFill>
              </a:rPr>
              <a:t> En 2015, la UNESCO incluyó el Lago Inle en el Programa Humano y de la Biosfera. Es una de las atracciones turísticas más importantes del país.</a:t>
            </a:r>
            <a:endParaRPr kumimoji="0" lang="en-US"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 name="ANG">
            <a:extLst>
              <a:ext uri="{FF2B5EF4-FFF2-40B4-BE49-F238E27FC236}">
                <a16:creationId xmlns:a16="http://schemas.microsoft.com/office/drawing/2014/main" id="{29D6B7A4-613A-4513-A063-EE45E73DD15E}"/>
              </a:ext>
            </a:extLst>
          </p:cNvPr>
          <p:cNvSpPr txBox="1"/>
          <p:nvPr/>
        </p:nvSpPr>
        <p:spPr>
          <a:xfrm>
            <a:off x="791999" y="396000"/>
            <a:ext cx="10584000" cy="1918217"/>
          </a:xfrm>
          <a:prstGeom prst="rect">
            <a:avLst/>
          </a:prstGeom>
          <a:gradFill>
            <a:gsLst>
              <a:gs pos="0">
                <a:srgbClr val="FFC000">
                  <a:alpha val="70000"/>
                </a:srgbClr>
              </a:gs>
              <a:gs pos="65000">
                <a:srgbClr val="FFD966">
                  <a:alpha val="85000"/>
                </a:srgbClr>
              </a:gs>
              <a:gs pos="45000">
                <a:srgbClr val="FFD966">
                  <a:alpha val="85000"/>
                </a:srgbClr>
              </a:gs>
              <a:gs pos="100000">
                <a:srgbClr val="FFC000">
                  <a:alpha val="70000"/>
                </a:srgbClr>
              </a:gs>
            </a:gsLst>
            <a:lin ang="16200000" scaled="1"/>
          </a:gradFill>
          <a:ln w="19050">
            <a:solidFill>
              <a:schemeClr val="bg1"/>
            </a:solidFill>
          </a:ln>
          <a:effectLst>
            <a:outerShdw blurRad="76200" dist="76200" dir="2700000" algn="tl" rotWithShape="0">
              <a:sysClr val="windowText" lastClr="000000">
                <a:alpha val="50000"/>
              </a:sysClr>
            </a:outerShdw>
          </a:effectLst>
        </p:spPr>
        <p:txBody>
          <a:bodyPr wrap="square" rtlCol="0">
            <a:noAutofit/>
          </a:bodyPr>
          <a:lstStyle/>
          <a:p>
            <a:pPr lvl="0" algn="just" defTabSz="914383">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1" u="none" strike="noStrike" kern="0" cap="none" spc="0" normalizeH="0" baseline="0" noProof="0">
                <a:ln>
                  <a:solidFill>
                    <a:prstClr val="black"/>
                  </a:solidFill>
                </a:ln>
                <a:solidFill>
                  <a:srgbClr val="FF0000"/>
                </a:solidFill>
                <a:effectLst/>
                <a:uLnTx/>
                <a:uFillTx/>
                <a:latin typeface="Merlin CE" pitchFamily="2" charset="0"/>
                <a:ea typeface="+mn-ea"/>
                <a:cs typeface="+mn-cs"/>
              </a:rPr>
              <a:t>I</a:t>
            </a:r>
            <a:r>
              <a:rPr lang="sk-SK" sz="1644" i="1" kern="0">
                <a:solidFill>
                  <a:prstClr val="black"/>
                </a:solidFill>
              </a:rPr>
              <a:t>nle lake</a:t>
            </a:r>
            <a:r>
              <a:rPr lang="en-US" sz="1644" i="1" kern="0">
                <a:solidFill>
                  <a:prstClr val="black"/>
                </a:solidFill>
              </a:rPr>
              <a:t> is located in the eastern part of Myanmar and covers an area of 116 km</a:t>
            </a:r>
            <a:r>
              <a:rPr lang="en-US" sz="1644" i="1" kern="0" baseline="30000">
                <a:solidFill>
                  <a:prstClr val="black"/>
                </a:solidFill>
              </a:rPr>
              <a:t>2</a:t>
            </a:r>
            <a:r>
              <a:rPr lang="en-US" sz="1644" i="1" kern="0">
                <a:solidFill>
                  <a:prstClr val="black"/>
                </a:solidFill>
              </a:rPr>
              <a:t>. It is surrounded by mountains up to 1,000 to 1,500 meters high. In the villages around the lake the Intha ethnic group</a:t>
            </a:r>
            <a:r>
              <a:rPr lang="sk-SK" sz="1644" i="1" kern="0">
                <a:solidFill>
                  <a:prstClr val="black"/>
                </a:solidFill>
              </a:rPr>
              <a:t> lives</a:t>
            </a:r>
            <a:r>
              <a:rPr lang="en-US" sz="1644" i="1" kern="0">
                <a:solidFill>
                  <a:prstClr val="black"/>
                </a:solidFill>
              </a:rPr>
              <a:t>. Some of them live in houses built on bamboo stakes right on the lake. They go in for fishing, growing rice and vegetables on floating </a:t>
            </a:r>
            <a:r>
              <a:rPr lang="sk-SK" sz="1644" i="1" kern="0">
                <a:solidFill>
                  <a:prstClr val="black"/>
                </a:solidFill>
              </a:rPr>
              <a:t>gardens</a:t>
            </a:r>
            <a:r>
              <a:rPr lang="en-US" sz="1644" i="1" kern="0">
                <a:solidFill>
                  <a:prstClr val="black"/>
                </a:solidFill>
              </a:rPr>
              <a:t> and knitting reed bags. The fishermen rowed standings with the paddle attached to one leg to keep both hands free to use the fishing baskets. The lakeside is lined with Buddhist temples and stupas. Famous are the Hpaung Daw U Pagoda and Nga Phe Kyaung Monastery. There are also more than 500 destroyed stupas. In 2015, UNESCO included Inle Lake in the Human and Biosphere Program. It is one of the most important tourist attractions of the country.</a:t>
            </a:r>
            <a:endParaRPr kumimoji="0" lang="sk-SK"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pic>
        <p:nvPicPr>
          <p:cNvPr id="6" name="SVK - vlajka">
            <a:extLst>
              <a:ext uri="{FF2B5EF4-FFF2-40B4-BE49-F238E27FC236}">
                <a16:creationId xmlns:a16="http://schemas.microsoft.com/office/drawing/2014/main" id="{0558587F-7816-452B-8C1F-291246D3A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742" y="4536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761C0EEB-8764-42C8-A844-813EBB5062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742" y="288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9" name="ŠPA - vlajka">
            <a:hlinkClick r:id="" action="ppaction://noaction"/>
            <a:extLst>
              <a:ext uri="{FF2B5EF4-FFF2-40B4-BE49-F238E27FC236}">
                <a16:creationId xmlns:a16="http://schemas.microsoft.com/office/drawing/2014/main" id="{1C1FDD12-8304-4421-B88B-0E55DD900C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742" y="2412000"/>
            <a:ext cx="510237" cy="340156"/>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3" name="Myš">
            <a:extLst>
              <a:ext uri="{FF2B5EF4-FFF2-40B4-BE49-F238E27FC236}">
                <a16:creationId xmlns:a16="http://schemas.microsoft.com/office/drawing/2014/main" id="{6A244095-1D3C-4F22-BC08-E5B5F14D0D91}"/>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1519999" y="6228000"/>
            <a:ext cx="432000" cy="432000"/>
          </a:xfrm>
          <a:prstGeom prst="rect">
            <a:avLst/>
          </a:prstGeom>
          <a:noFill/>
          <a:ln>
            <a:noFill/>
          </a:ln>
          <a:effectLst>
            <a:outerShdw blurRad="50800" dist="38100" dir="2700000" algn="tl" rotWithShape="0">
              <a:prstClr val="black">
                <a:alpha val="40000"/>
              </a:prstClr>
            </a:outerShdw>
          </a:effectLst>
        </p:spPr>
      </p:pic>
      <p:pic>
        <p:nvPicPr>
          <p:cNvPr id="12" name="Rám">
            <a:extLst>
              <a:ext uri="{FF2B5EF4-FFF2-40B4-BE49-F238E27FC236}">
                <a16:creationId xmlns:a16="http://schemas.microsoft.com/office/drawing/2014/main" id="{82386F72-16BC-42DC-BC6E-B6A7F1A86B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62419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500"/>
                                        <p:tgtEl>
                                          <p:spTgt spid="5"/>
                                        </p:tgtEl>
                                      </p:cBhvr>
                                    </p:animEffect>
                                  </p:childTnLst>
                                </p:cTn>
                              </p:par>
                            </p:childTnLst>
                          </p:cTn>
                        </p:par>
                        <p:par>
                          <p:cTn id="14" fill="hold">
                            <p:stCondLst>
                              <p:cond delay="2000"/>
                            </p:stCondLst>
                            <p:childTnLst>
                              <p:par>
                                <p:cTn id="15" presetID="5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4000"/>
                            </p:stCondLst>
                            <p:childTnLst>
                              <p:par>
                                <p:cTn id="25" presetID="53" presetClass="entr" presetSubtype="16"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4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60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3912657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938399874"/>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273071016"/>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39999"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76594333-BBE6-4C79-85ED-468E03C6BEAB}"/>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038975429"/>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680809623"/>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831D7279-97EA-4251-BBDB-2F202A043F6A}"/>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0" y="2711"/>
            <a:ext cx="12193200" cy="6852578"/>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39833303"/>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2711"/>
            <a:ext cx="12193200" cy="6852578"/>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099164352"/>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2711"/>
            <a:ext cx="12193200" cy="6852578"/>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08173237"/>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711951503"/>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226732128"/>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244787992"/>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93845CA4-5C6B-4E6A-83D5-E31294A1F944}"/>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322189123"/>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57468761"/>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3A4317A3-03A1-4ABD-A0A1-6B48B29582B8}"/>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217694753"/>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307485894"/>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E98DE259-7DBA-4A97-AD42-200DB7F96A9B}"/>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185123519"/>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A92E39AE-8779-46F0-9A5D-CDC6C8FAB73C}"/>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134966461"/>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086A35AA-C2DC-439B-BB20-02A6F88D3221}"/>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950945031"/>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8A9169BD-D848-4C40-9A71-0BB7B6A9E21E}"/>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134960250"/>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835404470"/>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6AD519FF-ED7F-4967-9D6E-05265FECB2C0}"/>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905789228"/>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860928809"/>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318398949"/>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BD7D175F-7295-4BD1-AF4C-7A0D9D187986}"/>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245143888"/>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3959"/>
            <a:ext cx="5940000" cy="6850082"/>
          </a:xfrm>
          <a:prstGeom prst="rect">
            <a:avLst/>
          </a:prstGeom>
        </p:spPr>
      </p:pic>
      <p:pic>
        <p:nvPicPr>
          <p:cNvPr id="9" name="Rám 1">
            <a:extLst>
              <a:ext uri="{FF2B5EF4-FFF2-40B4-BE49-F238E27FC236}">
                <a16:creationId xmlns:a16="http://schemas.microsoft.com/office/drawing/2014/main" id="{C3C26A85-4518-485F-BBFB-4293D27ABC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5940000" cy="6858000"/>
          </a:xfrm>
          <a:prstGeom prst="rect">
            <a:avLst/>
          </a:prstGeom>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49" y="5084"/>
            <a:ext cx="5938049" cy="6847832"/>
          </a:xfrm>
          <a:prstGeom prst="rect">
            <a:avLst/>
          </a:prstGeom>
        </p:spPr>
      </p:pic>
      <p:pic>
        <p:nvPicPr>
          <p:cNvPr id="10" name="Rám 2">
            <a:extLst>
              <a:ext uri="{FF2B5EF4-FFF2-40B4-BE49-F238E27FC236}">
                <a16:creationId xmlns:a16="http://schemas.microsoft.com/office/drawing/2014/main" id="{A9CD4E60-B2DD-438A-A603-47767E674BA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251997" y="0"/>
            <a:ext cx="5938049" cy="6858000"/>
          </a:xfrm>
          <a:prstGeom prst="rect">
            <a:avLst/>
          </a:prstGeom>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pic>
        <p:nvPicPr>
          <p:cNvPr id="11" name="Foto 3">
            <a:extLst>
              <a:ext uri="{FF2B5EF4-FFF2-40B4-BE49-F238E27FC236}">
                <a16:creationId xmlns:a16="http://schemas.microsoft.com/office/drawing/2014/main" id="{9A63ECFC-0088-4B90-906A-E0AC4149350C}"/>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3">
            <a:extLst>
              <a:ext uri="{FF2B5EF4-FFF2-40B4-BE49-F238E27FC236}">
                <a16:creationId xmlns:a16="http://schemas.microsoft.com/office/drawing/2014/main" id="{C4B41940-D793-4178-BB9E-07C420D24B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016346382"/>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0 L -0.55807 0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grpId="0" nodeType="withEffect">
                                  <p:stCondLst>
                                    <p:cond delay="3500"/>
                                  </p:stCondLst>
                                  <p:childTnLst>
                                    <p:animEffect transition="out" filter="fade">
                                      <p:cBhvr>
                                        <p:cTn id="10" dur="1000"/>
                                        <p:tgtEl>
                                          <p:spTgt spid="21"/>
                                        </p:tgtEl>
                                      </p:cBhvr>
                                    </p:animEffect>
                                    <p:set>
                                      <p:cBhvr>
                                        <p:cTn id="11" dur="1" fill="hold">
                                          <p:stCondLst>
                                            <p:cond delay="999"/>
                                          </p:stCondLst>
                                        </p:cTn>
                                        <p:tgtEl>
                                          <p:spTgt spid="21"/>
                                        </p:tgtEl>
                                        <p:attrNameLst>
                                          <p:attrName>style.visibility</p:attrName>
                                        </p:attrNameLst>
                                      </p:cBhvr>
                                      <p:to>
                                        <p:strVal val="hidden"/>
                                      </p:to>
                                    </p:set>
                                  </p:childTnLst>
                                </p:cTn>
                              </p:par>
                              <p:par>
                                <p:cTn id="12" presetID="8" presetClass="emph" presetSubtype="0" accel="33333" fill="hold" nodeType="withEffect">
                                  <p:stCondLst>
                                    <p:cond delay="4000"/>
                                  </p:stCondLst>
                                  <p:childTnLst>
                                    <p:animRot by="5400000">
                                      <p:cBhvr>
                                        <p:cTn id="13" dur="4000" fill="hold"/>
                                        <p:tgtEl>
                                          <p:spTgt spid="7"/>
                                        </p:tgtEl>
                                        <p:attrNameLst>
                                          <p:attrName>r</p:attrName>
                                        </p:attrNameLst>
                                      </p:cBhvr>
                                    </p:animRot>
                                  </p:childTnLst>
                                </p:cTn>
                              </p:par>
                              <p:par>
                                <p:cTn id="14" presetID="42" presetClass="path" presetSubtype="0" accel="50000" decel="50000" fill="hold" nodeType="withEffect">
                                  <p:stCondLst>
                                    <p:cond delay="4000"/>
                                  </p:stCondLst>
                                  <p:childTnLst>
                                    <p:animMotion origin="layout" path="M -2.08333E-7 0 L 0.57448 0 " pathEditMode="relative" rAng="0" ptsTypes="AA">
                                      <p:cBhvr>
                                        <p:cTn id="15" dur="3000" fill="hold"/>
                                        <p:tgtEl>
                                          <p:spTgt spid="7"/>
                                        </p:tgtEl>
                                        <p:attrNameLst>
                                          <p:attrName>ppt_x</p:attrName>
                                          <p:attrName>ppt_y</p:attrName>
                                        </p:attrNameLst>
                                      </p:cBhvr>
                                      <p:rCtr x="28724" y="0"/>
                                    </p:animMotion>
                                  </p:childTnLst>
                                </p:cTn>
                              </p:par>
                              <p:par>
                                <p:cTn id="16" presetID="10" presetClass="exit" presetSubtype="0" fill="hold" grpId="0" nodeType="withEffect">
                                  <p:stCondLst>
                                    <p:cond delay="3500"/>
                                  </p:stCondLst>
                                  <p:childTnLst>
                                    <p:animEffect transition="out" filter="fade">
                                      <p:cBhvr>
                                        <p:cTn id="17" dur="1000"/>
                                        <p:tgtEl>
                                          <p:spTgt spid="22"/>
                                        </p:tgtEl>
                                      </p:cBhvr>
                                    </p:animEffect>
                                    <p:set>
                                      <p:cBhvr>
                                        <p:cTn id="18" dur="1" fill="hold">
                                          <p:stCondLst>
                                            <p:cond delay="999"/>
                                          </p:stCondLst>
                                        </p:cTn>
                                        <p:tgtEl>
                                          <p:spTgt spid="22"/>
                                        </p:tgtEl>
                                        <p:attrNameLst>
                                          <p:attrName>style.visibility</p:attrName>
                                        </p:attrNameLst>
                                      </p:cBhvr>
                                      <p:to>
                                        <p:strVal val="hidden"/>
                                      </p:to>
                                    </p:set>
                                  </p:childTnLst>
                                </p:cTn>
                              </p:par>
                              <p:par>
                                <p:cTn id="19" presetID="16" presetClass="entr" presetSubtype="37" fill="hold" nodeType="withEffect">
                                  <p:stCondLst>
                                    <p:cond delay="4000"/>
                                  </p:stCondLst>
                                  <p:childTnLst>
                                    <p:set>
                                      <p:cBhvr>
                                        <p:cTn id="20" dur="1" fill="hold">
                                          <p:stCondLst>
                                            <p:cond delay="0"/>
                                          </p:stCondLst>
                                        </p:cTn>
                                        <p:tgtEl>
                                          <p:spTgt spid="11"/>
                                        </p:tgtEl>
                                        <p:attrNameLst>
                                          <p:attrName>style.visibility</p:attrName>
                                        </p:attrNameLst>
                                      </p:cBhvr>
                                      <p:to>
                                        <p:strVal val="visible"/>
                                      </p:to>
                                    </p:set>
                                    <p:animEffect transition="in" filter="barn(outVertical)">
                                      <p:cBhvr>
                                        <p:cTn id="21" dur="2500"/>
                                        <p:tgtEl>
                                          <p:spTgt spid="11"/>
                                        </p:tgtEl>
                                      </p:cBhvr>
                                    </p:animEffect>
                                  </p:childTnLst>
                                </p:cTn>
                              </p:par>
                              <p:par>
                                <p:cTn id="22" presetID="10" presetClass="entr" presetSubtype="0" fill="hold" grpId="0" nodeType="withEffect">
                                  <p:stCondLst>
                                    <p:cond delay="5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4272678525"/>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C12BA2D0-7919-4025-836F-EC1512D162E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014" y="0"/>
            <a:ext cx="12181172" cy="6858000"/>
          </a:xfrm>
          <a:prstGeom prst="rect">
            <a:avLst/>
          </a:prstGeom>
        </p:spPr>
      </p:pic>
      <p:pic>
        <p:nvPicPr>
          <p:cNvPr id="8" name="Rám">
            <a:extLst>
              <a:ext uri="{FF2B5EF4-FFF2-40B4-BE49-F238E27FC236}">
                <a16:creationId xmlns:a16="http://schemas.microsoft.com/office/drawing/2014/main" id="{F466AA59-7345-49B1-8122-60B57196001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solidFill>
            <a:srgbClr val="6C22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ctr"/>
            <a:r>
              <a:rPr lang="sk-SK" sz="1600" b="1" i="1">
                <a:solidFill>
                  <a:srgbClr val="EDB85C"/>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4249753575"/>
      </p:ext>
    </p:extLst>
  </p:cSld>
  <p:clrMapOvr>
    <a:masterClrMapping/>
  </p:clrMapOvr>
  <mc:AlternateContent xmlns:mc="http://schemas.openxmlformats.org/markup-compatibility/2006" xmlns:p14="http://schemas.microsoft.com/office/powerpoint/2010/main">
    <mc:Choice Requires="p14">
      <p:transition spd="slow" p14:dur="2000" advClick="0" advTm="5000">
        <p14:prism dir="d"/>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omercia">
            <a:extLst>
              <a:ext uri="{FF2B5EF4-FFF2-40B4-BE49-F238E27FC236}">
                <a16:creationId xmlns:a16="http://schemas.microsoft.com/office/drawing/2014/main" id="{187C282F-E160-4377-87C1-4420525633E4}"/>
              </a:ext>
            </a:extLst>
          </p:cNvPr>
          <p:cNvSpPr txBox="1"/>
          <p:nvPr/>
        </p:nvSpPr>
        <p:spPr>
          <a:xfrm>
            <a:off x="771404" y="585404"/>
            <a:ext cx="3783817" cy="389979"/>
          </a:xfrm>
          <a:prstGeom prst="rect">
            <a:avLst/>
          </a:prstGeom>
          <a:noFill/>
        </p:spPr>
        <p:txBody>
          <a:bodyPr wrap="square" rtlCol="0">
            <a:spAutoFit/>
          </a:bodyPr>
          <a:lstStyle/>
          <a:p>
            <a:pPr marL="0" marR="0" lvl="0" indent="0" algn="ctr"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effectLst/>
                <a:uLnTx/>
                <a:uFillTx/>
                <a:latin typeface="Brooklyn CE" pitchFamily="2" charset="0"/>
                <a:ea typeface="+mn-ea"/>
                <a:cs typeface="+mn-cs"/>
              </a:rPr>
              <a:t>Non-commercial presentation !</a:t>
            </a:r>
          </a:p>
        </p:txBody>
      </p:sp>
      <p:sp>
        <p:nvSpPr>
          <p:cNvPr id="5" name="Informácie">
            <a:extLst>
              <a:ext uri="{FF2B5EF4-FFF2-40B4-BE49-F238E27FC236}">
                <a16:creationId xmlns:a16="http://schemas.microsoft.com/office/drawing/2014/main" id="{3D0D991D-5F78-4F5E-8A65-5FAE645F0C97}"/>
              </a:ext>
            </a:extLst>
          </p:cNvPr>
          <p:cNvSpPr txBox="1"/>
          <p:nvPr/>
        </p:nvSpPr>
        <p:spPr>
          <a:xfrm>
            <a:off x="745855" y="2953824"/>
            <a:ext cx="5836992" cy="2175852"/>
          </a:xfrm>
          <a:prstGeom prst="rect">
            <a:avLst/>
          </a:prstGeom>
          <a:noFill/>
        </p:spPr>
        <p:txBody>
          <a:bodyPr wrap="square" rtlCol="0">
            <a:spAutoFit/>
          </a:bodyPr>
          <a:lstStyle/>
          <a:p>
            <a:pPr lvl="0" defTabSz="544208">
              <a:defRPr/>
            </a:pPr>
            <a:r>
              <a:rPr kumimoji="0" lang="sk-SK" sz="1934" b="1" i="0" u="none" strike="noStrike" kern="1200" cap="none" spc="0" normalizeH="0" baseline="0" noProof="0">
                <a:ln>
                  <a:noFill/>
                </a:ln>
                <a:effectLst/>
                <a:uLnTx/>
                <a:uFillTx/>
                <a:latin typeface="Brooklyn CE" pitchFamily="2" charset="0"/>
                <a:ea typeface="+mn-ea"/>
                <a:cs typeface="+mn-cs"/>
              </a:rPr>
              <a:t>Music :			</a:t>
            </a:r>
            <a:r>
              <a:rPr lang="sk-SK" sz="1934" b="1">
                <a:latin typeface="Brooklyn CE" pitchFamily="2" charset="0"/>
              </a:rPr>
              <a:t>Om Mani Padme Hum</a:t>
            </a:r>
            <a:endParaRPr kumimoji="0" lang="sk-SK" sz="1934" b="1" i="0" u="none" strike="noStrike" kern="1200" cap="none" spc="0" normalizeH="0" baseline="0" noProof="0">
              <a:ln>
                <a:noFill/>
              </a:ln>
              <a:effectLst/>
              <a:uLnTx/>
              <a:uFillTx/>
              <a:latin typeface="Brooklyn CE" pitchFamily="2" charset="0"/>
              <a:ea typeface="+mn-ea"/>
              <a:cs typeface="+mn-cs"/>
            </a:endParaRP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effectLst/>
                <a:uLnTx/>
                <a:uFillTx/>
                <a:latin typeface="Brooklyn CE" pitchFamily="2" charset="0"/>
                <a:ea typeface="+mn-ea"/>
                <a:cs typeface="+mn-cs"/>
              </a:rPr>
              <a:t>Photos :			Hudec Ivan</a:t>
            </a:r>
          </a:p>
          <a:p>
            <a:pPr lvl="0" defTabSz="544208">
              <a:defRPr/>
            </a:pPr>
            <a:r>
              <a:rPr kumimoji="0" lang="sk-SK" sz="1934" b="1" i="0" u="none" strike="noStrike" kern="1200" cap="none" spc="0" normalizeH="0" baseline="0" noProof="0">
                <a:ln>
                  <a:noFill/>
                </a:ln>
                <a:effectLst/>
                <a:uLnTx/>
                <a:uFillTx/>
                <a:latin typeface="Brooklyn CE" pitchFamily="2" charset="0"/>
                <a:ea typeface="+mn-ea"/>
                <a:cs typeface="+mn-cs"/>
              </a:rPr>
              <a:t>				</a:t>
            </a:r>
            <a:r>
              <a:rPr lang="sk-SK" sz="1934" b="1">
                <a:latin typeface="Brooklyn CE" pitchFamily="2" charset="0"/>
              </a:rPr>
              <a:t>Sekerka Dušan Ing.</a:t>
            </a:r>
          </a:p>
          <a:p>
            <a:pPr lvl="0" defTabSz="544208">
              <a:defRPr/>
            </a:pPr>
            <a:r>
              <a:rPr kumimoji="0" lang="sk-SK" sz="1934" b="1" i="0" u="none" strike="noStrike" kern="1200" cap="none" spc="0" normalizeH="0" baseline="0" noProof="0">
                <a:ln>
                  <a:noFill/>
                </a:ln>
                <a:effectLst/>
                <a:uLnTx/>
                <a:uFillTx/>
                <a:latin typeface="Brooklyn CE" pitchFamily="2" charset="0"/>
                <a:ea typeface="+mn-ea"/>
                <a:cs typeface="+mn-cs"/>
              </a:rPr>
              <a:t>				</a:t>
            </a:r>
            <a:r>
              <a:rPr lang="sk-SK" sz="1934" b="1">
                <a:latin typeface="Brooklyn CE" pitchFamily="2" charset="0"/>
              </a:rPr>
              <a:t>sekerka.dusan@gmail.com</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effectLst/>
                <a:uLnTx/>
                <a:uFillTx/>
                <a:latin typeface="Brooklyn CE" pitchFamily="2" charset="0"/>
                <a:ea typeface="+mn-ea"/>
                <a:cs typeface="+mn-cs"/>
              </a:rPr>
              <a:t>Compilation :		Steve Rumpler</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effectLst/>
                <a:uLnTx/>
                <a:uFillTx/>
                <a:latin typeface="Brooklyn CE" pitchFamily="2" charset="0"/>
                <a:ea typeface="+mn-ea"/>
                <a:cs typeface="+mn-cs"/>
              </a:rPr>
              <a:t>				pista2011@gmail.com        </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effectLst/>
                <a:uLnTx/>
                <a:uFillTx/>
                <a:latin typeface="Brooklyn CE" pitchFamily="2" charset="0"/>
                <a:ea typeface="+mn-ea"/>
                <a:cs typeface="+mn-cs"/>
              </a:rPr>
              <a:t>Year :			2020</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284914" y="5404933"/>
            <a:ext cx="8865766" cy="707886"/>
          </a:xfrm>
          <a:prstGeom prst="rect">
            <a:avLst/>
          </a:prstGeom>
          <a:noFill/>
          <a:ln>
            <a:noFill/>
          </a:ln>
        </p:spPr>
        <p:txBody>
          <a:bodyPr wrap="square" rtlCol="0">
            <a:spAutoFit/>
          </a:bodyPr>
          <a:lstStyle/>
          <a:p>
            <a:pPr lvl="0" algn="ctr" defTabSz="544208">
              <a:defRPr/>
            </a:pPr>
            <a:r>
              <a:rPr lang="en-US" sz="4000" b="1">
                <a:ln>
                  <a:solidFill>
                    <a:prstClr val="black">
                      <a:alpha val="65000"/>
                    </a:prstClr>
                  </a:solidFill>
                </a:ln>
                <a:solidFill>
                  <a:srgbClr val="FFD966"/>
                </a:solidFill>
                <a:effectLst>
                  <a:outerShdw blurRad="50800" dist="38100" dir="2700000" algn="tl" rotWithShape="0">
                    <a:prstClr val="black"/>
                  </a:outerShdw>
                </a:effectLst>
                <a:latin typeface="Artistik CE" panose="040F0704080607010103" pitchFamily="82" charset="0"/>
              </a:rPr>
              <a:t>Thanks for your feedback on this presentation...</a:t>
            </a:r>
            <a:endParaRPr kumimoji="0" lang="en-US" sz="4000" b="1" i="0" u="none" strike="noStrike" kern="1200" cap="none" spc="0" normalizeH="0" baseline="0" noProof="0">
              <a:ln>
                <a:solidFill>
                  <a:prstClr val="black">
                    <a:alpha val="65000"/>
                  </a:prstClr>
                </a:solidFill>
              </a:ln>
              <a:solidFill>
                <a:srgbClr val="FFD966"/>
              </a:solidFill>
              <a:effectLst>
                <a:outerShdw blurRad="50800" dist="38100" dir="2700000" algn="tl" rotWithShape="0">
                  <a:prstClr val="black"/>
                </a:outerShdw>
              </a:effectLst>
              <a:uLnTx/>
              <a:uFillTx/>
              <a:latin typeface="Artistik CE" panose="040F0704080607010103" pitchFamily="82" charset="0"/>
              <a:ea typeface="+mn-ea"/>
              <a:cs typeface="+mn-cs"/>
            </a:endParaRPr>
          </a:p>
        </p:txBody>
      </p:sp>
      <p:pic>
        <p:nvPicPr>
          <p:cNvPr id="9" name="Rám">
            <a:extLst>
              <a:ext uri="{FF2B5EF4-FFF2-40B4-BE49-F238E27FC236}">
                <a16:creationId xmlns:a16="http://schemas.microsoft.com/office/drawing/2014/main" id="{A5CB0AD6-30F7-4BE4-9F84-75D54AE6F8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Kruh - šípka">
            <a:extLst>
              <a:ext uri="{FF2B5EF4-FFF2-40B4-BE49-F238E27FC236}">
                <a16:creationId xmlns:a16="http://schemas.microsoft.com/office/drawing/2014/main" id="{512C0A6A-548D-480A-9BDA-ECE4928BDC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1" name="Kruh">
            <a:extLst>
              <a:ext uri="{FF2B5EF4-FFF2-40B4-BE49-F238E27FC236}">
                <a16:creationId xmlns:a16="http://schemas.microsoft.com/office/drawing/2014/main" id="{6EE14FD9-3625-4C29-AEC1-9EADF4D3B3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2" name="Podpis">
            <a:extLst>
              <a:ext uri="{FF2B5EF4-FFF2-40B4-BE49-F238E27FC236}">
                <a16:creationId xmlns:a16="http://schemas.microsoft.com/office/drawing/2014/main" id="{1653459A-04CF-45ED-803F-7E8729F5117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pic>
        <p:nvPicPr>
          <p:cNvPr id="4" name="Dušan">
            <a:extLst>
              <a:ext uri="{FF2B5EF4-FFF2-40B4-BE49-F238E27FC236}">
                <a16:creationId xmlns:a16="http://schemas.microsoft.com/office/drawing/2014/main" id="{E1DDCB08-26F1-4439-936E-63AAC9B873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30342" y="2164418"/>
            <a:ext cx="3951882" cy="2252572"/>
          </a:xfrm>
          <a:prstGeom prst="ellipse">
            <a:avLst/>
          </a:prstGeom>
          <a:ln>
            <a:noFill/>
          </a:ln>
          <a:effectLst>
            <a:outerShdw blurRad="50800" dist="63500" dir="2700000" algn="tl" rotWithShape="0">
              <a:prstClr val="black"/>
            </a:outerShdw>
            <a:softEdge rad="112500"/>
          </a:effectLst>
        </p:spPr>
      </p:pic>
      <p:pic>
        <p:nvPicPr>
          <p:cNvPr id="13" name="Ivan">
            <a:extLst>
              <a:ext uri="{FF2B5EF4-FFF2-40B4-BE49-F238E27FC236}">
                <a16:creationId xmlns:a16="http://schemas.microsoft.com/office/drawing/2014/main" id="{3FC72613-AAF8-4A45-ABBF-1DA225A68C8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582847" y="412821"/>
            <a:ext cx="3951883" cy="2265746"/>
          </a:xfrm>
          <a:prstGeom prst="ellipse">
            <a:avLst/>
          </a:prstGeom>
          <a:ln>
            <a:noFill/>
          </a:ln>
          <a:effectLst>
            <a:outerShdw blurRad="50800" dist="63500" dir="2700000" algn="tl" rotWithShape="0">
              <a:prstClr val="black"/>
            </a:outerShdw>
            <a:softEdge rad="112500"/>
          </a:effectLst>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 presetClass="entr" presetSubtype="0" fill="hold" grpId="0" nodeType="afterEffect">
                                  <p:stCondLst>
                                    <p:cond delay="1000"/>
                                  </p:stCondLst>
                                  <p:iterate type="lt">
                                    <p:tmAbs val="100"/>
                                  </p:iterate>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15601"/>
                            </p:stCondLst>
                            <p:childTnLst>
                              <p:par>
                                <p:cTn id="14" presetID="26"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870">
                                          <p:stCondLst>
                                            <p:cond delay="0"/>
                                          </p:stCondLst>
                                        </p:cTn>
                                        <p:tgtEl>
                                          <p:spTgt spid="10"/>
                                        </p:tgtEl>
                                      </p:cBhvr>
                                    </p:animEffect>
                                    <p:anim calcmode="lin" valueType="num">
                                      <p:cBhvr>
                                        <p:cTn id="17"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22" dur="39">
                                          <p:stCondLst>
                                            <p:cond delay="975"/>
                                          </p:stCondLst>
                                        </p:cTn>
                                        <p:tgtEl>
                                          <p:spTgt spid="10"/>
                                        </p:tgtEl>
                                      </p:cBhvr>
                                      <p:to x="100000" y="60000"/>
                                    </p:animScale>
                                    <p:animScale>
                                      <p:cBhvr>
                                        <p:cTn id="23" dur="249" decel="50000">
                                          <p:stCondLst>
                                            <p:cond delay="1014"/>
                                          </p:stCondLst>
                                        </p:cTn>
                                        <p:tgtEl>
                                          <p:spTgt spid="10"/>
                                        </p:tgtEl>
                                      </p:cBhvr>
                                      <p:to x="100000" y="100000"/>
                                    </p:animScale>
                                    <p:animScale>
                                      <p:cBhvr>
                                        <p:cTn id="24" dur="39">
                                          <p:stCondLst>
                                            <p:cond delay="1968"/>
                                          </p:stCondLst>
                                        </p:cTn>
                                        <p:tgtEl>
                                          <p:spTgt spid="10"/>
                                        </p:tgtEl>
                                      </p:cBhvr>
                                      <p:to x="100000" y="80000"/>
                                    </p:animScale>
                                    <p:animScale>
                                      <p:cBhvr>
                                        <p:cTn id="25" dur="249" decel="50000">
                                          <p:stCondLst>
                                            <p:cond delay="2007"/>
                                          </p:stCondLst>
                                        </p:cTn>
                                        <p:tgtEl>
                                          <p:spTgt spid="10"/>
                                        </p:tgtEl>
                                      </p:cBhvr>
                                      <p:to x="100000" y="100000"/>
                                    </p:animScale>
                                    <p:animScale>
                                      <p:cBhvr>
                                        <p:cTn id="26" dur="39">
                                          <p:stCondLst>
                                            <p:cond delay="2463"/>
                                          </p:stCondLst>
                                        </p:cTn>
                                        <p:tgtEl>
                                          <p:spTgt spid="10"/>
                                        </p:tgtEl>
                                      </p:cBhvr>
                                      <p:to x="100000" y="90000"/>
                                    </p:animScale>
                                    <p:animScale>
                                      <p:cBhvr>
                                        <p:cTn id="27" dur="249" decel="50000">
                                          <p:stCondLst>
                                            <p:cond delay="2502"/>
                                          </p:stCondLst>
                                        </p:cTn>
                                        <p:tgtEl>
                                          <p:spTgt spid="10"/>
                                        </p:tgtEl>
                                      </p:cBhvr>
                                      <p:to x="100000" y="100000"/>
                                    </p:animScale>
                                    <p:animScale>
                                      <p:cBhvr>
                                        <p:cTn id="28" dur="39">
                                          <p:stCondLst>
                                            <p:cond delay="2712"/>
                                          </p:stCondLst>
                                        </p:cTn>
                                        <p:tgtEl>
                                          <p:spTgt spid="10"/>
                                        </p:tgtEl>
                                      </p:cBhvr>
                                      <p:to x="100000" y="95000"/>
                                    </p:animScale>
                                    <p:animScale>
                                      <p:cBhvr>
                                        <p:cTn id="29" dur="249" decel="50000">
                                          <p:stCondLst>
                                            <p:cond delay="2751"/>
                                          </p:stCondLst>
                                        </p:cTn>
                                        <p:tgtEl>
                                          <p:spTgt spid="10"/>
                                        </p:tgtEl>
                                      </p:cBhvr>
                                      <p:to x="100000" y="100000"/>
                                    </p:animScale>
                                  </p:childTnLst>
                                </p:cTn>
                              </p:par>
                              <p:par>
                                <p:cTn id="30" presetID="26"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870">
                                          <p:stCondLst>
                                            <p:cond delay="0"/>
                                          </p:stCondLst>
                                        </p:cTn>
                                        <p:tgtEl>
                                          <p:spTgt spid="11"/>
                                        </p:tgtEl>
                                      </p:cBhvr>
                                    </p:animEffect>
                                    <p:anim calcmode="lin" valueType="num">
                                      <p:cBhvr>
                                        <p:cTn id="33" dur="2733"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4" dur="99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5" dur="996" tmFilter="0, 0; 0.125,0.2665; 0.25,0.4; 0.375,0.465; 0.5,0.5;  0.625,0.535; 0.75,0.6; 0.875,0.7335; 1,1">
                                          <p:stCondLst>
                                            <p:cond delay="996"/>
                                          </p:stCondLst>
                                        </p:cTn>
                                        <p:tgtEl>
                                          <p:spTgt spid="11"/>
                                        </p:tgtEl>
                                        <p:attrNameLst>
                                          <p:attrName>ppt_y</p:attrName>
                                        </p:attrNameLst>
                                      </p:cBhvr>
                                      <p:tavLst>
                                        <p:tav tm="0" fmla="#ppt_y-sin(pi*$)/9">
                                          <p:val>
                                            <p:fltVal val="0"/>
                                          </p:val>
                                        </p:tav>
                                        <p:tav tm="100000">
                                          <p:val>
                                            <p:fltVal val="1"/>
                                          </p:val>
                                        </p:tav>
                                      </p:tavLst>
                                    </p:anim>
                                    <p:anim calcmode="lin" valueType="num">
                                      <p:cBhvr>
                                        <p:cTn id="36" dur="498" tmFilter="0, 0; 0.125,0.2665; 0.25,0.4; 0.375,0.465; 0.5,0.5;  0.625,0.535; 0.75,0.6; 0.875,0.7335; 1,1">
                                          <p:stCondLst>
                                            <p:cond delay="1986"/>
                                          </p:stCondLst>
                                        </p:cTn>
                                        <p:tgtEl>
                                          <p:spTgt spid="11"/>
                                        </p:tgtEl>
                                        <p:attrNameLst>
                                          <p:attrName>ppt_y</p:attrName>
                                        </p:attrNameLst>
                                      </p:cBhvr>
                                      <p:tavLst>
                                        <p:tav tm="0" fmla="#ppt_y-sin(pi*$)/27">
                                          <p:val>
                                            <p:fltVal val="0"/>
                                          </p:val>
                                        </p:tav>
                                        <p:tav tm="100000">
                                          <p:val>
                                            <p:fltVal val="1"/>
                                          </p:val>
                                        </p:tav>
                                      </p:tavLst>
                                    </p:anim>
                                    <p:anim calcmode="lin" valueType="num">
                                      <p:cBhvr>
                                        <p:cTn id="37" dur="246" tmFilter="0, 0; 0.125,0.2665; 0.25,0.4; 0.375,0.465; 0.5,0.5;  0.625,0.535; 0.75,0.6; 0.875,0.7335; 1,1">
                                          <p:stCondLst>
                                            <p:cond delay="2484"/>
                                          </p:stCondLst>
                                        </p:cTn>
                                        <p:tgtEl>
                                          <p:spTgt spid="11"/>
                                        </p:tgtEl>
                                        <p:attrNameLst>
                                          <p:attrName>ppt_y</p:attrName>
                                        </p:attrNameLst>
                                      </p:cBhvr>
                                      <p:tavLst>
                                        <p:tav tm="0" fmla="#ppt_y-sin(pi*$)/81">
                                          <p:val>
                                            <p:fltVal val="0"/>
                                          </p:val>
                                        </p:tav>
                                        <p:tav tm="100000">
                                          <p:val>
                                            <p:fltVal val="1"/>
                                          </p:val>
                                        </p:tav>
                                      </p:tavLst>
                                    </p:anim>
                                    <p:animScale>
                                      <p:cBhvr>
                                        <p:cTn id="38" dur="39">
                                          <p:stCondLst>
                                            <p:cond delay="975"/>
                                          </p:stCondLst>
                                        </p:cTn>
                                        <p:tgtEl>
                                          <p:spTgt spid="11"/>
                                        </p:tgtEl>
                                      </p:cBhvr>
                                      <p:to x="100000" y="60000"/>
                                    </p:animScale>
                                    <p:animScale>
                                      <p:cBhvr>
                                        <p:cTn id="39" dur="249" decel="50000">
                                          <p:stCondLst>
                                            <p:cond delay="1014"/>
                                          </p:stCondLst>
                                        </p:cTn>
                                        <p:tgtEl>
                                          <p:spTgt spid="11"/>
                                        </p:tgtEl>
                                      </p:cBhvr>
                                      <p:to x="100000" y="100000"/>
                                    </p:animScale>
                                    <p:animScale>
                                      <p:cBhvr>
                                        <p:cTn id="40" dur="39">
                                          <p:stCondLst>
                                            <p:cond delay="1968"/>
                                          </p:stCondLst>
                                        </p:cTn>
                                        <p:tgtEl>
                                          <p:spTgt spid="11"/>
                                        </p:tgtEl>
                                      </p:cBhvr>
                                      <p:to x="100000" y="80000"/>
                                    </p:animScale>
                                    <p:animScale>
                                      <p:cBhvr>
                                        <p:cTn id="41" dur="249" decel="50000">
                                          <p:stCondLst>
                                            <p:cond delay="2007"/>
                                          </p:stCondLst>
                                        </p:cTn>
                                        <p:tgtEl>
                                          <p:spTgt spid="11"/>
                                        </p:tgtEl>
                                      </p:cBhvr>
                                      <p:to x="100000" y="100000"/>
                                    </p:animScale>
                                    <p:animScale>
                                      <p:cBhvr>
                                        <p:cTn id="42" dur="39">
                                          <p:stCondLst>
                                            <p:cond delay="2463"/>
                                          </p:stCondLst>
                                        </p:cTn>
                                        <p:tgtEl>
                                          <p:spTgt spid="11"/>
                                        </p:tgtEl>
                                      </p:cBhvr>
                                      <p:to x="100000" y="90000"/>
                                    </p:animScale>
                                    <p:animScale>
                                      <p:cBhvr>
                                        <p:cTn id="43" dur="249" decel="50000">
                                          <p:stCondLst>
                                            <p:cond delay="2502"/>
                                          </p:stCondLst>
                                        </p:cTn>
                                        <p:tgtEl>
                                          <p:spTgt spid="11"/>
                                        </p:tgtEl>
                                      </p:cBhvr>
                                      <p:to x="100000" y="100000"/>
                                    </p:animScale>
                                    <p:animScale>
                                      <p:cBhvr>
                                        <p:cTn id="44" dur="39">
                                          <p:stCondLst>
                                            <p:cond delay="2712"/>
                                          </p:stCondLst>
                                        </p:cTn>
                                        <p:tgtEl>
                                          <p:spTgt spid="11"/>
                                        </p:tgtEl>
                                      </p:cBhvr>
                                      <p:to x="100000" y="95000"/>
                                    </p:animScale>
                                    <p:animScale>
                                      <p:cBhvr>
                                        <p:cTn id="45" dur="249" decel="50000">
                                          <p:stCondLst>
                                            <p:cond delay="2751"/>
                                          </p:stCondLst>
                                        </p:cTn>
                                        <p:tgtEl>
                                          <p:spTgt spid="11"/>
                                        </p:tgtEl>
                                      </p:cBhvr>
                                      <p:to x="100000" y="100000"/>
                                    </p:animScale>
                                  </p:childTnLst>
                                </p:cTn>
                              </p:par>
                              <p:par>
                                <p:cTn id="46" presetID="26" presetClass="entr" presetSubtype="0"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870">
                                          <p:stCondLst>
                                            <p:cond delay="0"/>
                                          </p:stCondLst>
                                        </p:cTn>
                                        <p:tgtEl>
                                          <p:spTgt spid="12"/>
                                        </p:tgtEl>
                                      </p:cBhvr>
                                    </p:animEffect>
                                    <p:anim calcmode="lin" valueType="num">
                                      <p:cBhvr>
                                        <p:cTn id="49"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0"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1"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52"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53"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54" dur="39">
                                          <p:stCondLst>
                                            <p:cond delay="975"/>
                                          </p:stCondLst>
                                        </p:cTn>
                                        <p:tgtEl>
                                          <p:spTgt spid="12"/>
                                        </p:tgtEl>
                                      </p:cBhvr>
                                      <p:to x="100000" y="60000"/>
                                    </p:animScale>
                                    <p:animScale>
                                      <p:cBhvr>
                                        <p:cTn id="55" dur="249" decel="50000">
                                          <p:stCondLst>
                                            <p:cond delay="1014"/>
                                          </p:stCondLst>
                                        </p:cTn>
                                        <p:tgtEl>
                                          <p:spTgt spid="12"/>
                                        </p:tgtEl>
                                      </p:cBhvr>
                                      <p:to x="100000" y="100000"/>
                                    </p:animScale>
                                    <p:animScale>
                                      <p:cBhvr>
                                        <p:cTn id="56" dur="39">
                                          <p:stCondLst>
                                            <p:cond delay="1968"/>
                                          </p:stCondLst>
                                        </p:cTn>
                                        <p:tgtEl>
                                          <p:spTgt spid="12"/>
                                        </p:tgtEl>
                                      </p:cBhvr>
                                      <p:to x="100000" y="80000"/>
                                    </p:animScale>
                                    <p:animScale>
                                      <p:cBhvr>
                                        <p:cTn id="57" dur="249" decel="50000">
                                          <p:stCondLst>
                                            <p:cond delay="2007"/>
                                          </p:stCondLst>
                                        </p:cTn>
                                        <p:tgtEl>
                                          <p:spTgt spid="12"/>
                                        </p:tgtEl>
                                      </p:cBhvr>
                                      <p:to x="100000" y="100000"/>
                                    </p:animScale>
                                    <p:animScale>
                                      <p:cBhvr>
                                        <p:cTn id="58" dur="39">
                                          <p:stCondLst>
                                            <p:cond delay="2463"/>
                                          </p:stCondLst>
                                        </p:cTn>
                                        <p:tgtEl>
                                          <p:spTgt spid="12"/>
                                        </p:tgtEl>
                                      </p:cBhvr>
                                      <p:to x="100000" y="90000"/>
                                    </p:animScale>
                                    <p:animScale>
                                      <p:cBhvr>
                                        <p:cTn id="59" dur="249" decel="50000">
                                          <p:stCondLst>
                                            <p:cond delay="2502"/>
                                          </p:stCondLst>
                                        </p:cTn>
                                        <p:tgtEl>
                                          <p:spTgt spid="12"/>
                                        </p:tgtEl>
                                      </p:cBhvr>
                                      <p:to x="100000" y="100000"/>
                                    </p:animScale>
                                    <p:animScale>
                                      <p:cBhvr>
                                        <p:cTn id="60" dur="39">
                                          <p:stCondLst>
                                            <p:cond delay="2712"/>
                                          </p:stCondLst>
                                        </p:cTn>
                                        <p:tgtEl>
                                          <p:spTgt spid="12"/>
                                        </p:tgtEl>
                                      </p:cBhvr>
                                      <p:to x="100000" y="95000"/>
                                    </p:animScale>
                                    <p:animScale>
                                      <p:cBhvr>
                                        <p:cTn id="61" dur="249" decel="50000">
                                          <p:stCondLst>
                                            <p:cond delay="2751"/>
                                          </p:stCondLst>
                                        </p:cTn>
                                        <p:tgtEl>
                                          <p:spTgt spid="12"/>
                                        </p:tgtEl>
                                      </p:cBhvr>
                                      <p:to x="100000" y="100000"/>
                                    </p:animScale>
                                  </p:childTnLst>
                                </p:cTn>
                              </p:par>
                            </p:childTnLst>
                          </p:cTn>
                        </p:par>
                        <p:par>
                          <p:cTn id="62" fill="hold">
                            <p:stCondLst>
                              <p:cond delay="18601"/>
                            </p:stCondLst>
                            <p:childTnLst>
                              <p:par>
                                <p:cTn id="63" presetID="42" presetClass="entr" presetSubtype="0" fill="hold" grpId="1" nodeType="afterEffect">
                                  <p:stCondLst>
                                    <p:cond delay="500"/>
                                  </p:stCondLst>
                                  <p:iterate type="lt">
                                    <p:tmPct val="0"/>
                                  </p:iterate>
                                  <p:childTnLst>
                                    <p:set>
                                      <p:cBhvr>
                                        <p:cTn id="64" dur="1" fill="hold">
                                          <p:stCondLst>
                                            <p:cond delay="0"/>
                                          </p:stCondLst>
                                        </p:cTn>
                                        <p:tgtEl>
                                          <p:spTgt spid="8"/>
                                        </p:tgtEl>
                                        <p:attrNameLst>
                                          <p:attrName>style.visibility</p:attrName>
                                        </p:attrNameLst>
                                      </p:cBhvr>
                                      <p:to>
                                        <p:strVal val="visible"/>
                                      </p:to>
                                    </p:set>
                                    <p:animEffect transition="in" filter="fade">
                                      <p:cBhvr>
                                        <p:cTn id="65" dur="1500"/>
                                        <p:tgtEl>
                                          <p:spTgt spid="8"/>
                                        </p:tgtEl>
                                      </p:cBhvr>
                                    </p:animEffect>
                                    <p:anim calcmode="lin" valueType="num">
                                      <p:cBhvr>
                                        <p:cTn id="66" dur="1500" fill="hold"/>
                                        <p:tgtEl>
                                          <p:spTgt spid="8"/>
                                        </p:tgtEl>
                                        <p:attrNameLst>
                                          <p:attrName>ppt_x</p:attrName>
                                        </p:attrNameLst>
                                      </p:cBhvr>
                                      <p:tavLst>
                                        <p:tav tm="0">
                                          <p:val>
                                            <p:strVal val="#ppt_x"/>
                                          </p:val>
                                        </p:tav>
                                        <p:tav tm="100000">
                                          <p:val>
                                            <p:strVal val="#ppt_x"/>
                                          </p:val>
                                        </p:tav>
                                      </p:tavLst>
                                    </p:anim>
                                    <p:anim calcmode="lin" valueType="num">
                                      <p:cBhvr>
                                        <p:cTn id="67" dur="1500" fill="hold"/>
                                        <p:tgtEl>
                                          <p:spTgt spid="8"/>
                                        </p:tgtEl>
                                        <p:attrNameLst>
                                          <p:attrName>ppt_y</p:attrName>
                                        </p:attrNameLst>
                                      </p:cBhvr>
                                      <p:tavLst>
                                        <p:tav tm="0">
                                          <p:val>
                                            <p:strVal val="#ppt_y+.1"/>
                                          </p:val>
                                        </p:tav>
                                        <p:tav tm="100000">
                                          <p:val>
                                            <p:strVal val="#ppt_y"/>
                                          </p:val>
                                        </p:tav>
                                      </p:tavLst>
                                    </p:anim>
                                  </p:childTnLst>
                                </p:cTn>
                              </p:par>
                            </p:childTnLst>
                          </p:cTn>
                        </p:par>
                        <p:par>
                          <p:cTn id="68" fill="hold">
                            <p:stCondLst>
                              <p:cond delay="20601"/>
                            </p:stCondLst>
                            <p:childTnLst>
                              <p:par>
                                <p:cTn id="69" presetID="34" presetClass="emph" presetSubtype="0" fill="hold" grpId="0" nodeType="afterEffect">
                                  <p:stCondLst>
                                    <p:cond delay="500"/>
                                  </p:stCondLst>
                                  <p:iterate type="lt">
                                    <p:tmPct val="10000"/>
                                  </p:iterate>
                                  <p:childTnLst>
                                    <p:animMotion origin="layout" path="M -2.08333E-7 -4.81481E-6 L 0.00534 -0.01643 " pathEditMode="relative" rAng="0" ptsTypes="AA">
                                      <p:cBhvr>
                                        <p:cTn id="70" dur="500" accel="50000" decel="50000" autoRev="1" fill="hold">
                                          <p:stCondLst>
                                            <p:cond delay="0"/>
                                          </p:stCondLst>
                                        </p:cTn>
                                        <p:tgtEl>
                                          <p:spTgt spid="8"/>
                                        </p:tgtEl>
                                        <p:attrNameLst>
                                          <p:attrName>ppt_x</p:attrName>
                                          <p:attrName>ppt_y</p:attrName>
                                        </p:attrNameLst>
                                      </p:cBhvr>
                                      <p:rCtr x="260" y="-833"/>
                                    </p:animMotion>
                                    <p:animRot by="1500000">
                                      <p:cBhvr>
                                        <p:cTn id="71" dur="250" fill="hold">
                                          <p:stCondLst>
                                            <p:cond delay="0"/>
                                          </p:stCondLst>
                                        </p:cTn>
                                        <p:tgtEl>
                                          <p:spTgt spid="8"/>
                                        </p:tgtEl>
                                        <p:attrNameLst>
                                          <p:attrName>r</p:attrName>
                                        </p:attrNameLst>
                                      </p:cBhvr>
                                    </p:animRot>
                                    <p:animRot by="-1500000">
                                      <p:cBhvr>
                                        <p:cTn id="72" dur="250" fill="hold">
                                          <p:stCondLst>
                                            <p:cond delay="250"/>
                                          </p:stCondLst>
                                        </p:cTn>
                                        <p:tgtEl>
                                          <p:spTgt spid="8"/>
                                        </p:tgtEl>
                                        <p:attrNameLst>
                                          <p:attrName>r</p:attrName>
                                        </p:attrNameLst>
                                      </p:cBhvr>
                                    </p:animRot>
                                    <p:animRot by="-1500000">
                                      <p:cBhvr>
                                        <p:cTn id="73" dur="250" fill="hold">
                                          <p:stCondLst>
                                            <p:cond delay="500"/>
                                          </p:stCondLst>
                                        </p:cTn>
                                        <p:tgtEl>
                                          <p:spTgt spid="8"/>
                                        </p:tgtEl>
                                        <p:attrNameLst>
                                          <p:attrName>r</p:attrName>
                                        </p:attrNameLst>
                                      </p:cBhvr>
                                    </p:animRot>
                                    <p:animRot by="1500000">
                                      <p:cBhvr>
                                        <p:cTn id="74" dur="250" fill="hold">
                                          <p:stCondLst>
                                            <p:cond delay="750"/>
                                          </p:stCondLst>
                                        </p:cTn>
                                        <p:tgtEl>
                                          <p:spTgt spid="8"/>
                                        </p:tgtEl>
                                        <p:attrNameLst>
                                          <p:attrName>r</p:attrName>
                                        </p:attrNameLst>
                                      </p:cBhvr>
                                    </p:animRot>
                                  </p:childTnLst>
                                </p:cTn>
                              </p:par>
                            </p:childTnLst>
                          </p:cTn>
                        </p:par>
                        <p:par>
                          <p:cTn id="75" fill="hold">
                            <p:stCondLst>
                              <p:cond delay="26201"/>
                            </p:stCondLst>
                            <p:childTnLst>
                              <p:par>
                                <p:cTn id="76" presetID="15" presetClass="exit" presetSubtype="0" fill="hold" nodeType="afterEffect">
                                  <p:stCondLst>
                                    <p:cond delay="500"/>
                                  </p:stCondLst>
                                  <p:childTnLst>
                                    <p:anim calcmode="lin" valueType="num">
                                      <p:cBhvr>
                                        <p:cTn id="77" dur="2000"/>
                                        <p:tgtEl>
                                          <p:spTgt spid="11"/>
                                        </p:tgtEl>
                                        <p:attrNameLst>
                                          <p:attrName>ppt_w</p:attrName>
                                        </p:attrNameLst>
                                      </p:cBhvr>
                                      <p:tavLst>
                                        <p:tav tm="0">
                                          <p:val>
                                            <p:strVal val="ppt_w"/>
                                          </p:val>
                                        </p:tav>
                                        <p:tav tm="100000">
                                          <p:val>
                                            <p:fltVal val="0"/>
                                          </p:val>
                                        </p:tav>
                                      </p:tavLst>
                                    </p:anim>
                                    <p:anim calcmode="lin" valueType="num">
                                      <p:cBhvr>
                                        <p:cTn id="78" dur="2000"/>
                                        <p:tgtEl>
                                          <p:spTgt spid="11"/>
                                        </p:tgtEl>
                                        <p:attrNameLst>
                                          <p:attrName>ppt_h</p:attrName>
                                        </p:attrNameLst>
                                      </p:cBhvr>
                                      <p:tavLst>
                                        <p:tav tm="0">
                                          <p:val>
                                            <p:strVal val="ppt_h"/>
                                          </p:val>
                                        </p:tav>
                                        <p:tav tm="100000">
                                          <p:val>
                                            <p:fltVal val="0"/>
                                          </p:val>
                                        </p:tav>
                                      </p:tavLst>
                                    </p:anim>
                                    <p:anim calcmode="lin" valueType="num">
                                      <p:cBhvr>
                                        <p:cTn id="79" dur="2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0" dur="2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1" dur="1" fill="hold">
                                          <p:stCondLst>
                                            <p:cond delay="1999"/>
                                          </p:stCondLst>
                                        </p:cTn>
                                        <p:tgtEl>
                                          <p:spTgt spid="11"/>
                                        </p:tgtEl>
                                        <p:attrNameLst>
                                          <p:attrName>style.visibility</p:attrName>
                                        </p:attrNameLst>
                                      </p:cBhvr>
                                      <p:to>
                                        <p:strVal val="hidden"/>
                                      </p:to>
                                    </p:set>
                                  </p:childTnLst>
                                </p:cTn>
                              </p:par>
                              <p:par>
                                <p:cTn id="82" presetID="15" presetClass="exit" presetSubtype="0" fill="hold" nodeType="withEffect">
                                  <p:stCondLst>
                                    <p:cond delay="500"/>
                                  </p:stCondLst>
                                  <p:childTnLst>
                                    <p:anim calcmode="lin" valueType="num">
                                      <p:cBhvr>
                                        <p:cTn id="83" dur="2000"/>
                                        <p:tgtEl>
                                          <p:spTgt spid="12"/>
                                        </p:tgtEl>
                                        <p:attrNameLst>
                                          <p:attrName>ppt_w</p:attrName>
                                        </p:attrNameLst>
                                      </p:cBhvr>
                                      <p:tavLst>
                                        <p:tav tm="0">
                                          <p:val>
                                            <p:strVal val="ppt_w"/>
                                          </p:val>
                                        </p:tav>
                                        <p:tav tm="100000">
                                          <p:val>
                                            <p:fltVal val="0"/>
                                          </p:val>
                                        </p:tav>
                                      </p:tavLst>
                                    </p:anim>
                                    <p:anim calcmode="lin" valueType="num">
                                      <p:cBhvr>
                                        <p:cTn id="84" dur="2000"/>
                                        <p:tgtEl>
                                          <p:spTgt spid="12"/>
                                        </p:tgtEl>
                                        <p:attrNameLst>
                                          <p:attrName>ppt_h</p:attrName>
                                        </p:attrNameLst>
                                      </p:cBhvr>
                                      <p:tavLst>
                                        <p:tav tm="0">
                                          <p:val>
                                            <p:strVal val="ppt_h"/>
                                          </p:val>
                                        </p:tav>
                                        <p:tav tm="100000">
                                          <p:val>
                                            <p:fltVal val="0"/>
                                          </p:val>
                                        </p:tav>
                                      </p:tavLst>
                                    </p:anim>
                                    <p:anim calcmode="lin" valueType="num">
                                      <p:cBhvr>
                                        <p:cTn id="85"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6"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7"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Lst>
  </p:timing>
</p:sld>
</file>

<file path=ppt/theme/theme1.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763</Words>
  <Application>Microsoft Office PowerPoint</Application>
  <PresentationFormat>Širokouhlá</PresentationFormat>
  <Paragraphs>77</Paragraphs>
  <Slides>32</Slides>
  <Notes>0</Notes>
  <HiddenSlides>0</HiddenSlides>
  <MMClips>0</MMClips>
  <ScaleCrop>false</ScaleCrop>
  <HeadingPairs>
    <vt:vector size="6" baseType="variant">
      <vt:variant>
        <vt:lpstr>Použité písma</vt:lpstr>
      </vt:variant>
      <vt:variant>
        <vt:i4>8</vt:i4>
      </vt:variant>
      <vt:variant>
        <vt:lpstr>Motív</vt:lpstr>
      </vt:variant>
      <vt:variant>
        <vt:i4>4</vt:i4>
      </vt:variant>
      <vt:variant>
        <vt:lpstr>Nadpisy snímok</vt:lpstr>
      </vt:variant>
      <vt:variant>
        <vt:i4>32</vt:i4>
      </vt:variant>
    </vt:vector>
  </HeadingPairs>
  <TitlesOfParts>
    <vt:vector size="44" baseType="lpstr">
      <vt:lpstr>Artistik CE</vt:lpstr>
      <vt:lpstr>BalloPEEExtBol</vt:lpstr>
      <vt:lpstr>Merlin CE</vt:lpstr>
      <vt:lpstr>Brooklyn CE</vt:lpstr>
      <vt:lpstr>Arial</vt:lpstr>
      <vt:lpstr>Calibri</vt:lpstr>
      <vt:lpstr>Calibri Light</vt:lpstr>
      <vt:lpstr>EucrosiaUPC</vt:lpstr>
      <vt:lpstr>2_Motív balíka Office</vt:lpstr>
      <vt:lpstr>3_Motív balíka Office</vt:lpstr>
      <vt:lpstr>Motív balíka Office</vt:lpstr>
      <vt:lpstr>4_Motív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2020-05-04T17:08:21Z</dcterms:modified>
</cp:coreProperties>
</file>