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324" r:id="rId2"/>
    <p:sldId id="336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360" r:id="rId27"/>
    <p:sldId id="361" r:id="rId28"/>
    <p:sldId id="362" r:id="rId29"/>
    <p:sldId id="363" r:id="rId30"/>
    <p:sldId id="364" r:id="rId31"/>
    <p:sldId id="365" r:id="rId32"/>
    <p:sldId id="366" r:id="rId33"/>
    <p:sldId id="367" r:id="rId34"/>
    <p:sldId id="368" r:id="rId35"/>
    <p:sldId id="369" r:id="rId36"/>
    <p:sldId id="370" r:id="rId37"/>
    <p:sldId id="371" r:id="rId38"/>
    <p:sldId id="372" r:id="rId39"/>
    <p:sldId id="373" r:id="rId40"/>
    <p:sldId id="374" r:id="rId41"/>
    <p:sldId id="375" r:id="rId42"/>
    <p:sldId id="376" r:id="rId43"/>
    <p:sldId id="377" r:id="rId44"/>
    <p:sldId id="378" r:id="rId45"/>
    <p:sldId id="323" r:id="rId46"/>
  </p:sldIdLst>
  <p:sldSz cx="12192000" cy="6858000"/>
  <p:notesSz cx="6858000" cy="9144000"/>
  <p:embeddedFontLst>
    <p:embeddedFont>
      <p:font typeface="Amherst" pitchFamily="2" charset="0"/>
      <p:regular r:id="rId47"/>
    </p:embeddedFont>
    <p:embeddedFont>
      <p:font typeface="Arial Black" panose="020B0A04020102020204" pitchFamily="34" charset="0"/>
      <p:bold r:id="rId48"/>
    </p:embeddedFont>
    <p:embeddedFont>
      <p:font typeface="ArnoldBoeD" panose="04040705060902020803" pitchFamily="82" charset="0"/>
      <p:regular r:id="rId49"/>
    </p:embeddedFont>
    <p:embeddedFont>
      <p:font typeface="Bassoon" pitchFamily="2" charset="0"/>
      <p:bold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alibri Light" panose="020F0302020204030204" pitchFamily="34" charset="0"/>
      <p:regular r:id="rId55"/>
      <p:italic r:id="rId56"/>
    </p:embeddedFont>
    <p:embeddedFont>
      <p:font typeface="Constantia" panose="02030602050306030303" pitchFamily="18" charset="0"/>
      <p:regular r:id="rId57"/>
      <p:bold r:id="rId58"/>
      <p:italic r:id="rId59"/>
      <p:boldItalic r:id="rId60"/>
    </p:embeddedFont>
    <p:embeddedFont>
      <p:font typeface="Kristen ITC" panose="03050502040202030202" pitchFamily="66" charset="0"/>
      <p:regular r:id="rId61"/>
    </p:embeddedFont>
    <p:embeddedFont>
      <p:font typeface="Matura MT Script Capitals" panose="03020802060602070202" pitchFamily="66" charset="0"/>
      <p:regular r:id="rId6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b84diYTvhDJtiz+iNpL/g==" hashData="8Fy+J3YxOSiLxxQBR7vbQpbbpGdozQruEyj0AeQAKGUzquO0h04l/uY4RFp4wOnQeYsWv6tdfXtkFeNL7p+Rwg=="/>
  <p:extLst>
    <p:ext uri="{EFAFB233-063F-42B5-8137-9DF3F51BA10A}">
      <p15:sldGuideLst xmlns:p15="http://schemas.microsoft.com/office/powerpoint/2012/main">
        <p15:guide id="1" orient="horz" pos="222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46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8" y="102"/>
      </p:cViewPr>
      <p:guideLst>
        <p:guide orient="horz" pos="222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font" Target="fonts/font14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25248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8148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5252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9103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93729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57229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  <p:sp>
        <p:nvSpPr>
          <p:cNvPr id="5" name="Rectángulo 4"/>
          <p:cNvSpPr/>
          <p:nvPr userDrawn="1"/>
        </p:nvSpPr>
        <p:spPr>
          <a:xfrm>
            <a:off x="857899" y="4760141"/>
            <a:ext cx="591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800" b="1" dirty="0">
                <a:ln>
                  <a:solidFill>
                    <a:schemeClr val="bg1">
                      <a:lumMod val="65000"/>
                    </a:schemeClr>
                  </a:solidFill>
                </a:ln>
                <a:noFill/>
                <a:latin typeface="AR BERKLEY" panose="02000000000000000000" pitchFamily="2" charset="0"/>
              </a:rPr>
              <a:t>Lalo</a:t>
            </a:r>
            <a:endParaRPr lang="es-MX" sz="2000" b="1" dirty="0">
              <a:ln>
                <a:solidFill>
                  <a:schemeClr val="bg1">
                    <a:lumMod val="65000"/>
                  </a:schemeClr>
                </a:solidFill>
              </a:ln>
              <a:noFill/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501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8863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3674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5268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4804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30099-843A-4766-AABA-3D7097624495}" type="datetimeFigureOut">
              <a:rPr lang="es-MX" smtClean="0"/>
              <a:t>08/05/2020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81C89-4EF2-4115-8AEC-7F21BAFB2C5B}" type="slidenum">
              <a:rPr lang="es-MX" smtClean="0"/>
              <a:t>‹#›</a:t>
            </a:fld>
            <a:endParaRPr lang="es-MX"/>
          </a:p>
        </p:txBody>
      </p:sp>
      <p:sp>
        <p:nvSpPr>
          <p:cNvPr id="8" name="Rectángulo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0501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0" Type="http://schemas.openxmlformats.org/officeDocument/2006/relationships/image" Target="../media/image81.png"/><Relationship Id="rId4" Type="http://schemas.openxmlformats.org/officeDocument/2006/relationships/image" Target="../media/image75.jpeg"/><Relationship Id="rId9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vety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06" y="324821"/>
            <a:ext cx="9695238" cy="6398857"/>
          </a:xfrm>
          <a:prstGeom prst="rect">
            <a:avLst/>
          </a:prstGeom>
        </p:spPr>
      </p:pic>
      <p:pic>
        <p:nvPicPr>
          <p:cNvPr id="4" name="Fot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027" y="543048"/>
            <a:ext cx="6526712" cy="43338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Kvety 3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558" y="-97317"/>
            <a:ext cx="29908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vety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0679">
            <a:off x="10182362" y="3866004"/>
            <a:ext cx="1518851" cy="2247900"/>
          </a:xfrm>
          <a:prstGeom prst="rect">
            <a:avLst/>
          </a:prstGeom>
        </p:spPr>
      </p:pic>
      <p:pic>
        <p:nvPicPr>
          <p:cNvPr id="3" name="Kvety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7" y="476250"/>
            <a:ext cx="2975427" cy="6096000"/>
          </a:xfrm>
          <a:prstGeom prst="rect">
            <a:avLst/>
          </a:prstGeom>
        </p:spPr>
      </p:pic>
      <p:sp>
        <p:nvSpPr>
          <p:cNvPr id="7" name="Text"/>
          <p:cNvSpPr txBox="1">
            <a:spLocks noChangeArrowheads="1"/>
          </p:cNvSpPr>
          <p:nvPr/>
        </p:nvSpPr>
        <p:spPr bwMode="auto">
          <a:xfrm>
            <a:off x="5217470" y="3648907"/>
            <a:ext cx="253306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E</a:t>
            </a:r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latin typeface="Bassoon" pitchFamily="2" charset="0"/>
              </a:rPr>
              <a:t>s</a:t>
            </a:r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FFFF00"/>
                </a:solidFill>
                <a:latin typeface="Bassoon" pitchFamily="2" charset="0"/>
              </a:rPr>
              <a:t>t</a:t>
            </a:r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0070C0"/>
                </a:solidFill>
                <a:latin typeface="Bassoon" pitchFamily="2" charset="0"/>
              </a:rPr>
              <a:t>o</a:t>
            </a:r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 </a:t>
            </a:r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FF9900"/>
                </a:solidFill>
                <a:latin typeface="Bassoon" pitchFamily="2" charset="0"/>
              </a:rPr>
              <a:t>e</a:t>
            </a:r>
            <a:r>
              <a:rPr lang="es-MX" sz="4800" dirty="0">
                <a:ln w="19050">
                  <a:solidFill>
                    <a:schemeClr val="bg1"/>
                  </a:solidFill>
                </a:ln>
                <a:solidFill>
                  <a:srgbClr val="00FF00"/>
                </a:solidFill>
                <a:latin typeface="Bassoon" pitchFamily="2" charset="0"/>
              </a:rPr>
              <a:t>s</a:t>
            </a:r>
            <a:endParaRPr lang="es-ES" sz="4800" dirty="0">
              <a:ln w="19050">
                <a:solidFill>
                  <a:schemeClr val="bg1"/>
                </a:solidFill>
              </a:ln>
              <a:solidFill>
                <a:srgbClr val="00FF00"/>
              </a:solidFill>
              <a:latin typeface="Bassoon" pitchFamily="2" charset="0"/>
            </a:endParaRPr>
          </a:p>
        </p:txBody>
      </p:sp>
      <p:sp>
        <p:nvSpPr>
          <p:cNvPr id="2" name="Morelos"/>
          <p:cNvSpPr/>
          <p:nvPr/>
        </p:nvSpPr>
        <p:spPr>
          <a:xfrm>
            <a:off x="2629517" y="4222946"/>
            <a:ext cx="767973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M</a:t>
            </a:r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o</a:t>
            </a:r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r</a:t>
            </a:r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e</a:t>
            </a:r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l</a:t>
            </a:r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o</a:t>
            </a:r>
            <a:r>
              <a:rPr lang="es-ES" sz="16000" b="1" cap="none" spc="50" dirty="0">
                <a:ln w="28575" cmpd="sng">
                  <a:solidFill>
                    <a:schemeClr val="bg1"/>
                  </a:solidFill>
                  <a:prstDash val="solid"/>
                </a:ln>
                <a:blipFill dpi="0" rotWithShape="1">
                  <a:blip r:embed="rId1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noldBoeD" panose="04040705060902020803" pitchFamily="82" charset="0"/>
              </a:rPr>
              <a:t>s</a:t>
            </a:r>
          </a:p>
        </p:txBody>
      </p:sp>
      <p:pic>
        <p:nvPicPr>
          <p:cNvPr id="10" name="Rám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857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9000">
        <p:fade/>
        <p:sndAc>
          <p:stSnd loop="1">
            <p:snd r:embed="rId2" name="eterna primavera morelos (cancion, guitarra).wav"/>
          </p:stSnd>
        </p:sndAc>
      </p:transition>
    </mc:Choice>
    <mc:Fallback>
      <p:transition spd="slow" advClick="0" advTm="19000">
        <p:fade/>
        <p:sndAc>
          <p:stSnd loop="1">
            <p:snd r:embed="rId2" name="eterna primavera morelos (cancion, guitar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2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05252" cy="6858001"/>
          </a:xfrm>
          <a:prstGeom prst="rect">
            <a:avLst/>
          </a:prstGeom>
        </p:spPr>
      </p:pic>
      <p:pic>
        <p:nvPicPr>
          <p:cNvPr id="12" name="Picture 6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411" y="195770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0" y="5580000"/>
            <a:ext cx="12205252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Idilio de magueyes y nubes</a:t>
            </a:r>
          </a:p>
        </p:txBody>
      </p:sp>
      <p:sp>
        <p:nvSpPr>
          <p:cNvPr id="14" name="Rectángulo 3"/>
          <p:cNvSpPr/>
          <p:nvPr/>
        </p:nvSpPr>
        <p:spPr>
          <a:xfrm>
            <a:off x="9476314" y="6300000"/>
            <a:ext cx="2481770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2013 </a:t>
            </a:r>
            <a:r>
              <a:rPr lang="en-US" sz="1100" b="1" dirty="0" err="1">
                <a:solidFill>
                  <a:schemeClr val="bg1"/>
                </a:solidFill>
              </a:rPr>
              <a:t>por</a:t>
            </a:r>
            <a:r>
              <a:rPr lang="en-US" sz="1100" b="1" dirty="0">
                <a:solidFill>
                  <a:schemeClr val="bg1"/>
                </a:solidFill>
              </a:rPr>
              <a:t> </a:t>
            </a:r>
            <a:r>
              <a:rPr lang="es-MX" sz="1100" b="1" dirty="0">
                <a:solidFill>
                  <a:schemeClr val="bg1"/>
                </a:solidFill>
              </a:rPr>
              <a:t>Lince Ramírez</a:t>
            </a:r>
          </a:p>
        </p:txBody>
      </p:sp>
      <p:pic>
        <p:nvPicPr>
          <p:cNvPr id="15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4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  <a:ln>
            <a:noFill/>
          </a:ln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El valle de Morelos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9637562" y="6300000"/>
            <a:ext cx="2382383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>
                <a:solidFill>
                  <a:schemeClr val="bg1"/>
                </a:solidFill>
              </a:rPr>
              <a:t>Photography © </a:t>
            </a:r>
            <a:r>
              <a:rPr lang="es-MX" sz="1100" b="1" dirty="0">
                <a:solidFill>
                  <a:schemeClr val="bg1"/>
                </a:solidFill>
              </a:rPr>
              <a:t>2012 por Carlos Rojas</a:t>
            </a:r>
          </a:p>
        </p:txBody>
      </p:sp>
      <p:pic>
        <p:nvPicPr>
          <p:cNvPr id="10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50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Ex Hacienda Santa Inés</a:t>
            </a: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029" y="0"/>
            <a:ext cx="3372971" cy="3667125"/>
          </a:xfrm>
          <a:prstGeom prst="rect">
            <a:avLst/>
          </a:prstGeom>
        </p:spPr>
      </p:pic>
      <p:pic>
        <p:nvPicPr>
          <p:cNvPr id="6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6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Echando tortillas al comal</a:t>
            </a:r>
          </a:p>
        </p:txBody>
      </p:sp>
      <p:sp>
        <p:nvSpPr>
          <p:cNvPr id="6" name="Rectángulo 2"/>
          <p:cNvSpPr/>
          <p:nvPr/>
        </p:nvSpPr>
        <p:spPr>
          <a:xfrm>
            <a:off x="9593989" y="6300000"/>
            <a:ext cx="2435282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2013 por Carmen Báez</a:t>
            </a:r>
          </a:p>
        </p:txBody>
      </p:sp>
      <p:pic>
        <p:nvPicPr>
          <p:cNvPr id="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79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92"/>
            <a:ext cx="12192000" cy="6839414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762" y="322695"/>
            <a:ext cx="1714739" cy="952633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Tepoztlán </a:t>
            </a:r>
          </a:p>
        </p:txBody>
      </p:sp>
      <p:pic>
        <p:nvPicPr>
          <p:cNvPr id="8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28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14287"/>
            <a:ext cx="12153900" cy="6829425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Verde rojo - Mercado de alimentos en Tepoztlán, Morelos</a:t>
            </a:r>
          </a:p>
        </p:txBody>
      </p:sp>
      <p:sp>
        <p:nvSpPr>
          <p:cNvPr id="6" name="Rectángulo 1"/>
          <p:cNvSpPr/>
          <p:nvPr/>
        </p:nvSpPr>
        <p:spPr>
          <a:xfrm>
            <a:off x="8284577" y="6300000"/>
            <a:ext cx="3690434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n-US" sz="1100" b="1" dirty="0" err="1">
                <a:solidFill>
                  <a:schemeClr val="bg1"/>
                </a:solidFill>
              </a:rPr>
              <a:t>green</a:t>
            </a:r>
            <a:r>
              <a:rPr lang="en-US" sz="1100" b="1" err="1">
                <a:solidFill>
                  <a:schemeClr val="bg1"/>
                </a:solidFill>
              </a:rPr>
              <a:t>&amp;</a:t>
            </a:r>
            <a:r>
              <a:rPr lang="en-US" sz="1100" b="1">
                <a:solidFill>
                  <a:schemeClr val="bg1"/>
                </a:solidFill>
              </a:rPr>
              <a:t>red</a:t>
            </a:r>
            <a:r>
              <a:rPr lang="en-US" sz="1100" b="1" dirty="0">
                <a:solidFill>
                  <a:schemeClr val="bg1"/>
                </a:solidFill>
              </a:rPr>
              <a:t> by </a:t>
            </a:r>
            <a:r>
              <a:rPr lang="en-US" sz="1100" b="1">
                <a:solidFill>
                  <a:schemeClr val="bg1"/>
                </a:solidFill>
              </a:rPr>
              <a:t>Alessandra Rusticali en</a:t>
            </a:r>
            <a:r>
              <a:rPr lang="en-US" sz="1100" b="1" dirty="0">
                <a:solidFill>
                  <a:schemeClr val="bg1"/>
                </a:solidFill>
              </a:rPr>
              <a:t> 500px</a:t>
            </a:r>
          </a:p>
        </p:txBody>
      </p:sp>
      <p:pic>
        <p:nvPicPr>
          <p:cNvPr id="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5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655" y="169953"/>
            <a:ext cx="1571625" cy="1571625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</a:effec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Las estacas. parque natural</a:t>
            </a:r>
          </a:p>
        </p:txBody>
      </p:sp>
      <p:pic>
        <p:nvPicPr>
          <p:cNvPr id="11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7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o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6" y="0"/>
            <a:ext cx="12158227" cy="6858000"/>
          </a:xfrm>
          <a:prstGeom prst="rect">
            <a:avLst/>
          </a:prstGeom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Zona arqueológica de Xochicalco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15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05252" cy="6857999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Panorámica de Cuernavaca</a:t>
            </a:r>
          </a:p>
        </p:txBody>
      </p:sp>
      <p:sp>
        <p:nvSpPr>
          <p:cNvPr id="7" name="3 Rectángulo"/>
          <p:cNvSpPr/>
          <p:nvPr/>
        </p:nvSpPr>
        <p:spPr>
          <a:xfrm>
            <a:off x="9632079" y="6300000"/>
            <a:ext cx="2452916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</a:t>
            </a:r>
            <a:r>
              <a:rPr lang="en-US" sz="1100" b="1">
                <a:solidFill>
                  <a:schemeClr val="bg1"/>
                </a:solidFill>
              </a:rPr>
              <a:t>2010 por</a:t>
            </a:r>
            <a:r>
              <a:rPr lang="en-US" sz="1100" b="1" dirty="0">
                <a:solidFill>
                  <a:schemeClr val="bg1"/>
                </a:solidFill>
              </a:rPr>
              <a:t> </a:t>
            </a:r>
            <a:r>
              <a:rPr lang="en-US" sz="1100" b="1">
                <a:solidFill>
                  <a:schemeClr val="bg1"/>
                </a:solidFill>
              </a:rPr>
              <a:t>German Long</a:t>
            </a:r>
            <a:endParaRPr lang="es-ES" sz="1100" b="1" dirty="0">
              <a:solidFill>
                <a:schemeClr val="bg1"/>
              </a:solidFill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0097" y="255143"/>
            <a:ext cx="2314898" cy="905001"/>
          </a:xfrm>
          <a:prstGeom prst="rect">
            <a:avLst/>
          </a:prstGeom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6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2901" y="13145"/>
            <a:ext cx="18614901" cy="6844855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Hacienda de Cortés, Cuernavaca, Morelos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5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07407E-6 L 0.51029 -0.00093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0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Nuestro viaje a Tlayacapan, Morelos</a:t>
            </a:r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239" y="299466"/>
            <a:ext cx="1952625" cy="571500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</a:effectLst>
        </p:spPr>
      </p:pic>
      <p:sp>
        <p:nvSpPr>
          <p:cNvPr id="8" name="Rectángulo 5"/>
          <p:cNvSpPr/>
          <p:nvPr/>
        </p:nvSpPr>
        <p:spPr>
          <a:xfrm>
            <a:off x="9060070" y="6300000"/>
            <a:ext cx="2904962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</a:t>
            </a:r>
            <a:r>
              <a:rPr lang="en-US" sz="1100" b="1">
                <a:solidFill>
                  <a:schemeClr val="bg1"/>
                </a:solidFill>
              </a:rPr>
              <a:t>2015 por</a:t>
            </a:r>
            <a:r>
              <a:rPr lang="en-US" sz="1100" b="1" dirty="0">
                <a:solidFill>
                  <a:schemeClr val="bg1"/>
                </a:solidFill>
              </a:rPr>
              <a:t> </a:t>
            </a:r>
            <a:r>
              <a:rPr lang="en-US" sz="1100" b="1">
                <a:solidFill>
                  <a:schemeClr val="bg1"/>
                </a:solidFill>
              </a:rPr>
              <a:t>Manuel Tajín Alvarez</a:t>
            </a:r>
            <a:endParaRPr lang="es-MX" sz="1100" b="1" dirty="0">
              <a:solidFill>
                <a:schemeClr val="bg1"/>
              </a:solidFill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0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Hacienda de San Jacinto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Ixtoluca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2 Rectángulo"/>
          <p:cNvSpPr/>
          <p:nvPr/>
        </p:nvSpPr>
        <p:spPr>
          <a:xfrm>
            <a:off x="9739460" y="6300000"/>
            <a:ext cx="2218877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2012 por</a:t>
            </a:r>
            <a:r>
              <a:rPr lang="es-MX" sz="1100" b="1">
                <a:solidFill>
                  <a:schemeClr val="bg1"/>
                </a:solidFill>
              </a:rPr>
              <a:t> Frenchop</a:t>
            </a:r>
            <a:endParaRPr lang="es-MX" sz="1100" b="1" dirty="0">
              <a:solidFill>
                <a:schemeClr val="bg1"/>
              </a:solidFill>
            </a:endParaRPr>
          </a:p>
        </p:txBody>
      </p:sp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334" y="-62706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189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1" y="0"/>
            <a:ext cx="12165578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0583" y="293751"/>
            <a:ext cx="857250" cy="85725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Por el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callejon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del Diablo</a:t>
            </a:r>
          </a:p>
        </p:txBody>
      </p:sp>
      <p:sp>
        <p:nvSpPr>
          <p:cNvPr id="8" name="Rectángulo 2"/>
          <p:cNvSpPr/>
          <p:nvPr/>
        </p:nvSpPr>
        <p:spPr>
          <a:xfrm>
            <a:off x="8183762" y="6300000"/>
            <a:ext cx="3833101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2014 por Héctor Hernández  Lagunas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9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" y="0"/>
            <a:ext cx="1213485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de Cuautla 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4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9525"/>
            <a:ext cx="12182475" cy="683895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Paisaje de 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Tlayacapan -</a:t>
            </a:r>
            <a:r>
              <a:rPr lang="sk-SK" sz="2800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ajuste 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de sol en un campo de nopal</a:t>
            </a:r>
          </a:p>
        </p:txBody>
      </p:sp>
      <p:sp>
        <p:nvSpPr>
          <p:cNvPr id="6" name="Rectángulo 1"/>
          <p:cNvSpPr/>
          <p:nvPr/>
        </p:nvSpPr>
        <p:spPr>
          <a:xfrm>
            <a:off x="8783383" y="6300000"/>
            <a:ext cx="3209544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2015 </a:t>
            </a:r>
            <a:r>
              <a:rPr lang="es-MX" sz="1100" b="1">
                <a:solidFill>
                  <a:schemeClr val="bg1"/>
                </a:solidFill>
              </a:rPr>
              <a:t>por Jose</a:t>
            </a:r>
            <a:r>
              <a:rPr lang="es-MX" sz="1100" b="1" dirty="0">
                <a:solidFill>
                  <a:schemeClr val="bg1"/>
                </a:solidFill>
              </a:rPr>
              <a:t> </a:t>
            </a:r>
            <a:r>
              <a:rPr lang="es-MX" sz="1100" b="1">
                <a:solidFill>
                  <a:schemeClr val="bg1"/>
                </a:solidFill>
              </a:rPr>
              <a:t>Luis Charfen</a:t>
            </a:r>
            <a:r>
              <a:rPr lang="es-MX" sz="1100" b="1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pic>
        <p:nvPicPr>
          <p:cNvPr id="7" name="Picture 4" descr="http://www.skyscrapercity.com/images/smilies/hi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665" y="242887"/>
            <a:ext cx="238125" cy="2762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277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Los Sayones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Tetela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del Volcán una tradición con más de 300 años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2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Zócalo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Tepalcingo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47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60" y="315809"/>
            <a:ext cx="1438461" cy="1272975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Tlayacapan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7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1047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Chalcatzingo, Morelos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5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18"/>
            <a:ext cx="12192000" cy="6841964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las serpientes emplumadas, Xochicalco, Morelos</a:t>
            </a:r>
          </a:p>
        </p:txBody>
      </p:sp>
      <p:sp>
        <p:nvSpPr>
          <p:cNvPr id="6" name="Rectángulo 1"/>
          <p:cNvSpPr/>
          <p:nvPr/>
        </p:nvSpPr>
        <p:spPr>
          <a:xfrm>
            <a:off x="9656517" y="6300000"/>
            <a:ext cx="2367956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</a:t>
            </a:r>
            <a:r>
              <a:rPr lang="en-US" sz="1100" b="1">
                <a:solidFill>
                  <a:schemeClr val="bg1"/>
                </a:solidFill>
              </a:rPr>
              <a:t>2015 por </a:t>
            </a:r>
            <a:r>
              <a:rPr lang="en-US" sz="1100" b="1" dirty="0" err="1">
                <a:solidFill>
                  <a:schemeClr val="bg1"/>
                </a:solidFill>
              </a:rPr>
              <a:t>lalo</a:t>
            </a:r>
            <a:r>
              <a:rPr lang="en-US" sz="1100" b="1" err="1">
                <a:solidFill>
                  <a:schemeClr val="bg1"/>
                </a:solidFill>
              </a:rPr>
              <a:t>_</a:t>
            </a:r>
            <a:r>
              <a:rPr lang="en-US" sz="1100" b="1">
                <a:solidFill>
                  <a:schemeClr val="bg1"/>
                </a:solidFill>
              </a:rPr>
              <a:t>legolas</a:t>
            </a:r>
            <a:endParaRPr lang="es-MX" sz="1100" b="1" dirty="0">
              <a:solidFill>
                <a:schemeClr val="bg1"/>
              </a:solidFill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56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05" y="252105"/>
            <a:ext cx="1400370" cy="1228896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673" y="1582281"/>
            <a:ext cx="1438476" cy="1247949"/>
          </a:xfrm>
          <a:prstGeom prst="rect">
            <a:avLst/>
          </a:prstGeom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Saliendo de Tlayacapan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951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o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12163425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7711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55" y="368152"/>
            <a:ext cx="1952625" cy="571500"/>
          </a:xfrm>
          <a:prstGeom prst="rect">
            <a:avLst/>
          </a:prstGeom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Chalcatzingo, Morelos</a:t>
            </a:r>
          </a:p>
        </p:txBody>
      </p:sp>
      <p:sp>
        <p:nvSpPr>
          <p:cNvPr id="14" name="Rectángulo 1"/>
          <p:cNvSpPr/>
          <p:nvPr/>
        </p:nvSpPr>
        <p:spPr>
          <a:xfrm>
            <a:off x="9568582" y="6300000"/>
            <a:ext cx="2367956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</a:t>
            </a:r>
            <a:r>
              <a:rPr lang="en-US" sz="1100" b="1">
                <a:solidFill>
                  <a:schemeClr val="bg1"/>
                </a:solidFill>
              </a:rPr>
              <a:t>2015 por </a:t>
            </a:r>
            <a:r>
              <a:rPr lang="en-US" sz="1100" b="1" dirty="0" err="1">
                <a:solidFill>
                  <a:schemeClr val="bg1"/>
                </a:solidFill>
              </a:rPr>
              <a:t>lalo</a:t>
            </a:r>
            <a:r>
              <a:rPr lang="en-US" sz="1100" b="1" err="1">
                <a:solidFill>
                  <a:schemeClr val="bg1"/>
                </a:solidFill>
              </a:rPr>
              <a:t>_</a:t>
            </a:r>
            <a:r>
              <a:rPr lang="en-US" sz="1100" b="1">
                <a:solidFill>
                  <a:schemeClr val="bg1"/>
                </a:solidFill>
              </a:rPr>
              <a:t>legolas</a:t>
            </a:r>
            <a:endParaRPr lang="es-MX" sz="1100" b="1" dirty="0">
              <a:solidFill>
                <a:schemeClr val="bg1"/>
              </a:solidFill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89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El pintoresco pueblo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Tepalcingo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1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12163425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139" y="166368"/>
            <a:ext cx="1543265" cy="140037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Panorámica - Campanario y Cerros de Tepoztlán</a:t>
            </a:r>
          </a:p>
        </p:txBody>
      </p:sp>
      <p:sp>
        <p:nvSpPr>
          <p:cNvPr id="8" name="Rectángulo 2"/>
          <p:cNvSpPr/>
          <p:nvPr/>
        </p:nvSpPr>
        <p:spPr>
          <a:xfrm>
            <a:off x="8615863" y="6300000"/>
            <a:ext cx="3326552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 </a:t>
            </a:r>
            <a:r>
              <a:rPr lang="en-US" sz="1100" b="1">
                <a:solidFill>
                  <a:schemeClr val="bg1"/>
                </a:solidFill>
              </a:rPr>
              <a:t>2015 por </a:t>
            </a:r>
            <a:r>
              <a:rPr lang="es-MX" sz="1100" b="1" dirty="0">
                <a:solidFill>
                  <a:schemeClr val="bg1"/>
                </a:solidFill>
              </a:rPr>
              <a:t>Jorge </a:t>
            </a:r>
            <a:r>
              <a:rPr lang="es-MX" sz="1100" b="1">
                <a:solidFill>
                  <a:schemeClr val="bg1"/>
                </a:solidFill>
              </a:rPr>
              <a:t>Mc Loughlin</a:t>
            </a:r>
            <a:r>
              <a:rPr lang="es-MX" sz="1100" b="1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3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Reflejos - Lagunas de Zempoala, Estado de Morelos</a:t>
            </a:r>
          </a:p>
        </p:txBody>
      </p:sp>
      <p:sp>
        <p:nvSpPr>
          <p:cNvPr id="6" name="Rectángulo 2"/>
          <p:cNvSpPr/>
          <p:nvPr/>
        </p:nvSpPr>
        <p:spPr>
          <a:xfrm>
            <a:off x="8910976" y="6300000"/>
            <a:ext cx="3116559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2014 por Víctor Teodoro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3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Las rocas y el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Cuexcomate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7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14287"/>
            <a:ext cx="12153900" cy="6829425"/>
          </a:xfrm>
          <a:prstGeom prst="rect">
            <a:avLst/>
          </a:prstGeom>
        </p:spPr>
      </p:pic>
      <p:pic>
        <p:nvPicPr>
          <p:cNvPr id="5" name="Picture 10" descr="Resultado de imagen para estado de morel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4124" y="316760"/>
            <a:ext cx="2274482" cy="67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1"/>
          <p:cNvSpPr/>
          <p:nvPr/>
        </p:nvSpPr>
        <p:spPr>
          <a:xfrm>
            <a:off x="8552411" y="6300000"/>
            <a:ext cx="3409908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2014 por Guillermo Reza Díaz en 500px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Tlayacapan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1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12190965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17" y="378785"/>
            <a:ext cx="1952625" cy="571500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</a:effec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Chalcatzingo - Relieve de Escultura, El Rey</a:t>
            </a:r>
          </a:p>
        </p:txBody>
      </p:sp>
      <p:sp>
        <p:nvSpPr>
          <p:cNvPr id="8" name="Rectángulo 1"/>
          <p:cNvSpPr/>
          <p:nvPr/>
        </p:nvSpPr>
        <p:spPr>
          <a:xfrm>
            <a:off x="9614080" y="6300000"/>
            <a:ext cx="2367956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</a:t>
            </a:r>
            <a:r>
              <a:rPr lang="en-US" sz="1100" b="1">
                <a:solidFill>
                  <a:schemeClr val="bg1"/>
                </a:solidFill>
              </a:rPr>
              <a:t>2015 por </a:t>
            </a:r>
            <a:r>
              <a:rPr lang="en-US" sz="1100" b="1" dirty="0" err="1">
                <a:solidFill>
                  <a:schemeClr val="bg1"/>
                </a:solidFill>
              </a:rPr>
              <a:t>lalo</a:t>
            </a:r>
            <a:r>
              <a:rPr lang="en-US" sz="1100" b="1" err="1">
                <a:solidFill>
                  <a:schemeClr val="bg1"/>
                </a:solidFill>
              </a:rPr>
              <a:t>_</a:t>
            </a:r>
            <a:r>
              <a:rPr lang="en-US" sz="1100" b="1">
                <a:solidFill>
                  <a:schemeClr val="bg1"/>
                </a:solidFill>
              </a:rPr>
              <a:t>legolas</a:t>
            </a:r>
            <a:endParaRPr lang="es-MX" sz="1100" b="1" dirty="0">
              <a:solidFill>
                <a:schemeClr val="bg1"/>
              </a:solidFill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36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88" y="198267"/>
            <a:ext cx="1543265" cy="1400370"/>
          </a:xfrm>
          <a:prstGeom prst="rect">
            <a:avLst/>
          </a:prstGeom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Cerros de Tepoztlán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64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600" i="1" dirty="0">
                <a:solidFill>
                  <a:schemeClr val="bg1"/>
                </a:solidFill>
                <a:latin typeface="Constantia" panose="02030602050306030303" pitchFamily="18" charset="0"/>
              </a:rPr>
              <a:t>Bóveda de la Colonia - Ex Hacienda San Antonio El Puente en Xochitepec Morelos</a:t>
            </a:r>
          </a:p>
        </p:txBody>
      </p:sp>
      <p:sp>
        <p:nvSpPr>
          <p:cNvPr id="6" name="2 Rectángulo"/>
          <p:cNvSpPr/>
          <p:nvPr/>
        </p:nvSpPr>
        <p:spPr>
          <a:xfrm>
            <a:off x="9385029" y="6300000"/>
            <a:ext cx="2674130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2008 por Francisco Mundo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33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12153900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La antigua estación de tren de mi ciudad natal</a:t>
            </a:r>
          </a:p>
        </p:txBody>
      </p:sp>
      <p:sp>
        <p:nvSpPr>
          <p:cNvPr id="6" name="Rectángulo 1"/>
          <p:cNvSpPr/>
          <p:nvPr/>
        </p:nvSpPr>
        <p:spPr>
          <a:xfrm>
            <a:off x="9018866" y="6300000"/>
            <a:ext cx="2945037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2015 </a:t>
            </a:r>
            <a:r>
              <a:rPr lang="es-MX" sz="1100" b="1">
                <a:solidFill>
                  <a:schemeClr val="bg1"/>
                </a:solidFill>
              </a:rPr>
              <a:t>por Neda Ruscic</a:t>
            </a:r>
            <a:r>
              <a:rPr lang="es-MX" sz="1100" b="1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8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3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Chalcatzingo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Tlahuica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Archaeologica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74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Chinelos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5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48" y="336489"/>
            <a:ext cx="1543265" cy="1400370"/>
          </a:xfrm>
          <a:prstGeom prst="rect">
            <a:avLst/>
          </a:prstGeom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Tepoztlán 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229" y="0"/>
            <a:ext cx="3960771" cy="4306186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534" y="1034705"/>
            <a:ext cx="1438476" cy="1247949"/>
          </a:xfrm>
          <a:prstGeom prst="rect">
            <a:avLst/>
          </a:prstGeom>
        </p:spPr>
      </p:pic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Constantia" panose="02030602050306030303" pitchFamily="18" charset="0"/>
              </a:rPr>
              <a:t>Hacienda de Vista Hermosa en Cuernavaca Morelos, un lugar histórico para descansar</a:t>
            </a:r>
          </a:p>
        </p:txBody>
      </p:sp>
      <p:sp>
        <p:nvSpPr>
          <p:cNvPr id="10" name="Rectángulo 1"/>
          <p:cNvSpPr/>
          <p:nvPr/>
        </p:nvSpPr>
        <p:spPr>
          <a:xfrm>
            <a:off x="9168166" y="6300000"/>
            <a:ext cx="2807179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2016 por Alex Vaca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26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879" y="3254390"/>
            <a:ext cx="1181265" cy="838317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Caminito </a:t>
            </a:r>
          </a:p>
        </p:txBody>
      </p:sp>
      <p:sp>
        <p:nvSpPr>
          <p:cNvPr id="8" name="Rectángulo 2"/>
          <p:cNvSpPr/>
          <p:nvPr/>
        </p:nvSpPr>
        <p:spPr>
          <a:xfrm>
            <a:off x="9491391" y="6300000"/>
            <a:ext cx="2481770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© </a:t>
            </a:r>
            <a:r>
              <a:rPr lang="en-US" sz="1100" b="1">
                <a:solidFill>
                  <a:schemeClr val="bg1"/>
                </a:solidFill>
              </a:rPr>
              <a:t>2014 por </a:t>
            </a:r>
            <a:r>
              <a:rPr lang="es-MX" sz="1100" b="1" dirty="0">
                <a:solidFill>
                  <a:schemeClr val="bg1"/>
                </a:solidFill>
              </a:rPr>
              <a:t>Lince Ramírez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21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33" y="318360"/>
            <a:ext cx="2314898" cy="905001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Cuernavaca Morelos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3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3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94" y="330606"/>
            <a:ext cx="2161302" cy="636958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Coahuixtla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Morelos</a:t>
            </a:r>
          </a:p>
        </p:txBody>
      </p:sp>
      <p:sp>
        <p:nvSpPr>
          <p:cNvPr id="8" name="3 Rectángulo"/>
          <p:cNvSpPr/>
          <p:nvPr/>
        </p:nvSpPr>
        <p:spPr>
          <a:xfrm>
            <a:off x="9842472" y="6300000"/>
            <a:ext cx="2218877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2012 por</a:t>
            </a:r>
            <a:r>
              <a:rPr lang="es-MX" sz="1100" b="1">
                <a:solidFill>
                  <a:schemeClr val="bg1"/>
                </a:solidFill>
              </a:rPr>
              <a:t> Frenchop</a:t>
            </a:r>
            <a:endParaRPr lang="es-MX" sz="1100" b="1" dirty="0">
              <a:solidFill>
                <a:schemeClr val="bg1"/>
              </a:solidFill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83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3" cy="6857999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Catedral de Cuernavaca</a:t>
            </a:r>
          </a:p>
        </p:txBody>
      </p:sp>
      <p:sp>
        <p:nvSpPr>
          <p:cNvPr id="6" name="Rectángulo 1"/>
          <p:cNvSpPr/>
          <p:nvPr/>
        </p:nvSpPr>
        <p:spPr>
          <a:xfrm>
            <a:off x="9146974" y="6300000"/>
            <a:ext cx="2876108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2016 </a:t>
            </a:r>
            <a:r>
              <a:rPr lang="es-MX" sz="1100" b="1">
                <a:solidFill>
                  <a:schemeClr val="bg1"/>
                </a:solidFill>
              </a:rPr>
              <a:t>por Is MQuiroz</a:t>
            </a:r>
            <a:r>
              <a:rPr lang="es-MX" sz="1100" b="1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4762"/>
            <a:ext cx="12172950" cy="6848475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7380" y="304357"/>
            <a:ext cx="1952625" cy="571500"/>
          </a:xfrm>
          <a:prstGeom prst="rect">
            <a:avLst/>
          </a:prstGeom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Palmeras en Tequesquitengo Morelos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05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2" cy="6858000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Tlacololeros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en Puente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Ixtla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, Morelos</a:t>
            </a: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80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72950" cy="6858000"/>
          </a:xfrm>
          <a:prstGeom prst="rect">
            <a:avLst/>
          </a:prstGeom>
        </p:spPr>
      </p:pic>
      <p:pic>
        <p:nvPicPr>
          <p:cNvPr id="6" name="Picture 4" descr="Resultado de imagen para bugambil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0" y="4901911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Parroquia San Juan Bautista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Yecapixtla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1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4762"/>
            <a:ext cx="12218504" cy="6848475"/>
          </a:xfrm>
          <a:prstGeom prst="rect">
            <a:avLst/>
          </a:prstGeom>
        </p:spPr>
      </p:pic>
      <p:sp>
        <p:nvSpPr>
          <p:cNvPr id="5" name="Rectángulo 1"/>
          <p:cNvSpPr/>
          <p:nvPr/>
        </p:nvSpPr>
        <p:spPr>
          <a:xfrm>
            <a:off x="8236261" y="6300000"/>
            <a:ext cx="3818674" cy="261610"/>
          </a:xfrm>
          <a:prstGeom prst="rect">
            <a:avLst/>
          </a:prstGeom>
          <a:solidFill>
            <a:schemeClr val="bg1">
              <a:lumMod val="65000"/>
              <a:alpha val="70000"/>
            </a:schemeClr>
          </a:solidFill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bg1"/>
                </a:solidFill>
              </a:rPr>
              <a:t>Photography </a:t>
            </a:r>
            <a:r>
              <a:rPr lang="en-US" sz="1100" b="1">
                <a:solidFill>
                  <a:schemeClr val="bg1"/>
                </a:solidFill>
              </a:rPr>
              <a:t>© </a:t>
            </a:r>
            <a:r>
              <a:rPr lang="es-MX" sz="1100" b="1" dirty="0">
                <a:solidFill>
                  <a:schemeClr val="bg1"/>
                </a:solidFill>
              </a:rPr>
              <a:t>2015 por Fernando Aguilera Navarro en 500px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13252" y="5580000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Sopla  - Olvida los problemas mientras soplas.</a:t>
            </a: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822" y="204012"/>
            <a:ext cx="1571625" cy="857250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2" y="0"/>
            <a:ext cx="12218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6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n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931" y="21394"/>
            <a:ext cx="4634672" cy="684772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40" y="0"/>
            <a:ext cx="3256014" cy="6777311"/>
          </a:xfrm>
          <a:prstGeom prst="rect">
            <a:avLst/>
          </a:prstGeom>
        </p:spPr>
      </p:pic>
      <p:pic>
        <p:nvPicPr>
          <p:cNvPr id="4" name="Picture 7" descr="logoMexico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31379" y="3532389"/>
            <a:ext cx="506321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7825077" y="859386"/>
            <a:ext cx="310854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 dirty="0">
                <a:solidFill>
                  <a:srgbClr val="FF0000"/>
                </a:solidFill>
                <a:latin typeface="Amherst" pitchFamily="2" charset="0"/>
              </a:rPr>
              <a:t>Feliz día</a:t>
            </a:r>
          </a:p>
          <a:p>
            <a:pPr algn="ctr" eaLnBrk="1" hangingPunct="1"/>
            <a:fld id="{916FBAA1-AC7C-49D2-B23F-B316E3D31B45}" type="datetime4">
              <a:rPr lang="es-ES" sz="2000" b="1">
                <a:solidFill>
                  <a:srgbClr val="FF0000"/>
                </a:solidFill>
                <a:latin typeface="Amherst" pitchFamily="2" charset="0"/>
              </a:rPr>
              <a:pPr algn="ctr" eaLnBrk="1" hangingPunct="1"/>
              <a:t>08 de mayo de 2020</a:t>
            </a:fld>
            <a:r>
              <a:rPr lang="es-ES" sz="2000" b="1" dirty="0">
                <a:solidFill>
                  <a:srgbClr val="FF0000"/>
                </a:solidFill>
                <a:latin typeface="Amherst" pitchFamily="2" charset="0"/>
              </a:rPr>
              <a:t>.</a:t>
            </a:r>
          </a:p>
          <a:p>
            <a:pPr algn="ctr" eaLnBrk="1" hangingPunct="1"/>
            <a:r>
              <a:rPr lang="es-ES" sz="2000" b="1" dirty="0">
                <a:solidFill>
                  <a:srgbClr val="FF0000"/>
                </a:solidFill>
                <a:latin typeface="Amherst" pitchFamily="2" charset="0"/>
              </a:rPr>
              <a:t>Son las </a:t>
            </a:r>
            <a:fld id="{DC248A79-A30F-4C5B-B150-22E12D79DAE2}" type="datetime10">
              <a:rPr lang="es-ES" sz="2000" b="1">
                <a:solidFill>
                  <a:srgbClr val="FF0000"/>
                </a:solidFill>
                <a:latin typeface="Amherst" pitchFamily="2" charset="0"/>
              </a:rPr>
              <a:pPr algn="ctr" eaLnBrk="1" hangingPunct="1"/>
              <a:t>17:36</a:t>
            </a:fld>
            <a:r>
              <a:rPr lang="es-ES" sz="2000" b="1" dirty="0">
                <a:solidFill>
                  <a:srgbClr val="FF0000"/>
                </a:solidFill>
                <a:latin typeface="Amherst" pitchFamily="2" charset="0"/>
              </a:rPr>
              <a:t> </a:t>
            </a:r>
            <a:r>
              <a:rPr lang="es-ES" sz="2000" b="1" dirty="0" err="1">
                <a:solidFill>
                  <a:srgbClr val="FF0000"/>
                </a:solidFill>
                <a:latin typeface="Amherst" pitchFamily="2" charset="0"/>
              </a:rPr>
              <a:t>hrs</a:t>
            </a:r>
            <a:r>
              <a:rPr lang="es-ES" sz="2000" b="1" dirty="0">
                <a:solidFill>
                  <a:srgbClr val="FF0000"/>
                </a:solidFill>
                <a:latin typeface="Amherst" pitchFamily="2" charset="0"/>
              </a:rPr>
              <a:t>. 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687370" y="341792"/>
            <a:ext cx="42883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b="1" dirty="0">
                <a:solidFill>
                  <a:srgbClr val="FF0000"/>
                </a:solidFill>
              </a:rPr>
              <a:t>Música: Eterna Primavera en Morelos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3428060" y="4842271"/>
            <a:ext cx="33393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b="1">
                <a:solidFill>
                  <a:srgbClr val="FF0000"/>
                </a:solidFill>
              </a:rPr>
              <a:t>Imágenes</a:t>
            </a:r>
            <a:r>
              <a:rPr lang="sk-SK" b="1">
                <a:solidFill>
                  <a:srgbClr val="FF0000"/>
                </a:solidFill>
              </a:rPr>
              <a:t> :</a:t>
            </a:r>
            <a:r>
              <a:rPr lang="es-MX" b="1">
                <a:solidFill>
                  <a:srgbClr val="FF0000"/>
                </a:solidFill>
              </a:rPr>
              <a:t> </a:t>
            </a:r>
            <a:r>
              <a:rPr lang="sk-SK" b="1">
                <a:solidFill>
                  <a:srgbClr val="FF0000"/>
                </a:solidFill>
              </a:rPr>
              <a:t> </a:t>
            </a:r>
            <a:r>
              <a:rPr lang="es-MX" b="1">
                <a:solidFill>
                  <a:srgbClr val="FF0000"/>
                </a:solidFill>
              </a:rPr>
              <a:t>de la Web</a:t>
            </a:r>
            <a:endParaRPr lang="sk-SK" b="1">
              <a:solidFill>
                <a:srgbClr val="FF0000"/>
              </a:solidFill>
            </a:endParaRPr>
          </a:p>
          <a:p>
            <a:pPr eaLnBrk="1" hangingPunct="1"/>
            <a:r>
              <a:rPr lang="es-ES" b="1">
                <a:solidFill>
                  <a:srgbClr val="FF0000"/>
                </a:solidFill>
              </a:rPr>
              <a:t>Cooperacion tecnica</a:t>
            </a:r>
            <a:r>
              <a:rPr lang="sk-SK" b="1">
                <a:solidFill>
                  <a:srgbClr val="FF0000"/>
                </a:solidFill>
              </a:rPr>
              <a:t> :  Steve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8" name="WordArt 8"/>
          <p:cNvSpPr>
            <a:spLocks noChangeArrowheads="1" noChangeShapeType="1" noTextEdit="1"/>
          </p:cNvSpPr>
          <p:nvPr/>
        </p:nvSpPr>
        <p:spPr bwMode="auto">
          <a:xfrm>
            <a:off x="9861105" y="6205392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>
            <a:off x="10078592" y="6421292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591767" y="450531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Lalo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1" name="11 CuadroTexto"/>
          <p:cNvSpPr txBox="1"/>
          <p:nvPr/>
        </p:nvSpPr>
        <p:spPr>
          <a:xfrm>
            <a:off x="477425" y="2860521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solidFill>
                  <a:srgbClr val="00FF00"/>
                </a:solidFill>
                <a:latin typeface="Kristen ITC" pitchFamily="66" charset="0"/>
              </a:rPr>
              <a:t>2016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7618084" y="6473877"/>
            <a:ext cx="16665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b="1" dirty="0">
                <a:solidFill>
                  <a:srgbClr val="FF0000"/>
                </a:solidFill>
              </a:rPr>
              <a:t>lalo2gu@gmail.com</a:t>
            </a:r>
          </a:p>
        </p:txBody>
      </p:sp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567" y="6541163"/>
            <a:ext cx="1046867" cy="33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695" y="6548802"/>
            <a:ext cx="698306" cy="330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1" y="6542534"/>
            <a:ext cx="1072676" cy="34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034" y="6542534"/>
            <a:ext cx="1402320" cy="337165"/>
          </a:xfrm>
          <a:prstGeom prst="rect">
            <a:avLst/>
          </a:prstGeom>
          <a:ln>
            <a:noFill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37532" y="6565754"/>
            <a:ext cx="899210" cy="31394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58" y="6548802"/>
            <a:ext cx="894741" cy="336459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Obrázok 22">
            <a:extLst>
              <a:ext uri="{FF2B5EF4-FFF2-40B4-BE49-F238E27FC236}">
                <a16:creationId xmlns:a16="http://schemas.microsoft.com/office/drawing/2014/main" id="{B8EE799F-3148-4F6F-A4AF-B29B9AAD202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150" y="1367217"/>
            <a:ext cx="3809524" cy="212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55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101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421</Words>
  <Application>Microsoft Office PowerPoint</Application>
  <PresentationFormat>Širokouhlá</PresentationFormat>
  <Paragraphs>78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11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7" baseType="lpstr">
      <vt:lpstr>ArnoldBoeD</vt:lpstr>
      <vt:lpstr>Arial</vt:lpstr>
      <vt:lpstr>Calibri</vt:lpstr>
      <vt:lpstr>Calibri Light</vt:lpstr>
      <vt:lpstr>Amherst</vt:lpstr>
      <vt:lpstr>Constantia</vt:lpstr>
      <vt:lpstr>AR BERKLEY</vt:lpstr>
      <vt:lpstr>Bassoon</vt:lpstr>
      <vt:lpstr>Arial Black</vt:lpstr>
      <vt:lpstr>Kristen ITC</vt:lpstr>
      <vt:lpstr>Matura MT Script Capitals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171</cp:revision>
  <dcterms:created xsi:type="dcterms:W3CDTF">2016-06-26T01:00:18Z</dcterms:created>
  <dcterms:modified xsi:type="dcterms:W3CDTF">2020-05-08T15:49:14Z</dcterms:modified>
</cp:coreProperties>
</file>