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</p:sldMasterIdLst>
  <p:sldIdLst>
    <p:sldId id="256" r:id="rId2"/>
    <p:sldId id="312" r:id="rId3"/>
    <p:sldId id="262" r:id="rId4"/>
    <p:sldId id="260" r:id="rId5"/>
    <p:sldId id="270" r:id="rId6"/>
    <p:sldId id="274" r:id="rId7"/>
    <p:sldId id="304" r:id="rId8"/>
    <p:sldId id="307" r:id="rId9"/>
    <p:sldId id="277" r:id="rId10"/>
    <p:sldId id="272" r:id="rId11"/>
    <p:sldId id="280" r:id="rId12"/>
    <p:sldId id="275" r:id="rId13"/>
    <p:sldId id="276" r:id="rId14"/>
    <p:sldId id="285" r:id="rId15"/>
    <p:sldId id="283" r:id="rId16"/>
    <p:sldId id="286" r:id="rId17"/>
    <p:sldId id="294" r:id="rId18"/>
    <p:sldId id="295" r:id="rId19"/>
    <p:sldId id="299" r:id="rId20"/>
    <p:sldId id="296" r:id="rId21"/>
    <p:sldId id="278" r:id="rId22"/>
    <p:sldId id="269" r:id="rId23"/>
    <p:sldId id="310" r:id="rId24"/>
    <p:sldId id="302" r:id="rId25"/>
    <p:sldId id="306" r:id="rId26"/>
    <p:sldId id="309" r:id="rId27"/>
    <p:sldId id="300" r:id="rId28"/>
    <p:sldId id="298" r:id="rId29"/>
    <p:sldId id="301" r:id="rId30"/>
    <p:sldId id="261" r:id="rId31"/>
    <p:sldId id="265" r:id="rId32"/>
    <p:sldId id="267" r:id="rId33"/>
    <p:sldId id="291" r:id="rId34"/>
    <p:sldId id="293" r:id="rId35"/>
    <p:sldId id="282" r:id="rId36"/>
    <p:sldId id="271" r:id="rId37"/>
    <p:sldId id="263" r:id="rId38"/>
    <p:sldId id="268" r:id="rId39"/>
    <p:sldId id="311" r:id="rId40"/>
    <p:sldId id="258" r:id="rId41"/>
  </p:sldIdLst>
  <p:sldSz cx="12192000" cy="6858000"/>
  <p:notesSz cx="6858000" cy="9144000"/>
  <p:embeddedFontLst>
    <p:embeddedFont>
      <p:font typeface="Artistik CE" panose="040F0704080607010103" pitchFamily="82" charset="0"/>
      <p:regular r:id="rId42"/>
    </p:embeddedFont>
    <p:embeddedFont>
      <p:font typeface="Belwe Lt BT" panose="02060502050305020504" pitchFamily="18" charset="0"/>
      <p:regular r:id="rId43"/>
      <p:bold r:id="rId44"/>
    </p:embeddedFont>
    <p:embeddedFont>
      <p:font typeface="Calibri" panose="020F0502020204030204" pitchFamily="34" charset="0"/>
      <p:regular r:id="rId45"/>
      <p:bold r:id="rId46"/>
      <p:italic r:id="rId47"/>
      <p:boldItalic r:id="rId48"/>
    </p:embeddedFont>
    <p:embeddedFont>
      <p:font typeface="Calibri Light" panose="020F0302020204030204" pitchFamily="34" charset="0"/>
      <p:regular r:id="rId49"/>
      <p:italic r:id="rId50"/>
    </p:embeddedFont>
    <p:embeddedFont>
      <p:font typeface="Cancun" pitchFamily="2" charset="0"/>
      <p:regular r:id="rId51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SRHmGh8ZD4gxwNc3NPqxQ==" hashData="mHOBjwER19ION7FrCxhdMDL5r8Q5kJzz0dAxEfkztvcXL5jxWO7ApA2JF95SZKQWqiaXobTQppbM+fBnU2gfM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500"/>
    <a:srgbClr val="FFFF00"/>
    <a:srgbClr val="E6E6E6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370" autoAdjust="0"/>
    <p:restoredTop sz="94660"/>
  </p:normalViewPr>
  <p:slideViewPr>
    <p:cSldViewPr snapToGrid="0">
      <p:cViewPr varScale="1">
        <p:scale>
          <a:sx n="95" d="100"/>
          <a:sy n="95" d="100"/>
        </p:scale>
        <p:origin x="108" y="2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1.fntdata"/><Relationship Id="rId47" Type="http://schemas.openxmlformats.org/officeDocument/2006/relationships/font" Target="fonts/font6.fntdata"/><Relationship Id="rId50" Type="http://schemas.openxmlformats.org/officeDocument/2006/relationships/font" Target="fonts/font9.fntdata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font" Target="fonts/font4.fntdata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3.fntdata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2.fntdata"/><Relationship Id="rId48" Type="http://schemas.openxmlformats.org/officeDocument/2006/relationships/font" Target="fonts/font7.fntdata"/><Relationship Id="rId8" Type="http://schemas.openxmlformats.org/officeDocument/2006/relationships/slide" Target="slides/slide7.xml"/><Relationship Id="rId51" Type="http://schemas.openxmlformats.org/officeDocument/2006/relationships/font" Target="fonts/font10.fntdata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2E9C11C-5B8A-44AA-975F-881848344E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1BC6F6DA-4B9A-459D-8CFC-50E996FD832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7D024AD5-5AD7-48A9-AE68-69B8DE2B87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4E117-6E88-4B65-8504-62A939F4B996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4252049B-90E9-4DD3-B5FD-BDA78270A9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CA8AACE4-E507-42FA-A601-FE21F099D4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F5774-1437-4A3B-91A0-EA039AF76443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597625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677F00D-DE21-46A6-9605-72547ED235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9ED3AE8D-7C32-4E12-988D-A1539BC7EE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94A067D1-B436-4166-8B0A-0426139FF3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4E117-6E88-4B65-8504-62A939F4B996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5D89101F-59AD-4097-B56B-0E3B048F3B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11A9DC8C-8201-47A0-8040-329E750B1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F5774-1437-4A3B-91A0-EA039AF76443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5448224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61FDEC6-E8B5-4F95-8E30-288E60BFB4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EE9FC765-5361-40B2-9977-6F78202E9E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93744582-BC45-4C34-8322-7CEBC9F90D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4E117-6E88-4B65-8504-62A939F4B996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59FD2412-13E6-4E7F-9146-7568AD913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46EAF7F7-2554-49C7-90D2-6289329470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F5774-1437-4A3B-91A0-EA039AF76443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369513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24BFA7F-5C49-4F21-9A14-50598D4CA8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3882FF46-CBE7-4AAB-85B6-C8EE226DF86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06C9CADE-9A32-4063-99D1-1F9658582B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7404773D-1C45-42CC-ADE5-D086F8F17C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4E117-6E88-4B65-8504-62A939F4B996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B5B5B93F-56F9-4FCD-BD42-874AD14EB0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FDB25CA4-BB04-4F27-9154-386650B64E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F5774-1437-4A3B-91A0-EA039AF76443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0026572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9110665-EB9D-4B6D-8F51-FE61E6D348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05040328-229A-464F-908B-30B05E18ED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8D939F6A-EAAE-48F2-943C-0A979C7C75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text 4">
            <a:extLst>
              <a:ext uri="{FF2B5EF4-FFF2-40B4-BE49-F238E27FC236}">
                <a16:creationId xmlns:a16="http://schemas.microsoft.com/office/drawing/2014/main" id="{9E0CD87D-85B4-4816-80B2-0FBEC8C6DD3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Zástupný objekt pre obsah 5">
            <a:extLst>
              <a:ext uri="{FF2B5EF4-FFF2-40B4-BE49-F238E27FC236}">
                <a16:creationId xmlns:a16="http://schemas.microsoft.com/office/drawing/2014/main" id="{9D577634-6F9C-4FB5-B304-30D3371D662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objekt pre dátum 6">
            <a:extLst>
              <a:ext uri="{FF2B5EF4-FFF2-40B4-BE49-F238E27FC236}">
                <a16:creationId xmlns:a16="http://schemas.microsoft.com/office/drawing/2014/main" id="{86E685E7-56DD-4961-8E2C-E48B50B42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4E117-6E88-4B65-8504-62A939F4B996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8" name="Zástupný objekt pre pätu 7">
            <a:extLst>
              <a:ext uri="{FF2B5EF4-FFF2-40B4-BE49-F238E27FC236}">
                <a16:creationId xmlns:a16="http://schemas.microsoft.com/office/drawing/2014/main" id="{246534F8-39ED-4CC5-9E41-A924DAD599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objekt pre číslo snímky 8">
            <a:extLst>
              <a:ext uri="{FF2B5EF4-FFF2-40B4-BE49-F238E27FC236}">
                <a16:creationId xmlns:a16="http://schemas.microsoft.com/office/drawing/2014/main" id="{30BA35D4-ED55-40FE-8C7F-619AB0F250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F5774-1437-4A3B-91A0-EA039AF76443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340712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5C45CD6-A102-4F7A-8E8A-D9E0EA945E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dátum 2">
            <a:extLst>
              <a:ext uri="{FF2B5EF4-FFF2-40B4-BE49-F238E27FC236}">
                <a16:creationId xmlns:a16="http://schemas.microsoft.com/office/drawing/2014/main" id="{4EB48DBB-321C-4571-B150-AF7410F086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4E117-6E88-4B65-8504-62A939F4B996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4" name="Zástupný objekt pre pätu 3">
            <a:extLst>
              <a:ext uri="{FF2B5EF4-FFF2-40B4-BE49-F238E27FC236}">
                <a16:creationId xmlns:a16="http://schemas.microsoft.com/office/drawing/2014/main" id="{CF9DD9C0-EC1B-4631-A90D-59036E712C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>
            <a:extLst>
              <a:ext uri="{FF2B5EF4-FFF2-40B4-BE49-F238E27FC236}">
                <a16:creationId xmlns:a16="http://schemas.microsoft.com/office/drawing/2014/main" id="{0816E6CB-AB46-46A9-A086-93FB781339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F5774-1437-4A3B-91A0-EA039AF76443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58457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dátum 1">
            <a:extLst>
              <a:ext uri="{FF2B5EF4-FFF2-40B4-BE49-F238E27FC236}">
                <a16:creationId xmlns:a16="http://schemas.microsoft.com/office/drawing/2014/main" id="{68BE25C2-9215-41AA-B94A-F5D629F1AF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4E117-6E88-4B65-8504-62A939F4B996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3" name="Zástupný objekt pre pätu 2">
            <a:extLst>
              <a:ext uri="{FF2B5EF4-FFF2-40B4-BE49-F238E27FC236}">
                <a16:creationId xmlns:a16="http://schemas.microsoft.com/office/drawing/2014/main" id="{80BE8B01-BCB2-4245-BEC8-709A1845D1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objekt pre číslo snímky 3">
            <a:extLst>
              <a:ext uri="{FF2B5EF4-FFF2-40B4-BE49-F238E27FC236}">
                <a16:creationId xmlns:a16="http://schemas.microsoft.com/office/drawing/2014/main" id="{9F78885F-284B-4729-879B-04333ECE1D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F5774-1437-4A3B-91A0-EA039AF76443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3490078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D0FE7C4-3321-4A07-9DD9-6314CD2260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F85CDE7E-A17F-4044-BE92-0E91B41E6C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FE228D3B-BED1-4782-BC21-AA96196248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8CE4B46A-0498-4F40-886F-D62A5143D0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4E117-6E88-4B65-8504-62A939F4B996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2709B0B4-F716-47E2-8D80-0090CD1DA4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24F20498-C018-4B64-BE27-52D3863DA9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F5774-1437-4A3B-91A0-EA039AF76443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4368766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2F06BD0-2458-461A-9A3D-FEB1C395DC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rázok 2">
            <a:extLst>
              <a:ext uri="{FF2B5EF4-FFF2-40B4-BE49-F238E27FC236}">
                <a16:creationId xmlns:a16="http://schemas.microsoft.com/office/drawing/2014/main" id="{1EDF4CC9-BF0D-4568-A96D-C0D8CA5F93F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792310B3-722A-492B-BCC3-8B574D000A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018AED11-2804-417A-8CB1-971A269ED7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4E117-6E88-4B65-8504-62A939F4B996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0295E192-7278-4DF4-9C18-B77A19998A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81F943FB-25B6-46A4-876C-2EBC8B728F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F5774-1437-4A3B-91A0-EA039AF76443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780062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6EED4FA-29B2-4335-9F04-987172FD66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B0FD2861-1EE5-4E6A-877D-9D035125A2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21A10D22-62D2-4B3E-B59A-A3CA34623E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4E117-6E88-4B65-8504-62A939F4B996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E05D208B-CCD9-4AF8-AD82-A43382675B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764466F0-A8E8-49B7-AA3F-DF541BEBE0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F5774-1437-4A3B-91A0-EA039AF76443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1526786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>
            <a:extLst>
              <a:ext uri="{FF2B5EF4-FFF2-40B4-BE49-F238E27FC236}">
                <a16:creationId xmlns:a16="http://schemas.microsoft.com/office/drawing/2014/main" id="{0249B4F6-E0ED-462B-A301-BCC579F06BD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489B7137-4D49-4E85-9EAD-B2381C82EBD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7394F11E-CE8E-47EA-8ACB-E261F5C81A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4E117-6E88-4B65-8504-62A939F4B996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389C3844-AD23-4F32-A2C7-399E38C6BA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2F88B66F-8EA4-4AA8-B0CC-E0E5219859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F5774-1437-4A3B-91A0-EA039AF76443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9393495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nadpis 1">
            <a:extLst>
              <a:ext uri="{FF2B5EF4-FFF2-40B4-BE49-F238E27FC236}">
                <a16:creationId xmlns:a16="http://schemas.microsoft.com/office/drawing/2014/main" id="{986BF224-83BC-4A6C-940A-0A9211D24B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4A8C0E2C-F4A3-40D3-BCCF-2EF5B73F96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F853F262-9A23-4B8C-B2FD-61CB32666F2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34E117-6E88-4B65-8504-62A939F4B996}" type="datetimeFigureOut">
              <a:rPr lang="sk-SK" smtClean="0"/>
              <a:t>19. 4. 2020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EA124B02-2B29-4FC4-B118-03BBB7E9DF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FCBFA70D-D194-418A-95E2-DE593CA199E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AF5774-1437-4A3B-91A0-EA039AF76443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151782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g"/><Relationship Id="rId7" Type="http://schemas.openxmlformats.org/officeDocument/2006/relationships/image" Target="../media/image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Foto">
            <a:extLst>
              <a:ext uri="{FF2B5EF4-FFF2-40B4-BE49-F238E27FC236}">
                <a16:creationId xmlns:a16="http://schemas.microsoft.com/office/drawing/2014/main" id="{C83F12E5-CD66-4056-BCD9-96EDC12FD3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77820" y="2335210"/>
            <a:ext cx="3865980" cy="2174612"/>
          </a:xfrm>
          <a:prstGeom prst="rect">
            <a:avLst/>
          </a:prstGeom>
        </p:spPr>
      </p:pic>
      <p:pic>
        <p:nvPicPr>
          <p:cNvPr id="7" name="Aparát">
            <a:extLst>
              <a:ext uri="{FF2B5EF4-FFF2-40B4-BE49-F238E27FC236}">
                <a16:creationId xmlns:a16="http://schemas.microsoft.com/office/drawing/2014/main" id="{889839A6-540D-487D-A1B8-B61288DF81F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51915" y="549644"/>
            <a:ext cx="5688170" cy="4059933"/>
          </a:xfrm>
          <a:prstGeom prst="rect">
            <a:avLst/>
          </a:prstGeom>
        </p:spPr>
      </p:pic>
      <p:pic>
        <p:nvPicPr>
          <p:cNvPr id="9" name="Ma Planéte">
            <a:extLst>
              <a:ext uri="{FF2B5EF4-FFF2-40B4-BE49-F238E27FC236}">
                <a16:creationId xmlns:a16="http://schemas.microsoft.com/office/drawing/2014/main" id="{6CCDFB5F-547C-4C23-8C4D-97524DF8F71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72" y="4881363"/>
            <a:ext cx="2267266" cy="1905266"/>
          </a:xfrm>
          <a:prstGeom prst="rect">
            <a:avLst/>
          </a:prstGeom>
        </p:spPr>
      </p:pic>
      <p:pic>
        <p:nvPicPr>
          <p:cNvPr id="11" name="Myš">
            <a:extLst>
              <a:ext uri="{FF2B5EF4-FFF2-40B4-BE49-F238E27FC236}">
                <a16:creationId xmlns:a16="http://schemas.microsoft.com/office/drawing/2014/main" id="{17163D58-73B3-415F-83ED-6A4B481C6D4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2107" y="5181534"/>
            <a:ext cx="933450" cy="1304925"/>
          </a:xfrm>
          <a:prstGeom prst="rect">
            <a:avLst/>
          </a:prstGeom>
        </p:spPr>
      </p:pic>
      <p:sp>
        <p:nvSpPr>
          <p:cNvPr id="12" name="Iguazu">
            <a:extLst>
              <a:ext uri="{FF2B5EF4-FFF2-40B4-BE49-F238E27FC236}">
                <a16:creationId xmlns:a16="http://schemas.microsoft.com/office/drawing/2014/main" id="{A047E491-F66A-4824-94E0-E66E78AA0692}"/>
              </a:ext>
            </a:extLst>
          </p:cNvPr>
          <p:cNvSpPr txBox="1"/>
          <p:nvPr/>
        </p:nvSpPr>
        <p:spPr>
          <a:xfrm>
            <a:off x="3704570" y="4881363"/>
            <a:ext cx="4782855" cy="101566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sk-SK" sz="6000">
                <a:ln w="3175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gradFill flip="none" rotWithShape="1">
                  <a:gsLst>
                    <a:gs pos="19000">
                      <a:schemeClr val="bg1"/>
                    </a:gs>
                    <a:gs pos="55000">
                      <a:schemeClr val="accent1">
                        <a:lumMod val="60000"/>
                        <a:lumOff val="40000"/>
                      </a:schemeClr>
                    </a:gs>
                    <a:gs pos="72000">
                      <a:schemeClr val="accent1">
                        <a:lumMod val="75000"/>
                      </a:schemeClr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  <a:tileRect/>
                </a:gradFill>
                <a:latin typeface="Artistik CE" panose="040F0704080607010103" pitchFamily="82" charset="0"/>
              </a:rPr>
              <a:t>Chutes d‘Iguazu</a:t>
            </a:r>
          </a:p>
        </p:txBody>
      </p:sp>
      <p:sp>
        <p:nvSpPr>
          <p:cNvPr id="13" name="Brazília">
            <a:extLst>
              <a:ext uri="{FF2B5EF4-FFF2-40B4-BE49-F238E27FC236}">
                <a16:creationId xmlns:a16="http://schemas.microsoft.com/office/drawing/2014/main" id="{A61C1383-8039-4DB0-BE69-BFC541C978D1}"/>
              </a:ext>
            </a:extLst>
          </p:cNvPr>
          <p:cNvSpPr txBox="1"/>
          <p:nvPr/>
        </p:nvSpPr>
        <p:spPr>
          <a:xfrm>
            <a:off x="4962365" y="5717018"/>
            <a:ext cx="226726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4400">
                <a:ln w="3175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gradFill flip="none" rotWithShape="1">
                  <a:gsLst>
                    <a:gs pos="19000">
                      <a:schemeClr val="bg1"/>
                    </a:gs>
                    <a:gs pos="55000">
                      <a:schemeClr val="accent1">
                        <a:lumMod val="60000"/>
                        <a:lumOff val="40000"/>
                      </a:schemeClr>
                    </a:gs>
                    <a:gs pos="72000">
                      <a:schemeClr val="accent1">
                        <a:lumMod val="75000"/>
                      </a:schemeClr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  <a:tileRect/>
                </a:gradFill>
                <a:latin typeface="Artistik CE" panose="040F0704080607010103" pitchFamily="82" charset="0"/>
              </a:rPr>
              <a:t>BRESIL</a:t>
            </a:r>
          </a:p>
        </p:txBody>
      </p:sp>
      <p:pic>
        <p:nvPicPr>
          <p:cNvPr id="15" name="Oči">
            <a:extLst>
              <a:ext uri="{FF2B5EF4-FFF2-40B4-BE49-F238E27FC236}">
                <a16:creationId xmlns:a16="http://schemas.microsoft.com/office/drawing/2014/main" id="{21EC2C60-1FBA-4CFC-B960-B9FDA62D599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1785" y="793505"/>
            <a:ext cx="1966826" cy="1118906"/>
          </a:xfrm>
          <a:prstGeom prst="rect">
            <a:avLst/>
          </a:prstGeom>
        </p:spPr>
      </p:pic>
      <p:pic>
        <p:nvPicPr>
          <p:cNvPr id="3" name="Obrázok 2">
            <a:extLst>
              <a:ext uri="{FF2B5EF4-FFF2-40B4-BE49-F238E27FC236}">
                <a16:creationId xmlns:a16="http://schemas.microsoft.com/office/drawing/2014/main" id="{9369F959-CDAC-4D77-9BE6-CE874996CFC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5579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3000">
        <p:fade/>
        <p:sndAc>
          <p:stSnd loop="1">
            <p:snd r:embed="rId2" name="Frank Duval - Me To You 4.wav"/>
          </p:stSnd>
        </p:sndAc>
      </p:transition>
    </mc:Choice>
    <mc:Fallback xmlns="">
      <p:transition spd="slow" advTm="13000">
        <p:fade/>
        <p:sndAc>
          <p:stSnd loop="1">
            <p:snd r:embed="rId9" name="Frank Duval - Me To You 4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30AD945F-1D4D-46AC-8962-35CDEB6FD96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A008610D-514F-4737-B251-7D525B3016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4154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fade/>
      </p:transition>
    </mc:Choice>
    <mc:Fallback xmlns="">
      <p:transition spd="slow" advTm="3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30AD945F-1D4D-46AC-8962-35CDEB6FD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D62A9495-984C-44BA-B510-AED07E43D7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5960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30AD945F-1D4D-46AC-8962-35CDEB6FD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15B3CDC2-70C0-4BCE-93CC-0676719BCE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2797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30AD945F-1D4D-46AC-8962-35CDEB6FD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B1064CF5-E915-4136-AA71-237AD493E9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0375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30AD945F-1D4D-46AC-8962-35CDEB6FD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C11C5E38-7736-4381-BC0C-5705C2C368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8537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30AD945F-1D4D-46AC-8962-35CDEB6FD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8EE84777-6BF0-4AE7-A15F-CE3A621772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895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30AD945F-1D4D-46AC-8962-35CDEB6FD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BCD4DB86-0EF2-4D22-9305-768CCB8D5F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3708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30AD945F-1D4D-46AC-8962-35CDEB6FD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6DE1D718-A401-4A21-B329-FF84F158B7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8759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30AD945F-1D4D-46AC-8962-35CDEB6FD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911C1727-62B2-423F-8208-A4E694E0BE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8332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30AD945F-1D4D-46AC-8962-35CDEB6FD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B4F99201-EA2F-4E87-82E1-1EB4DD85B8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496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30AD945F-1D4D-46AC-8962-35CDEB6FD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B32BE127-9B0B-4A14-9926-6062F4A023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8731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30AD945F-1D4D-46AC-8962-35CDEB6FD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A1ED0B5D-8AD5-4EA7-B8CC-9BE3712225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6792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30AD945F-1D4D-46AC-8962-35CDEB6FD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ED659EC3-85A5-4006-9260-3EF8D58D00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0848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30AD945F-1D4D-46AC-8962-35CDEB6FD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9B46FF30-944B-4D18-8FBA-50931026D6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711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30AD945F-1D4D-46AC-8962-35CDEB6FD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BA674EAB-F0C9-4A39-9DC7-26402E7FC4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159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30AD945F-1D4D-46AC-8962-35CDEB6FD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6A064237-A38D-4DE5-B3F5-3FC78931E3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1862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30AD945F-1D4D-46AC-8962-35CDEB6FD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3C2F9A7D-25A9-4BD6-BC3C-29EE927527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124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30AD945F-1D4D-46AC-8962-35CDEB6FD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0792FFDC-F84A-446F-9A57-557997D523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856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30AD945F-1D4D-46AC-8962-35CDEB6FD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76C88ECC-8BF3-4D3E-9BDB-EFDB48B9B3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5732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30AD945F-1D4D-46AC-8962-35CDEB6FD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0F622836-F7A3-4AAE-B2D0-3A6B33F1F0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3501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30AD945F-1D4D-46AC-8962-35CDEB6FD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BCD20380-B0FF-485A-B1DB-FCA1902222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728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30AD945F-1D4D-46AC-8962-35CDEB6FD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8556BF90-5D64-4202-AFD9-9913187DDB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954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30AD945F-1D4D-46AC-8962-35CDEB6FD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2C0C3E23-86D5-4C32-A61C-BBA02B892B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3230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30AD945F-1D4D-46AC-8962-35CDEB6FD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4056DA8C-05DA-4CC4-A34F-835E0918A6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2532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30AD945F-1D4D-46AC-8962-35CDEB6FD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9A81B26C-DBE5-4228-8FFC-FCC80AB1B8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017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30AD945F-1D4D-46AC-8962-35CDEB6FD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30D247C5-98B2-43CC-B170-88588B58F5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3760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30AD945F-1D4D-46AC-8962-35CDEB6FD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40E76D0B-ED28-4C52-B4DD-78B9429BA3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6153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30AD945F-1D4D-46AC-8962-35CDEB6FD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EE2E0711-3B95-43E7-A41C-49295203E3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4212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30AD945F-1D4D-46AC-8962-35CDEB6FD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8CDEBC14-E6DD-46B9-9406-F622D409DA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2017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30AD945F-1D4D-46AC-8962-35CDEB6FD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59F67F97-EB5F-4933-BEE9-AEE9D49324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2610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30AD945F-1D4D-46AC-8962-35CDEB6FD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0A9D2801-50A6-4546-99BF-64493A26C3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252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30AD945F-1D4D-46AC-8962-35CDEB6FD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FC0535FB-1FB1-4A83-880E-EC27501916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4343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30AD945F-1D4D-46AC-8962-35CDEB6FD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B0DFC0D6-C4DD-4F70-82B2-1A0CB9B592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1046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30AD945F-1D4D-46AC-8962-35CDEB6FD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FEC934AA-679D-4281-AC70-5E3AB8338E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227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30AD945F-1D4D-46AC-8962-35CDEB6FD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E1445AEA-D418-45E6-BC43-7E31FC7FAF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1177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30AD945F-1D4D-46AC-8962-35CDEB6FD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81F0176C-01F1-4B07-8CFC-2EDD2BB646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475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30AD945F-1D4D-46AC-8962-35CDEB6FD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0CDF3976-66DD-4801-8C7F-6DC59163BB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6939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30AD945F-1D4D-46AC-8962-35CDEB6FD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B06C6457-3689-4FD5-A12B-F0AF240F7F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3048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>
            <a:extLst>
              <a:ext uri="{FF2B5EF4-FFF2-40B4-BE49-F238E27FC236}">
                <a16:creationId xmlns:a16="http://schemas.microsoft.com/office/drawing/2014/main" id="{B4E6C4B5-6330-485B-BC2A-C80AF32C0948}"/>
              </a:ext>
            </a:extLst>
          </p:cNvPr>
          <p:cNvSpPr txBox="1"/>
          <p:nvPr/>
        </p:nvSpPr>
        <p:spPr>
          <a:xfrm>
            <a:off x="1538955" y="4382325"/>
            <a:ext cx="5828760" cy="1569660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justLow"/>
            <a:r>
              <a:rPr lang="fr-FR" sz="3200">
                <a:solidFill>
                  <a:srgbClr val="FFFF00"/>
                </a:solidFill>
                <a:latin typeface="Artistik CE" panose="040F0704080607010103" pitchFamily="82" charset="0"/>
              </a:rPr>
              <a:t>Votre commentaire ou evaluation de ce</a:t>
            </a:r>
            <a:r>
              <a:rPr lang="sk-SK" sz="3200">
                <a:solidFill>
                  <a:srgbClr val="FFFF00"/>
                </a:solidFill>
                <a:latin typeface="Artistik CE" panose="040F0704080607010103" pitchFamily="82" charset="0"/>
              </a:rPr>
              <a:t> </a:t>
            </a:r>
            <a:r>
              <a:rPr lang="fr-FR" sz="3200">
                <a:solidFill>
                  <a:srgbClr val="FFFF00"/>
                </a:solidFill>
                <a:latin typeface="Artistik CE" panose="040F0704080607010103" pitchFamily="82" charset="0"/>
              </a:rPr>
              <a:t>PPS serait trés apprécié du créateur.</a:t>
            </a:r>
            <a:r>
              <a:rPr lang="sk-SK" sz="3200">
                <a:solidFill>
                  <a:srgbClr val="FFFF00"/>
                </a:solidFill>
                <a:latin typeface="Artistik CE" panose="040F0704080607010103" pitchFamily="82" charset="0"/>
              </a:rPr>
              <a:t> </a:t>
            </a:r>
            <a:r>
              <a:rPr lang="fr-FR" sz="3200">
                <a:solidFill>
                  <a:srgbClr val="FFFF00"/>
                </a:solidFill>
                <a:latin typeface="Artistik CE" panose="040F0704080607010103" pitchFamily="82" charset="0"/>
              </a:rPr>
              <a:t>Merci d'avance.</a:t>
            </a:r>
            <a:endParaRPr lang="sk-SK" sz="3200">
              <a:solidFill>
                <a:srgbClr val="FFFF00"/>
              </a:solidFill>
              <a:latin typeface="Artistik CE" panose="040F0704080607010103" pitchFamily="82" charset="0"/>
            </a:endParaRPr>
          </a:p>
        </p:txBody>
      </p:sp>
      <p:pic>
        <p:nvPicPr>
          <p:cNvPr id="5" name="Pozdrav">
            <a:extLst>
              <a:ext uri="{FF2B5EF4-FFF2-40B4-BE49-F238E27FC236}">
                <a16:creationId xmlns:a16="http://schemas.microsoft.com/office/drawing/2014/main" id="{D152554D-F25A-4243-B1AE-53AA5D01BA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8590" y="509128"/>
            <a:ext cx="5145556" cy="3145221"/>
          </a:xfrm>
          <a:prstGeom prst="rect">
            <a:avLst/>
          </a:prstGeom>
        </p:spPr>
      </p:pic>
      <p:sp>
        <p:nvSpPr>
          <p:cNvPr id="4" name="Informácie">
            <a:extLst>
              <a:ext uri="{FF2B5EF4-FFF2-40B4-BE49-F238E27FC236}">
                <a16:creationId xmlns:a16="http://schemas.microsoft.com/office/drawing/2014/main" id="{399950DE-E697-4009-9198-3696B2AF0375}"/>
              </a:ext>
            </a:extLst>
          </p:cNvPr>
          <p:cNvSpPr/>
          <p:nvPr/>
        </p:nvSpPr>
        <p:spPr>
          <a:xfrm>
            <a:off x="864150" y="688191"/>
            <a:ext cx="4517429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sk-SK" altLang="sk-SK" i="1">
                <a:solidFill>
                  <a:schemeClr val="bg1"/>
                </a:solidFill>
                <a:latin typeface="Belwe Lt BT" panose="02060502050305020504" pitchFamily="18" charset="0"/>
                <a:cs typeface="Arial" panose="020B0604020202020204" pitchFamily="34" charset="0"/>
              </a:rPr>
              <a:t>Musique :	</a:t>
            </a:r>
            <a:r>
              <a:rPr lang="en-US" altLang="sk-SK" i="1">
                <a:solidFill>
                  <a:schemeClr val="bg1"/>
                </a:solidFill>
                <a:latin typeface="Belwe Lt BT" panose="02060502050305020504" pitchFamily="18" charset="0"/>
                <a:cs typeface="Arial" panose="020B0604020202020204" pitchFamily="34" charset="0"/>
              </a:rPr>
              <a:t>Frank Duval - Me To You</a:t>
            </a:r>
            <a:endParaRPr lang="sk-SK" altLang="sk-SK" i="1">
              <a:solidFill>
                <a:schemeClr val="bg1"/>
              </a:solidFill>
              <a:latin typeface="Belwe Lt BT" panose="02060502050305020504" pitchFamily="18" charset="0"/>
              <a:cs typeface="Arial" panose="020B0604020202020204" pitchFamily="34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sk-SK" altLang="sk-SK" i="1">
                <a:solidFill>
                  <a:schemeClr val="bg1"/>
                </a:solidFill>
                <a:latin typeface="Belwe Lt BT" panose="02060502050305020504" pitchFamily="18" charset="0"/>
                <a:cs typeface="Arial" panose="020B0604020202020204" pitchFamily="34" charset="0"/>
              </a:rPr>
              <a:t>Images :		Jean Louis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sk-SK" altLang="sk-SK" i="1">
                <a:solidFill>
                  <a:schemeClr val="bg1"/>
                </a:solidFill>
                <a:latin typeface="Belwe Lt BT" panose="02060502050305020504" pitchFamily="18" charset="0"/>
                <a:cs typeface="Arial" panose="020B0604020202020204" pitchFamily="34" charset="0"/>
              </a:rPr>
              <a:t>Arrange par :	Jean Louis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sk-SK" altLang="sk-SK" i="1">
                <a:solidFill>
                  <a:schemeClr val="bg1"/>
                </a:solidFill>
                <a:latin typeface="Belwe Lt BT" panose="02060502050305020504" pitchFamily="18" charset="0"/>
                <a:cs typeface="Arial" panose="020B0604020202020204" pitchFamily="34" charset="0"/>
              </a:rPr>
              <a:t>E-mail :		curieux57@hotmail.com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sk-SK" altLang="sk-SK" i="1">
                <a:solidFill>
                  <a:schemeClr val="bg1"/>
                </a:solidFill>
                <a:latin typeface="Belwe Lt BT" panose="02060502050305020504" pitchFamily="18" charset="0"/>
                <a:cs typeface="Arial" panose="020B0604020202020204" pitchFamily="34" charset="0"/>
              </a:rPr>
              <a:t>Coopération :	Steve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sk-SK" altLang="sk-SK" i="1">
                <a:solidFill>
                  <a:schemeClr val="bg1"/>
                </a:solidFill>
                <a:latin typeface="Belwe Lt BT" panose="02060502050305020504" pitchFamily="18" charset="0"/>
                <a:cs typeface="Arial" panose="020B0604020202020204" pitchFamily="34" charset="0"/>
              </a:rPr>
              <a:t>E-mail :		pista2011@gmail.com        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sk-SK" altLang="sk-SK" i="1">
                <a:solidFill>
                  <a:schemeClr val="bg1"/>
                </a:solidFill>
                <a:latin typeface="Belwe Lt BT" panose="02060502050305020504" pitchFamily="18" charset="0"/>
                <a:cs typeface="Arial" panose="020B0604020202020204" pitchFamily="34" charset="0"/>
              </a:rPr>
              <a:t>Année :		2019</a:t>
            </a:r>
          </a:p>
        </p:txBody>
      </p:sp>
      <p:sp>
        <p:nvSpPr>
          <p:cNvPr id="6" name="Koniec">
            <a:extLst>
              <a:ext uri="{FF2B5EF4-FFF2-40B4-BE49-F238E27FC236}">
                <a16:creationId xmlns:a16="http://schemas.microsoft.com/office/drawing/2014/main" id="{39EAD95F-E73A-4B9E-A3BB-963C69D360CE}"/>
              </a:ext>
            </a:extLst>
          </p:cNvPr>
          <p:cNvSpPr txBox="1"/>
          <p:nvPr/>
        </p:nvSpPr>
        <p:spPr>
          <a:xfrm>
            <a:off x="9181264" y="5088568"/>
            <a:ext cx="226726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7200">
                <a:ln w="3175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00B500"/>
                </a:solidFill>
                <a:latin typeface="Cancun" pitchFamily="2" charset="0"/>
              </a:rPr>
              <a:t>FIN</a:t>
            </a:r>
          </a:p>
        </p:txBody>
      </p:sp>
      <p:sp>
        <p:nvSpPr>
          <p:cNvPr id="7" name="Ovál">
            <a:extLst>
              <a:ext uri="{FF2B5EF4-FFF2-40B4-BE49-F238E27FC236}">
                <a16:creationId xmlns:a16="http://schemas.microsoft.com/office/drawing/2014/main" id="{1A98C847-D422-49CD-9A2B-22DD68990A89}"/>
              </a:ext>
            </a:extLst>
          </p:cNvPr>
          <p:cNvSpPr/>
          <p:nvPr/>
        </p:nvSpPr>
        <p:spPr>
          <a:xfrm>
            <a:off x="9093258" y="5088568"/>
            <a:ext cx="2355273" cy="1200329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pic>
        <p:nvPicPr>
          <p:cNvPr id="8" name="Obrázok 7">
            <a:extLst>
              <a:ext uri="{FF2B5EF4-FFF2-40B4-BE49-F238E27FC236}">
                <a16:creationId xmlns:a16="http://schemas.microsoft.com/office/drawing/2014/main" id="{3ED99690-E60E-489E-AB2E-107B5549E3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803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>
        <p:fade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8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6" grpId="0"/>
      <p:bldP spid="7" grpId="0" animBg="1"/>
    </p:bld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70</Words>
  <Application>Microsoft Office PowerPoint</Application>
  <PresentationFormat>Širokouhlá</PresentationFormat>
  <Paragraphs>11</Paragraphs>
  <Slides>40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6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40</vt:i4>
      </vt:variant>
    </vt:vector>
  </HeadingPairs>
  <TitlesOfParts>
    <vt:vector size="47" baseType="lpstr">
      <vt:lpstr>Arial</vt:lpstr>
      <vt:lpstr>Calibri</vt:lpstr>
      <vt:lpstr>Calibri Light</vt:lpstr>
      <vt:lpstr>Artistik CE</vt:lpstr>
      <vt:lpstr>Cancun</vt:lpstr>
      <vt:lpstr>Belwe Lt BT</vt:lpstr>
      <vt:lpstr>Motív Office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Prezentácia programu PowerPoint</dc:title>
  <dc:creator/>
  <cp:lastModifiedBy/>
  <cp:revision>1</cp:revision>
  <dcterms:created xsi:type="dcterms:W3CDTF">2019-08-07T11:33:13Z</dcterms:created>
  <dcterms:modified xsi:type="dcterms:W3CDTF">2020-04-19T15:11:50Z</dcterms:modified>
</cp:coreProperties>
</file>