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0" r:id="rId4"/>
    <p:sldId id="259" r:id="rId5"/>
    <p:sldId id="260" r:id="rId6"/>
    <p:sldId id="258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8310909-E302-4EF7-846A-B5D18E9D6A2D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377348C-D3BA-4B1D-BCE1-04C9AB6884B4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gFwe6HiyF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La place de la cuisine en France</a:t>
            </a:r>
            <a:endParaRPr lang="fr-FR" dirty="0"/>
          </a:p>
        </p:txBody>
      </p:sp>
      <p:pic>
        <p:nvPicPr>
          <p:cNvPr id="1026" name="Picture 2" descr="C:\Users\Utilisateur\Desktop\large-91a551959c83faa4ef9fd7731176c1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928802"/>
            <a:ext cx="6429420" cy="4267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cuisines régionales</a:t>
            </a:r>
            <a:endParaRPr lang="fr-FR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5874490" cy="538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Comment s’appellent ces plats?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0805" y="1447800"/>
            <a:ext cx="720793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est ce fromage?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sont ces plats…?</a:t>
            </a:r>
            <a:endParaRPr lang="fr-FR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84673" y="2571744"/>
            <a:ext cx="4659327" cy="349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4128098" cy="231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Comment s’appelle cette émission?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6775" y="21336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films «autour de la table »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928670"/>
            <a:ext cx="4071966" cy="284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3937607" cy="269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428596" y="3857628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grande bouffe, (1973).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29256" y="3929066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dîner de cons, (1998).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28596" y="60722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https://www.youtube.com/watch?v=lp6L76VoiH8</a:t>
            </a:r>
            <a:endParaRPr lang="fr-FR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357694"/>
            <a:ext cx="2956993" cy="15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3714744" y="507207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pari, (1997).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Histoire de la gastronomie</a:t>
            </a:r>
            <a:br>
              <a:rPr lang="fr-FR" dirty="0" smtClean="0"/>
            </a:br>
            <a:r>
              <a:rPr lang="fr-FR" dirty="0" smtClean="0"/>
              <a:t>Le Moyen 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Les volailles pour le peuple/ le bœuf ou le mouton pour l’aristocratie</a:t>
            </a:r>
          </a:p>
          <a:p>
            <a:pPr>
              <a:buFontTx/>
              <a:buChar char="-"/>
            </a:pPr>
            <a:r>
              <a:rPr lang="fr-FR" dirty="0" smtClean="0"/>
              <a:t>Le miel pour le sucre (les cannes à sucre venues d’Egypte sont rares)</a:t>
            </a:r>
          </a:p>
          <a:p>
            <a:pPr>
              <a:buFontTx/>
              <a:buChar char="-"/>
            </a:pPr>
            <a:r>
              <a:rPr lang="fr-FR" dirty="0" smtClean="0"/>
              <a:t>Baleines et dauphins étaient consommés au Carême, le cygne en volaille</a:t>
            </a:r>
          </a:p>
          <a:p>
            <a:pPr>
              <a:buFontTx/>
              <a:buChar char="-"/>
            </a:pPr>
            <a:r>
              <a:rPr lang="fr-FR" dirty="0" smtClean="0">
                <a:hlinkClick r:id="rId2"/>
              </a:rPr>
              <a:t>https://www.youtube.com/watch?v=_</a:t>
            </a:r>
            <a:r>
              <a:rPr lang="fr-FR" dirty="0" smtClean="0">
                <a:hlinkClick r:id="rId2"/>
              </a:rPr>
              <a:t>gFwe6HiyFI</a:t>
            </a: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7986744" cy="532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000364" y="6143644"/>
            <a:ext cx="466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repas de noces, P. </a:t>
            </a:r>
            <a:r>
              <a:rPr lang="fr-FR" dirty="0" err="1" smtClean="0"/>
              <a:t>Brueghel</a:t>
            </a:r>
            <a:r>
              <a:rPr lang="fr-FR" dirty="0" smtClean="0"/>
              <a:t>, XVIe siècle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166" y="0"/>
            <a:ext cx="7498080" cy="1143000"/>
          </a:xfrm>
        </p:spPr>
        <p:txBody>
          <a:bodyPr/>
          <a:lstStyle/>
          <a:p>
            <a:r>
              <a:rPr lang="fr-FR" dirty="0" smtClean="0"/>
              <a:t>La cuisine à la cour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728" y="1000108"/>
            <a:ext cx="7498080" cy="4800600"/>
          </a:xfrm>
        </p:spPr>
        <p:txBody>
          <a:bodyPr/>
          <a:lstStyle/>
          <a:p>
            <a:r>
              <a:rPr lang="fr-FR" dirty="0" smtClean="0"/>
              <a:t>Le vin comme boisson principale</a:t>
            </a:r>
          </a:p>
          <a:p>
            <a:r>
              <a:rPr lang="fr-FR" dirty="0" smtClean="0"/>
              <a:t>Le service à la française: 1) le potage/ l’entrée 2) les rôtis 3) entremets (tourtes, viandes froides) 4) hors d’œuvres (complément aux rôtis) 5) le fruit (confitures sèches, pâtisseries)</a:t>
            </a:r>
            <a:endParaRPr lang="fr-F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14818"/>
            <a:ext cx="3643338" cy="242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6357950" y="521495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D’où vient l’expression </a:t>
            </a:r>
          </a:p>
          <a:p>
            <a:r>
              <a:rPr lang="fr-FR" dirty="0" smtClean="0"/>
              <a:t>« santé! »?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 ce qui est bu?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27275" y="1752600"/>
            <a:ext cx="5715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cuisine à la Cour</a:t>
            </a:r>
            <a:br>
              <a:rPr lang="fr-FR" dirty="0" smtClean="0"/>
            </a:br>
            <a:r>
              <a:rPr lang="fr-FR" dirty="0" smtClean="0"/>
              <a:t>le « service à la française »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827" y="1447800"/>
            <a:ext cx="638789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pâtisserie: « qu’ils mangent de la brioche! »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736"/>
            <a:ext cx="37242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428736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119448"/>
            <a:ext cx="4000528" cy="266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 ce qui est mangé?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7590" y="1447800"/>
            <a:ext cx="621436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214546" y="6286520"/>
            <a:ext cx="604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Famille de paysans dans un intérieur, 1642, Louis le Nain</a:t>
            </a:r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pain chez le peuple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Alimentation principale, de seigle (noir) à la différence du pain de froment (blanc) réservé aux plus aisés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071810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86</TotalTime>
  <Words>239</Words>
  <Application>Microsoft Office PowerPoint</Application>
  <PresentationFormat>Affichage à l'écran (4:3)</PresentationFormat>
  <Paragraphs>30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Solstice</vt:lpstr>
      <vt:lpstr>La place de la cuisine en France</vt:lpstr>
      <vt:lpstr>Histoire de la gastronomie Le Moyen Age</vt:lpstr>
      <vt:lpstr>Diapositive 3</vt:lpstr>
      <vt:lpstr>La cuisine à la cour</vt:lpstr>
      <vt:lpstr>Qu’est ce qui est bu?</vt:lpstr>
      <vt:lpstr>La cuisine à la Cour le « service à la française »</vt:lpstr>
      <vt:lpstr>La pâtisserie: « qu’ils mangent de la brioche! » </vt:lpstr>
      <vt:lpstr>Qu’est ce qui est mangé?</vt:lpstr>
      <vt:lpstr>Le pain chez le peuple</vt:lpstr>
      <vt:lpstr>Les cuisines régionales</vt:lpstr>
      <vt:lpstr>Comment s’appellent ces plats? </vt:lpstr>
      <vt:lpstr>Quel est ce fromage?</vt:lpstr>
      <vt:lpstr>Quels sont ces plats…?</vt:lpstr>
      <vt:lpstr>Comment s’appelle cette émission?</vt:lpstr>
      <vt:lpstr>Les films «autour de la table 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place de la cuisine en France</dc:title>
  <dc:creator>Utilisateur</dc:creator>
  <cp:lastModifiedBy>Utilisateur</cp:lastModifiedBy>
  <cp:revision>9</cp:revision>
  <dcterms:created xsi:type="dcterms:W3CDTF">2020-10-20T07:27:09Z</dcterms:created>
  <dcterms:modified xsi:type="dcterms:W3CDTF">2020-10-20T08:54:06Z</dcterms:modified>
</cp:coreProperties>
</file>