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1" r:id="rId6"/>
    <p:sldId id="260" r:id="rId7"/>
    <p:sldId id="262" r:id="rId8"/>
    <p:sldId id="263" r:id="rId9"/>
    <p:sldId id="264" r:id="rId10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5" d="100"/>
          <a:sy n="85" d="100"/>
        </p:scale>
        <p:origin x="828" y="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8991600" y="3048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25146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Sous-titre 8"/>
          <p:cNvSpPr>
            <a:spLocks noGrp="1"/>
          </p:cNvSpPr>
          <p:nvPr>
            <p:ph type="subTitle" idx="1"/>
          </p:nvPr>
        </p:nvSpPr>
        <p:spPr>
          <a:xfrm>
            <a:off x="1371600" y="2819400"/>
            <a:ext cx="6400800" cy="1752600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fr-FR"/>
              <a:t>Cliquez pour modifier le style des sous-titres du masque</a:t>
            </a:r>
            <a:endParaRPr kumimoji="0" lang="en-US"/>
          </a:p>
        </p:txBody>
      </p:sp>
      <p:sp>
        <p:nvSpPr>
          <p:cNvPr id="28" name="Espace réservé de la date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209B46-4917-492C-AB93-D0D3F9052B15}" type="datetimeFigureOut">
              <a:rPr lang="fr-FR" smtClean="0"/>
              <a:t>11/11/2020</a:t>
            </a:fld>
            <a:endParaRPr lang="fr-FR"/>
          </a:p>
        </p:txBody>
      </p:sp>
      <p:sp>
        <p:nvSpPr>
          <p:cNvPr id="17" name="Espace réservé du pied de page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Connecteur droit 6"/>
          <p:cNvSpPr>
            <a:spLocks noChangeShapeType="1"/>
          </p:cNvSpPr>
          <p:nvPr/>
        </p:nvSpPr>
        <p:spPr bwMode="auto">
          <a:xfrm>
            <a:off x="155448" y="2420112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Ellipse 12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Ellipse 13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Espace réservé du numéro de diapositive 28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98394B85-D516-409F-9FE2-E4B25BF14C1A}" type="slidenum">
              <a:rPr lang="fr-FR" smtClean="0"/>
              <a:t>‹N°›</a:t>
            </a:fld>
            <a:endParaRPr lang="fr-FR"/>
          </a:p>
        </p:txBody>
      </p:sp>
      <p:sp>
        <p:nvSpPr>
          <p:cNvPr id="8" name="Titre 7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1752600"/>
          </a:xfrm>
        </p:spPr>
        <p:txBody>
          <a:bodyPr anchor="b"/>
          <a:lstStyle>
            <a:lvl1pPr>
              <a:defRPr sz="4200">
                <a:solidFill>
                  <a:schemeClr val="accent1"/>
                </a:solidFill>
              </a:defRPr>
            </a:lvl1pPr>
          </a:lstStyle>
          <a:p>
            <a:r>
              <a:rPr kumimoji="0" lang="fr-FR"/>
              <a:t>Cliquez pour modifier le style du titre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fr-FR"/>
              <a:t>Cliquez pour modifier le style du titre</a:t>
            </a:r>
            <a:endParaRPr kumimoji="0" lang="en-US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fr-FR"/>
              <a:t>Cliquez pour modifier les styles du texte du masque</a:t>
            </a:r>
          </a:p>
          <a:p>
            <a:pPr lvl="1" eaLnBrk="1" latinLnBrk="0" hangingPunct="1"/>
            <a:r>
              <a:rPr lang="fr-FR"/>
              <a:t>Deuxième niveau</a:t>
            </a:r>
          </a:p>
          <a:p>
            <a:pPr lvl="2" eaLnBrk="1" latinLnBrk="0" hangingPunct="1"/>
            <a:r>
              <a:rPr lang="fr-FR"/>
              <a:t>Troisième niveau</a:t>
            </a:r>
          </a:p>
          <a:p>
            <a:pPr lvl="3" eaLnBrk="1" latinLnBrk="0" hangingPunct="1"/>
            <a:r>
              <a:rPr lang="fr-FR"/>
              <a:t>Quatrième niveau</a:t>
            </a:r>
          </a:p>
          <a:p>
            <a:pPr lvl="4" eaLnBrk="1" latinLnBrk="0" hangingPunct="1"/>
            <a:r>
              <a:rPr lang="fr-FR"/>
              <a:t>Cinquième niveau</a:t>
            </a:r>
            <a:endParaRPr kumimoji="0"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209B46-4917-492C-AB93-D0D3F9052B15}" type="datetimeFigureOut">
              <a:rPr lang="fr-FR" smtClean="0"/>
              <a:t>11/11/2020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394B85-D516-409F-9FE2-E4B25BF14C1A}" type="slidenum">
              <a:rPr lang="fr-FR" smtClean="0"/>
              <a:t>‹N°›</a:t>
            </a:fld>
            <a:endParaRPr lang="fr-FR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itre vertical et text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white">
          <a:xfrm>
            <a:off x="7010400" y="0"/>
            <a:ext cx="21336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Connecteur droit 12"/>
          <p:cNvSpPr>
            <a:spLocks noChangeShapeType="1"/>
          </p:cNvSpPr>
          <p:nvPr/>
        </p:nvSpPr>
        <p:spPr bwMode="auto">
          <a:xfrm rot="5400000">
            <a:off x="4021836" y="3278124"/>
            <a:ext cx="6245352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Ellipse 13"/>
          <p:cNvSpPr/>
          <p:nvPr/>
        </p:nvSpPr>
        <p:spPr>
          <a:xfrm>
            <a:off x="6839712" y="2925763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Ellipse 14"/>
          <p:cNvSpPr/>
          <p:nvPr/>
        </p:nvSpPr>
        <p:spPr>
          <a:xfrm>
            <a:off x="6934200" y="3020251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6915912" y="3009901"/>
            <a:ext cx="457200" cy="441325"/>
          </a:xfrm>
        </p:spPr>
        <p:txBody>
          <a:bodyPr/>
          <a:lstStyle/>
          <a:p>
            <a:fld id="{98394B85-D516-409F-9FE2-E4B25BF14C1A}" type="slidenum">
              <a:rPr lang="fr-FR" smtClean="0"/>
              <a:t>‹N°›</a:t>
            </a:fld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304800" y="304800"/>
            <a:ext cx="6553200" cy="5821366"/>
          </a:xfrm>
        </p:spPr>
        <p:txBody>
          <a:bodyPr vert="eaVert"/>
          <a:lstStyle/>
          <a:p>
            <a:pPr lvl="0" eaLnBrk="1" latinLnBrk="0" hangingPunct="1"/>
            <a:r>
              <a:rPr lang="fr-FR"/>
              <a:t>Cliquez pour modifier les styles du texte du masque</a:t>
            </a:r>
          </a:p>
          <a:p>
            <a:pPr lvl="1" eaLnBrk="1" latinLnBrk="0" hangingPunct="1"/>
            <a:r>
              <a:rPr lang="fr-FR"/>
              <a:t>Deuxième niveau</a:t>
            </a:r>
          </a:p>
          <a:p>
            <a:pPr lvl="2" eaLnBrk="1" latinLnBrk="0" hangingPunct="1"/>
            <a:r>
              <a:rPr lang="fr-FR"/>
              <a:t>Troisième niveau</a:t>
            </a:r>
          </a:p>
          <a:p>
            <a:pPr lvl="3" eaLnBrk="1" latinLnBrk="0" hangingPunct="1"/>
            <a:r>
              <a:rPr lang="fr-FR"/>
              <a:t>Quatrième niveau</a:t>
            </a:r>
          </a:p>
          <a:p>
            <a:pPr lvl="4" eaLnBrk="1" latinLnBrk="0" hangingPunct="1"/>
            <a:r>
              <a:rPr lang="fr-FR"/>
              <a:t>Cinquième niveau</a:t>
            </a:r>
            <a:endParaRPr kumimoji="0"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209B46-4917-492C-AB93-D0D3F9052B15}" type="datetimeFigureOut">
              <a:rPr lang="fr-FR" smtClean="0"/>
              <a:t>11/11/2020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7391400" y="304801"/>
            <a:ext cx="1447800" cy="5851525"/>
          </a:xfrm>
        </p:spPr>
        <p:txBody>
          <a:bodyPr vert="eaVert"/>
          <a:lstStyle/>
          <a:p>
            <a:r>
              <a:rPr kumimoji="0" lang="fr-FR"/>
              <a:t>Cliquez pour modifier le style du titre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r>
              <a:rPr kumimoji="0" lang="fr-FR"/>
              <a:t>Cliquez pour modifier le style du titre</a:t>
            </a:r>
            <a:endParaRPr kumimoji="0"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209B46-4917-492C-AB93-D0D3F9052B15}" type="datetimeFigureOut">
              <a:rPr lang="fr-FR" smtClean="0"/>
              <a:t>11/11/2020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4361688" y="1026372"/>
            <a:ext cx="457200" cy="441325"/>
          </a:xfrm>
        </p:spPr>
        <p:txBody>
          <a:bodyPr/>
          <a:lstStyle/>
          <a:p>
            <a:fld id="{98394B85-D516-409F-9FE2-E4B25BF14C1A}" type="slidenum">
              <a:rPr lang="fr-FR" smtClean="0"/>
              <a:t>‹N°›</a:t>
            </a:fld>
            <a:endParaRPr lang="fr-FR"/>
          </a:p>
        </p:txBody>
      </p:sp>
      <p:sp>
        <p:nvSpPr>
          <p:cNvPr id="8" name="Espace réservé du contenu 7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572000"/>
          </a:xfrm>
        </p:spPr>
        <p:txBody>
          <a:bodyPr/>
          <a:lstStyle/>
          <a:p>
            <a:pPr lvl="0" eaLnBrk="1" latinLnBrk="0" hangingPunct="1"/>
            <a:r>
              <a:rPr lang="fr-FR"/>
              <a:t>Cliquez pour modifier les styles du texte du masque</a:t>
            </a:r>
          </a:p>
          <a:p>
            <a:pPr lvl="1" eaLnBrk="1" latinLnBrk="0" hangingPunct="1"/>
            <a:r>
              <a:rPr lang="fr-FR"/>
              <a:t>Deuxième niveau</a:t>
            </a:r>
          </a:p>
          <a:p>
            <a:pPr lvl="2" eaLnBrk="1" latinLnBrk="0" hangingPunct="1"/>
            <a:r>
              <a:rPr lang="fr-FR"/>
              <a:t>Troisième niveau</a:t>
            </a:r>
          </a:p>
          <a:p>
            <a:pPr lvl="3" eaLnBrk="1" latinLnBrk="0" hangingPunct="1"/>
            <a:r>
              <a:rPr lang="fr-FR"/>
              <a:t>Quatrième niveau</a:t>
            </a:r>
          </a:p>
          <a:p>
            <a:pPr lvl="4" eaLnBrk="1" latinLnBrk="0" hangingPunct="1"/>
            <a:r>
              <a:rPr lang="fr-FR"/>
              <a:t>Cinquième niveau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Titre de sectio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8991600" y="1905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152400" y="2286000"/>
            <a:ext cx="8833104" cy="304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55448" y="142352"/>
            <a:ext cx="8833104" cy="2139696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1368426" y="2743200"/>
            <a:ext cx="6480174" cy="1673225"/>
          </a:xfrm>
        </p:spPr>
        <p:txBody>
          <a:bodyPr anchor="t"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fr-FR"/>
              <a:t>Cliquez pour modifier les styles du texte du masque</a:t>
            </a:r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Rectangle 13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209B46-4917-492C-AB93-D0D3F9052B15}" type="datetimeFigureOut">
              <a:rPr lang="fr-FR" smtClean="0"/>
              <a:t>11/11/2020</a:t>
            </a:fld>
            <a:endParaRPr lang="fr-FR"/>
          </a:p>
        </p:txBody>
      </p:sp>
      <p:sp>
        <p:nvSpPr>
          <p:cNvPr id="8" name="Connecteur droit 7"/>
          <p:cNvSpPr>
            <a:spLocks noChangeShapeType="1"/>
          </p:cNvSpPr>
          <p:nvPr/>
        </p:nvSpPr>
        <p:spPr bwMode="auto">
          <a:xfrm>
            <a:off x="152400" y="2438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Ellipse 9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Ellipse 10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98394B85-D516-409F-9FE2-E4B25BF14C1A}" type="slidenum">
              <a:rPr lang="fr-FR" smtClean="0"/>
              <a:t>‹N°›</a:t>
            </a:fld>
            <a:endParaRPr lang="fr-FR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533400"/>
            <a:ext cx="7772400" cy="1524000"/>
          </a:xfrm>
        </p:spPr>
        <p:txBody>
          <a:bodyPr anchor="b"/>
          <a:lstStyle>
            <a:lvl1pPr algn="ctr">
              <a:buNone/>
              <a:defRPr sz="4200" b="0" cap="none" baseline="0">
                <a:solidFill>
                  <a:srgbClr val="FFFFFF"/>
                </a:solidFill>
              </a:defRPr>
            </a:lvl1pPr>
          </a:lstStyle>
          <a:p>
            <a:r>
              <a:rPr kumimoji="0" lang="fr-FR"/>
              <a:t>Cliquez pour modifier le style du titre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</p:spPr>
        <p:txBody>
          <a:bodyPr/>
          <a:lstStyle/>
          <a:p>
            <a:r>
              <a:rPr kumimoji="0" lang="fr-FR"/>
              <a:t>Cliquez pour modifier le style du titre</a:t>
            </a:r>
            <a:endParaRPr kumimoji="0" lang="en-US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>
          <a:xfrm>
            <a:off x="5791200" y="6409944"/>
            <a:ext cx="3044952" cy="365760"/>
          </a:xfrm>
        </p:spPr>
        <p:txBody>
          <a:bodyPr/>
          <a:lstStyle/>
          <a:p>
            <a:fld id="{86209B46-4917-492C-AB93-D0D3F9052B15}" type="datetimeFigureOut">
              <a:rPr lang="fr-FR" smtClean="0"/>
              <a:t>11/11/2020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394B85-D516-409F-9FE2-E4B25BF14C1A}" type="slidenum">
              <a:rPr lang="fr-FR" smtClean="0"/>
              <a:t>‹N°›</a:t>
            </a:fld>
            <a:endParaRPr lang="fr-FR"/>
          </a:p>
        </p:txBody>
      </p:sp>
      <p:sp>
        <p:nvSpPr>
          <p:cNvPr id="8" name="Connecteur droit 7"/>
          <p:cNvSpPr>
            <a:spLocks noChangeShapeType="1"/>
          </p:cNvSpPr>
          <p:nvPr/>
        </p:nvSpPr>
        <p:spPr bwMode="auto">
          <a:xfrm flipV="1">
            <a:off x="4563080" y="1575652"/>
            <a:ext cx="8921" cy="4819557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Espace réservé du contenu 9"/>
          <p:cNvSpPr>
            <a:spLocks noGrp="1"/>
          </p:cNvSpPr>
          <p:nvPr>
            <p:ph sz="half" idx="1"/>
          </p:nvPr>
        </p:nvSpPr>
        <p:spPr>
          <a:xfrm>
            <a:off x="301752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fr-FR"/>
              <a:t>Cliquez pour modifier les styles du texte du masque</a:t>
            </a:r>
          </a:p>
          <a:p>
            <a:pPr lvl="1" eaLnBrk="1" latinLnBrk="0" hangingPunct="1"/>
            <a:r>
              <a:rPr lang="fr-FR"/>
              <a:t>Deuxième niveau</a:t>
            </a:r>
          </a:p>
          <a:p>
            <a:pPr lvl="2" eaLnBrk="1" latinLnBrk="0" hangingPunct="1"/>
            <a:r>
              <a:rPr lang="fr-FR"/>
              <a:t>Troisième niveau</a:t>
            </a:r>
          </a:p>
          <a:p>
            <a:pPr lvl="3" eaLnBrk="1" latinLnBrk="0" hangingPunct="1"/>
            <a:r>
              <a:rPr lang="fr-FR"/>
              <a:t>Quatrième niveau</a:t>
            </a:r>
          </a:p>
          <a:p>
            <a:pPr lvl="4" eaLnBrk="1" latinLnBrk="0" hangingPunct="1"/>
            <a:r>
              <a:rPr lang="fr-FR"/>
              <a:t>Cinquième niveau</a:t>
            </a:r>
            <a:endParaRPr kumimoji="0" lang="en-US"/>
          </a:p>
        </p:txBody>
      </p:sp>
      <p:sp>
        <p:nvSpPr>
          <p:cNvPr id="12" name="Espace réservé du contenu 11"/>
          <p:cNvSpPr>
            <a:spLocks noGrp="1"/>
          </p:cNvSpPr>
          <p:nvPr>
            <p:ph sz="half" idx="2"/>
          </p:nvPr>
        </p:nvSpPr>
        <p:spPr>
          <a:xfrm>
            <a:off x="4800600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fr-FR"/>
              <a:t>Cliquez pour modifier les styles du texte du masque</a:t>
            </a:r>
          </a:p>
          <a:p>
            <a:pPr lvl="1" eaLnBrk="1" latinLnBrk="0" hangingPunct="1"/>
            <a:r>
              <a:rPr lang="fr-FR"/>
              <a:t>Deuxième niveau</a:t>
            </a:r>
          </a:p>
          <a:p>
            <a:pPr lvl="2" eaLnBrk="1" latinLnBrk="0" hangingPunct="1"/>
            <a:r>
              <a:rPr lang="fr-FR"/>
              <a:t>Troisième niveau</a:t>
            </a:r>
          </a:p>
          <a:p>
            <a:pPr lvl="3" eaLnBrk="1" latinLnBrk="0" hangingPunct="1"/>
            <a:r>
              <a:rPr lang="fr-FR"/>
              <a:t>Quatrième niveau</a:t>
            </a:r>
          </a:p>
          <a:p>
            <a:pPr lvl="4" eaLnBrk="1" latinLnBrk="0" hangingPunct="1"/>
            <a:r>
              <a:rPr lang="fr-FR"/>
              <a:t>Cinquième niveau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ais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necteur droit 9"/>
          <p:cNvSpPr>
            <a:spLocks noChangeShapeType="1"/>
          </p:cNvSpPr>
          <p:nvPr/>
        </p:nvSpPr>
        <p:spPr bwMode="auto">
          <a:xfrm flipV="1">
            <a:off x="4572000" y="2200275"/>
            <a:ext cx="0" cy="4187952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Rectangle 19"/>
          <p:cNvSpPr>
            <a:spLocks noChangeArrowheads="1"/>
          </p:cNvSpPr>
          <p:nvPr/>
        </p:nvSpPr>
        <p:spPr bwMode="white">
          <a:xfrm>
            <a:off x="0" y="0"/>
            <a:ext cx="9144000" cy="1447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1" name="Rectangle 20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2" name="Rectangle 21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152400" y="1371600"/>
            <a:ext cx="8833104" cy="914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145923" y="6391656"/>
            <a:ext cx="8833104" cy="310896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4040188" cy="732974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lang="en-US" sz="2200" b="1" dirty="0" smtClean="0">
                <a:solidFill>
                  <a:srgbClr val="FFFFFF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fr-FR"/>
              <a:t>Cliquez pour modifier les styles du texte du masque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3"/>
          </p:nvPr>
        </p:nvSpPr>
        <p:spPr>
          <a:xfrm>
            <a:off x="4791330" y="1524000"/>
            <a:ext cx="4041775" cy="731520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sz="2200" b="1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fr-FR"/>
              <a:t>Cliquez pour modifier les styles du texte du masque</a:t>
            </a:r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209B46-4917-492C-AB93-D0D3F9052B15}" type="datetimeFigureOut">
              <a:rPr lang="fr-FR" smtClean="0"/>
              <a:t>11/11/2020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>
          <a:xfrm>
            <a:off x="304800" y="6409944"/>
            <a:ext cx="3581400" cy="365760"/>
          </a:xfrm>
        </p:spPr>
        <p:txBody>
          <a:bodyPr/>
          <a:lstStyle/>
          <a:p>
            <a:endParaRPr lang="fr-FR"/>
          </a:p>
        </p:txBody>
      </p:sp>
      <p:sp>
        <p:nvSpPr>
          <p:cNvPr id="15" name="Connecteur droit 14"/>
          <p:cNvSpPr>
            <a:spLocks noChangeShapeType="1"/>
          </p:cNvSpPr>
          <p:nvPr/>
        </p:nvSpPr>
        <p:spPr bwMode="auto">
          <a:xfrm>
            <a:off x="152400" y="128016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4" name="Espace réservé du contenu 23"/>
          <p:cNvSpPr>
            <a:spLocks noGrp="1"/>
          </p:cNvSpPr>
          <p:nvPr>
            <p:ph sz="quarter" idx="2"/>
          </p:nvPr>
        </p:nvSpPr>
        <p:spPr>
          <a:xfrm>
            <a:off x="301752" y="2471383"/>
            <a:ext cx="4041648" cy="3818404"/>
          </a:xfrm>
        </p:spPr>
        <p:txBody>
          <a:bodyPr/>
          <a:lstStyle/>
          <a:p>
            <a:pPr lvl="0" eaLnBrk="1" latinLnBrk="0" hangingPunct="1"/>
            <a:r>
              <a:rPr lang="fr-FR"/>
              <a:t>Cliquez pour modifier les styles du texte du masque</a:t>
            </a:r>
          </a:p>
          <a:p>
            <a:pPr lvl="1" eaLnBrk="1" latinLnBrk="0" hangingPunct="1"/>
            <a:r>
              <a:rPr lang="fr-FR"/>
              <a:t>Deuxième niveau</a:t>
            </a:r>
          </a:p>
          <a:p>
            <a:pPr lvl="2" eaLnBrk="1" latinLnBrk="0" hangingPunct="1"/>
            <a:r>
              <a:rPr lang="fr-FR"/>
              <a:t>Troisième niveau</a:t>
            </a:r>
          </a:p>
          <a:p>
            <a:pPr lvl="3" eaLnBrk="1" latinLnBrk="0" hangingPunct="1"/>
            <a:r>
              <a:rPr lang="fr-FR"/>
              <a:t>Quatrième niveau</a:t>
            </a:r>
          </a:p>
          <a:p>
            <a:pPr lvl="4" eaLnBrk="1" latinLnBrk="0" hangingPunct="1"/>
            <a:r>
              <a:rPr lang="fr-FR"/>
              <a:t>Cinquième niveau</a:t>
            </a:r>
            <a:endParaRPr kumimoji="0" lang="en-US"/>
          </a:p>
        </p:txBody>
      </p:sp>
      <p:sp>
        <p:nvSpPr>
          <p:cNvPr id="26" name="Espace réservé du contenu 25"/>
          <p:cNvSpPr>
            <a:spLocks noGrp="1"/>
          </p:cNvSpPr>
          <p:nvPr>
            <p:ph sz="quarter" idx="4"/>
          </p:nvPr>
        </p:nvSpPr>
        <p:spPr>
          <a:xfrm>
            <a:off x="4800600" y="2471383"/>
            <a:ext cx="4038600" cy="3822192"/>
          </a:xfrm>
        </p:spPr>
        <p:txBody>
          <a:bodyPr/>
          <a:lstStyle/>
          <a:p>
            <a:pPr lvl="0" eaLnBrk="1" latinLnBrk="0" hangingPunct="1"/>
            <a:r>
              <a:rPr lang="fr-FR"/>
              <a:t>Cliquez pour modifier les styles du texte du masque</a:t>
            </a:r>
          </a:p>
          <a:p>
            <a:pPr lvl="1" eaLnBrk="1" latinLnBrk="0" hangingPunct="1"/>
            <a:r>
              <a:rPr lang="fr-FR"/>
              <a:t>Deuxième niveau</a:t>
            </a:r>
          </a:p>
          <a:p>
            <a:pPr lvl="2" eaLnBrk="1" latinLnBrk="0" hangingPunct="1"/>
            <a:r>
              <a:rPr lang="fr-FR"/>
              <a:t>Troisième niveau</a:t>
            </a:r>
          </a:p>
          <a:p>
            <a:pPr lvl="3" eaLnBrk="1" latinLnBrk="0" hangingPunct="1"/>
            <a:r>
              <a:rPr lang="fr-FR"/>
              <a:t>Quatrième niveau</a:t>
            </a:r>
          </a:p>
          <a:p>
            <a:pPr lvl="4" eaLnBrk="1" latinLnBrk="0" hangingPunct="1"/>
            <a:r>
              <a:rPr lang="fr-FR"/>
              <a:t>Cinquième niveau</a:t>
            </a:r>
            <a:endParaRPr kumimoji="0" lang="en-US"/>
          </a:p>
        </p:txBody>
      </p:sp>
      <p:sp>
        <p:nvSpPr>
          <p:cNvPr id="25" name="Ellipse 24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Ellipse 26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>
          <a:xfrm>
            <a:off x="4343400" y="1042416"/>
            <a:ext cx="457200" cy="441325"/>
          </a:xfrm>
        </p:spPr>
        <p:txBody>
          <a:bodyPr/>
          <a:lstStyle>
            <a:lvl1pPr algn="ctr">
              <a:defRPr/>
            </a:lvl1pPr>
          </a:lstStyle>
          <a:p>
            <a:fld id="{98394B85-D516-409F-9FE2-E4B25BF14C1A}" type="slidenum">
              <a:rPr lang="fr-FR" smtClean="0"/>
              <a:t>‹N°›</a:t>
            </a:fld>
            <a:endParaRPr lang="fr-FR"/>
          </a:p>
        </p:txBody>
      </p:sp>
      <p:sp>
        <p:nvSpPr>
          <p:cNvPr id="23" name="Titre 22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fr-FR"/>
              <a:t>Cliquez pour modifier le style du titre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fr-FR"/>
              <a:t>Cliquez pour modifier le style du titre</a:t>
            </a:r>
            <a:endParaRPr kumimoji="0" lang="en-US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209B46-4917-492C-AB93-D0D3F9052B15}" type="datetimeFigureOut">
              <a:rPr lang="fr-FR" smtClean="0"/>
              <a:t>11/11/2020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>
          <a:xfrm>
            <a:off x="4343400" y="1036020"/>
            <a:ext cx="457200" cy="441325"/>
          </a:xfrm>
        </p:spPr>
        <p:txBody>
          <a:bodyPr/>
          <a:lstStyle/>
          <a:p>
            <a:fld id="{98394B85-D516-409F-9FE2-E4B25BF14C1A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152400" y="158496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209B46-4917-492C-AB93-D0D3F9052B15}" type="datetimeFigureOut">
              <a:rPr lang="fr-FR" smtClean="0"/>
              <a:t>11/11/2020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>
          <a:xfrm>
            <a:off x="4267200" y="6324600"/>
            <a:ext cx="609600" cy="441324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98394B85-D516-409F-9FE2-E4B25BF14C1A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u avec légend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>
            <a:spLocks noChangeArrowheads="1"/>
          </p:cNvSpPr>
          <p:nvPr/>
        </p:nvSpPr>
        <p:spPr bwMode="auto">
          <a:xfrm>
            <a:off x="152400" y="152400"/>
            <a:ext cx="8833104" cy="3048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18872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3" name="Rectangle 12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81000" y="914400"/>
            <a:ext cx="2362200" cy="990600"/>
          </a:xfrm>
        </p:spPr>
        <p:txBody>
          <a:bodyPr anchor="b">
            <a:noAutofit/>
          </a:bodyPr>
          <a:lstStyle>
            <a:lvl1pPr algn="l">
              <a:buNone/>
              <a:defRPr sz="2200" b="1">
                <a:solidFill>
                  <a:srgbClr val="FFFFFF"/>
                </a:solidFill>
              </a:defRPr>
            </a:lvl1pPr>
          </a:lstStyle>
          <a:p>
            <a:r>
              <a:rPr kumimoji="0" lang="fr-FR"/>
              <a:t>Cliquez pour modifier le style du titre</a:t>
            </a:r>
            <a:endParaRPr kumimoji="0"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2"/>
          </p:nvPr>
        </p:nvSpPr>
        <p:spPr>
          <a:xfrm>
            <a:off x="381000" y="1981200"/>
            <a:ext cx="2362200" cy="4144963"/>
          </a:xfrm>
        </p:spPr>
        <p:txBody>
          <a:bodyPr/>
          <a:lstStyle>
            <a:lvl1pPr marL="0" indent="0">
              <a:spcAft>
                <a:spcPts val="1000"/>
              </a:spcAft>
              <a:buNone/>
              <a:defRPr sz="1600">
                <a:solidFill>
                  <a:srgbClr val="FFFFFF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fr-FR"/>
              <a:t>Cliquez pour modifier les styles du texte du masque</a:t>
            </a: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9" name="Connecteur droit 8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Espace réservé du contenu 19"/>
          <p:cNvSpPr>
            <a:spLocks noGrp="1"/>
          </p:cNvSpPr>
          <p:nvPr>
            <p:ph sz="quarter" idx="1"/>
          </p:nvPr>
        </p:nvSpPr>
        <p:spPr>
          <a:xfrm>
            <a:off x="3124200" y="685800"/>
            <a:ext cx="5638800" cy="5410200"/>
          </a:xfrm>
        </p:spPr>
        <p:txBody>
          <a:bodyPr/>
          <a:lstStyle/>
          <a:p>
            <a:pPr lvl="0" eaLnBrk="1" latinLnBrk="0" hangingPunct="1"/>
            <a:r>
              <a:rPr lang="fr-FR"/>
              <a:t>Cliquez pour modifier les styles du texte du masque</a:t>
            </a:r>
          </a:p>
          <a:p>
            <a:pPr lvl="1" eaLnBrk="1" latinLnBrk="0" hangingPunct="1"/>
            <a:r>
              <a:rPr lang="fr-FR"/>
              <a:t>Deuxième niveau</a:t>
            </a:r>
          </a:p>
          <a:p>
            <a:pPr lvl="2" eaLnBrk="1" latinLnBrk="0" hangingPunct="1"/>
            <a:r>
              <a:rPr lang="fr-FR"/>
              <a:t>Troisième niveau</a:t>
            </a:r>
          </a:p>
          <a:p>
            <a:pPr lvl="3" eaLnBrk="1" latinLnBrk="0" hangingPunct="1"/>
            <a:r>
              <a:rPr lang="fr-FR"/>
              <a:t>Quatrième niveau</a:t>
            </a:r>
          </a:p>
          <a:p>
            <a:pPr lvl="4" eaLnBrk="1" latinLnBrk="0" hangingPunct="1"/>
            <a:r>
              <a:rPr lang="fr-FR"/>
              <a:t>Cinquième niveau</a:t>
            </a:r>
            <a:endParaRPr kumimoji="0" lang="en-US"/>
          </a:p>
        </p:txBody>
      </p:sp>
      <p:sp>
        <p:nvSpPr>
          <p:cNvPr id="10" name="Ellipse 9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Ellipse 10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98394B85-D516-409F-9FE2-E4B25BF14C1A}" type="slidenum">
              <a:rPr lang="fr-FR" smtClean="0"/>
              <a:t>‹N°›</a:t>
            </a:fld>
            <a:endParaRPr lang="fr-FR"/>
          </a:p>
        </p:txBody>
      </p:sp>
      <p:sp>
        <p:nvSpPr>
          <p:cNvPr id="21" name="Rectangle 20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209B46-4917-492C-AB93-D0D3F9052B15}" type="datetimeFigureOut">
              <a:rPr lang="fr-FR" smtClean="0"/>
              <a:t>11/11/2020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383280" cy="365760"/>
          </a:xfrm>
        </p:spPr>
        <p:txBody>
          <a:bodyPr/>
          <a:lstStyle/>
          <a:p>
            <a:endParaRPr lang="fr-FR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Connecteur droit 20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0" name="Rectangle 19"/>
          <p:cNvSpPr>
            <a:spLocks noChangeArrowheads="1"/>
          </p:cNvSpPr>
          <p:nvPr/>
        </p:nvSpPr>
        <p:spPr bwMode="auto">
          <a:xfrm>
            <a:off x="152400" y="152400"/>
            <a:ext cx="8833104" cy="301752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2" name="Ellipse 11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Ellipse 12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/>
          <a:p>
            <a:fld id="{98394B85-D516-409F-9FE2-E4B25BF14C1A}" type="slidenum">
              <a:rPr lang="fr-FR" smtClean="0"/>
              <a:t>‹N°›</a:t>
            </a:fld>
            <a:endParaRPr lang="fr-FR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000375" y="5029200"/>
            <a:ext cx="5867400" cy="1219200"/>
          </a:xfrm>
        </p:spPr>
        <p:txBody>
          <a:bodyPr anchor="t">
            <a:noAutofit/>
          </a:bodyPr>
          <a:lstStyle>
            <a:lvl1pPr algn="l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r>
              <a:rPr kumimoji="0" lang="fr-FR"/>
              <a:t>Cliquez pour modifier le style du titre</a:t>
            </a:r>
            <a:endParaRPr kumimoji="0" lang="en-US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3000375" y="609600"/>
            <a:ext cx="5867400" cy="4267200"/>
          </a:xfrm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fr-FR"/>
              <a:t>Cliquez sur l'icône pour ajouter une image</a:t>
            </a:r>
            <a:endParaRPr kumimoji="0" lang="en-US" dirty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381000" y="990600"/>
            <a:ext cx="2438400" cy="5257800"/>
          </a:xfrm>
        </p:spPr>
        <p:txBody>
          <a:bodyPr/>
          <a:lstStyle>
            <a:lvl1pPr marL="0" indent="0">
              <a:spcAft>
                <a:spcPts val="1000"/>
              </a:spcAft>
              <a:buFontTx/>
              <a:buNone/>
              <a:defRPr sz="16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fr-FR"/>
              <a:t>Cliquez pour modifier les styles du texte du masque</a:t>
            </a:r>
          </a:p>
        </p:txBody>
      </p:sp>
      <p:sp>
        <p:nvSpPr>
          <p:cNvPr id="22" name="Rectangle 21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>
          <a:xfrm>
            <a:off x="5788152" y="6404984"/>
            <a:ext cx="3044952" cy="365760"/>
          </a:xfrm>
        </p:spPr>
        <p:txBody>
          <a:bodyPr/>
          <a:lstStyle/>
          <a:p>
            <a:fld id="{86209B46-4917-492C-AB93-D0D3F9052B15}" type="datetimeFigureOut">
              <a:rPr lang="fr-FR" smtClean="0"/>
              <a:t>11/11/2020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584448" cy="365760"/>
          </a:xfrm>
        </p:spPr>
        <p:txBody>
          <a:bodyPr/>
          <a:lstStyle/>
          <a:p>
            <a:endParaRPr lang="fr-F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393371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Espace réservé de la date 13"/>
          <p:cNvSpPr>
            <a:spLocks noGrp="1"/>
          </p:cNvSpPr>
          <p:nvPr>
            <p:ph type="dt" sz="half" idx="2"/>
          </p:nvPr>
        </p:nvSpPr>
        <p:spPr>
          <a:xfrm>
            <a:off x="5791200" y="6404984"/>
            <a:ext cx="3044952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rgbClr val="FFFFFF"/>
                </a:solidFill>
              </a:defRPr>
            </a:lvl1pPr>
          </a:lstStyle>
          <a:p>
            <a:fld id="{86209B46-4917-492C-AB93-D0D3F9052B15}" type="datetimeFigureOut">
              <a:rPr lang="fr-FR" smtClean="0"/>
              <a:t>11/11/2020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3"/>
          </p:nvPr>
        </p:nvSpPr>
        <p:spPr>
          <a:xfrm>
            <a:off x="304800" y="6410848"/>
            <a:ext cx="35814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rgbClr val="FFFFFF"/>
                </a:solidFill>
              </a:defRPr>
            </a:lvl1pPr>
          </a:lstStyle>
          <a:p>
            <a:endParaRPr lang="fr-FR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0" name="Connecteur droit 9"/>
          <p:cNvSpPr>
            <a:spLocks noChangeShapeType="1"/>
          </p:cNvSpPr>
          <p:nvPr/>
        </p:nvSpPr>
        <p:spPr bwMode="auto">
          <a:xfrm>
            <a:off x="152400" y="1276743"/>
            <a:ext cx="8833104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Ellipse 11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Ellipse 14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Espace réservé du numéro de diapositive 22"/>
          <p:cNvSpPr>
            <a:spLocks noGrp="1"/>
          </p:cNvSpPr>
          <p:nvPr>
            <p:ph type="sldNum" sz="quarter" idx="4"/>
          </p:nvPr>
        </p:nvSpPr>
        <p:spPr>
          <a:xfrm>
            <a:off x="4343400" y="1040174"/>
            <a:ext cx="457200" cy="441325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>
            <a:lvl1pPr algn="ctr" eaLnBrk="1" latinLnBrk="0" hangingPunct="1">
              <a:defRPr kumimoji="0" sz="1600"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98394B85-D516-409F-9FE2-E4B25BF14C1A}" type="slidenum">
              <a:rPr lang="fr-FR" smtClean="0"/>
              <a:t>‹N°›</a:t>
            </a:fld>
            <a:endParaRPr lang="fr-FR"/>
          </a:p>
        </p:txBody>
      </p:sp>
      <p:sp>
        <p:nvSpPr>
          <p:cNvPr id="22" name="Espace réservé du titre 2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fr-FR"/>
              <a:t>Cliquez pour modifier le style du titre</a:t>
            </a:r>
            <a:endParaRPr kumimoji="0" lang="en-US"/>
          </a:p>
        </p:txBody>
      </p:sp>
      <p:sp>
        <p:nvSpPr>
          <p:cNvPr id="13" name="Espace réservé du texte 1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8534400" cy="459943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fr-FR"/>
              <a:t>Cliquez pour modifier les styles du texte du masque</a:t>
            </a:r>
          </a:p>
          <a:p>
            <a:pPr lvl="1" eaLnBrk="1" latinLnBrk="0" hangingPunct="1"/>
            <a:r>
              <a:rPr kumimoji="0" lang="fr-FR"/>
              <a:t>Deuxième niveau</a:t>
            </a:r>
          </a:p>
          <a:p>
            <a:pPr lvl="2" eaLnBrk="1" latinLnBrk="0" hangingPunct="1"/>
            <a:r>
              <a:rPr kumimoji="0" lang="fr-FR"/>
              <a:t>Troisième niveau</a:t>
            </a:r>
          </a:p>
          <a:p>
            <a:pPr lvl="3" eaLnBrk="1" latinLnBrk="0" hangingPunct="1"/>
            <a:r>
              <a:rPr kumimoji="0" lang="fr-FR"/>
              <a:t>Quatrième niveau</a:t>
            </a:r>
          </a:p>
          <a:p>
            <a:pPr lvl="4" eaLnBrk="1" latinLnBrk="0" hangingPunct="1"/>
            <a:r>
              <a:rPr kumimoji="0" lang="fr-FR"/>
              <a:t>Cinquième niveau</a:t>
            </a:r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latinLnBrk="0" hangingPunct="1">
        <a:spcBef>
          <a:spcPct val="0"/>
        </a:spcBef>
        <a:buNone/>
        <a:defRPr kumimoji="0" sz="3300" kern="1200">
          <a:solidFill>
            <a:schemeClr val="accent3">
              <a:shade val="75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"/>
        <a:buChar char=""/>
        <a:defRPr kumimoji="0"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ct val="20000"/>
        </a:spcBef>
        <a:buClr>
          <a:schemeClr val="accent3"/>
        </a:buClr>
        <a:buSzPct val="75000"/>
        <a:buFont typeface="Wingdings 2"/>
        <a:buChar char="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ct val="20000"/>
        </a:spcBef>
        <a:buClr>
          <a:schemeClr val="accent4"/>
        </a:buClr>
        <a:buSzPct val="70000"/>
        <a:buFont typeface="Wingdings"/>
        <a:buChar char="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ct val="20000"/>
        </a:spcBef>
        <a:buClr>
          <a:schemeClr val="accent5"/>
        </a:buClr>
        <a:buFontTx/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90000"/>
        <a:buChar char="•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rtl="0" eaLnBrk="1" latinLnBrk="0" hangingPunct="1">
        <a:spcBef>
          <a:spcPct val="20000"/>
        </a:spcBef>
        <a:buClr>
          <a:schemeClr val="accent4">
            <a:shade val="75000"/>
          </a:schemeClr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rtl="0" eaLnBrk="1" latinLnBrk="0" hangingPunct="1">
        <a:spcBef>
          <a:spcPct val="20000"/>
        </a:spcBef>
        <a:buClr>
          <a:schemeClr val="accent2">
            <a:shade val="75000"/>
          </a:schemeClr>
        </a:buClr>
        <a:buSzPct val="90000"/>
        <a:buChar char="•"/>
        <a:defRPr kumimoji="0" sz="1400" kern="1200" cap="all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</p:spPr>
        <p:txBody>
          <a:bodyPr anchor="b">
            <a:normAutofit/>
          </a:bodyPr>
          <a:lstStyle/>
          <a:p>
            <a:r>
              <a:rPr lang="fr-FR" dirty="0"/>
              <a:t>Les médias en France</a:t>
            </a:r>
          </a:p>
        </p:txBody>
      </p:sp>
      <p:pic>
        <p:nvPicPr>
          <p:cNvPr id="5" name="Image 4" descr="Une image contenant texte, journal, personne&#10;&#10;Description générée automatiquement">
            <a:extLst>
              <a:ext uri="{FF2B5EF4-FFF2-40B4-BE49-F238E27FC236}">
                <a16:creationId xmlns:a16="http://schemas.microsoft.com/office/drawing/2014/main" id="{1EE20AF0-876C-4B78-9DEA-385E50EEF93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8993" y="1527048"/>
            <a:ext cx="6849438" cy="4572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285728"/>
            <a:ext cx="9043176" cy="61436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La Télévision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fr-FR" dirty="0"/>
              <a:t>Quatre chaînes de service public: France 2, France 3, France 4, France 5</a:t>
            </a:r>
          </a:p>
          <a:p>
            <a:r>
              <a:rPr lang="fr-FR" dirty="0"/>
              <a:t>Deux chaînes privées: TF1 et M6</a:t>
            </a:r>
          </a:p>
          <a:p>
            <a:r>
              <a:rPr lang="fr-FR" dirty="0"/>
              <a:t>Une chaîne internationale: TV5 monde</a:t>
            </a:r>
          </a:p>
          <a:p>
            <a:r>
              <a:rPr lang="fr-FR" dirty="0"/>
              <a:t>Une chaîne binationale, éducative et culturelle: Arte</a:t>
            </a:r>
          </a:p>
          <a:p>
            <a:r>
              <a:rPr lang="fr-FR" dirty="0"/>
              <a:t>Une chaîne payante: Canal+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85720" y="500042"/>
            <a:ext cx="8534400" cy="758952"/>
          </a:xfrm>
        </p:spPr>
        <p:txBody>
          <a:bodyPr>
            <a:normAutofit fontScale="90000"/>
          </a:bodyPr>
          <a:lstStyle/>
          <a:p>
            <a:r>
              <a:rPr lang="fr-FR" b="1" dirty="0"/>
              <a:t>L’extension des chaînes</a:t>
            </a:r>
            <a:br>
              <a:rPr lang="fr-FR" b="1" dirty="0"/>
            </a:br>
            <a:r>
              <a:rPr lang="fr-FR" b="1" dirty="0"/>
              <a:t>la TV numérique</a:t>
            </a:r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000100" y="1500174"/>
            <a:ext cx="7415901" cy="45891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fr-FR" dirty="0"/>
              <a:t>Quelles chaînes françaises préférez vous regarder?</a:t>
            </a:r>
          </a:p>
          <a:p>
            <a:r>
              <a:rPr lang="fr-FR" dirty="0"/>
              <a:t>Que pensez vous de la TV en France?</a:t>
            </a:r>
          </a:p>
          <a:p>
            <a:r>
              <a:rPr lang="fr-FR" dirty="0"/>
              <a:t>La trouvez vous libre?</a:t>
            </a:r>
          </a:p>
          <a:p>
            <a:r>
              <a:rPr lang="fr-FR" dirty="0"/>
              <a:t>Savez vous qu’un CSA (Conseil Supérieur de l’Audiovisuel) existe en France?</a:t>
            </a:r>
          </a:p>
          <a:p>
            <a:r>
              <a:rPr lang="fr-FR" dirty="0"/>
              <a:t>Regardez vous le « JT du 20h »?</a:t>
            </a:r>
          </a:p>
          <a:p>
            <a:r>
              <a:rPr lang="fr-FR" dirty="0"/>
              <a:t>Connaissez vous les chaînes régionales? France 3 Normandie?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La presse en France</a:t>
            </a:r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14282" y="1285860"/>
            <a:ext cx="8811006" cy="49561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/>
              <a:t>Connaissez vous les informations dieppoises?</a:t>
            </a:r>
          </a:p>
        </p:txBody>
      </p:sp>
      <p:pic>
        <p:nvPicPr>
          <p:cNvPr id="4100" name="Picture 4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814396" y="1527175"/>
            <a:ext cx="3478696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Que pensez vous de la presse…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fr-FR" dirty="0"/>
              <a:t>…féminine? De l’image de la femme dans la presse française?</a:t>
            </a:r>
          </a:p>
          <a:p>
            <a:r>
              <a:rPr lang="fr-FR" dirty="0"/>
              <a:t>…à scandale?</a:t>
            </a:r>
          </a:p>
          <a:p>
            <a:r>
              <a:rPr lang="fr-FR" dirty="0"/>
              <a:t>…des faits divers?</a:t>
            </a:r>
          </a:p>
          <a:p>
            <a:r>
              <a:rPr lang="fr-FR" dirty="0"/>
              <a:t>…de la critique et de l’humour dans la presse?</a:t>
            </a:r>
          </a:p>
          <a:p>
            <a:pPr>
              <a:buNone/>
            </a:pPr>
            <a:endParaRPr lang="fr-FR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85720" y="428604"/>
            <a:ext cx="8534400" cy="758952"/>
          </a:xfrm>
        </p:spPr>
        <p:txBody>
          <a:bodyPr>
            <a:normAutofit fontScale="90000"/>
          </a:bodyPr>
          <a:lstStyle/>
          <a:p>
            <a:r>
              <a:rPr lang="fr-FR" b="1" dirty="0"/>
              <a:t>Visionnage d’une émission du « Petit journal »</a:t>
            </a:r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120843" y="1527175"/>
            <a:ext cx="6865802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ivil">
  <a:themeElements>
    <a:clrScheme name="Civil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Civil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Civil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70000"/>
                <a:satMod val="115000"/>
              </a:schemeClr>
              <a:schemeClr val="phClr">
                <a:tint val="85000"/>
              </a:schemeClr>
            </a:duotone>
          </a:blip>
          <a:tile tx="0" ty="0" sx="85000" sy="85000" flip="none" algn="tl"/>
        </a:blipFill>
        <a:blipFill>
          <a:blip xmlns:r="http://schemas.openxmlformats.org/officeDocument/2006/relationships" r:embed="rId2">
            <a:duotone>
              <a:schemeClr val="phClr">
                <a:shade val="65000"/>
                <a:satMod val="115000"/>
              </a:schemeClr>
              <a:schemeClr val="phClr">
                <a:tint val="85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169</Words>
  <Application>Microsoft Office PowerPoint</Application>
  <PresentationFormat>Affichage à l'écran (4:3)</PresentationFormat>
  <Paragraphs>22</Paragraphs>
  <Slides>9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3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9</vt:i4>
      </vt:variant>
    </vt:vector>
  </HeadingPairs>
  <TitlesOfParts>
    <vt:vector size="13" baseType="lpstr">
      <vt:lpstr>Georgia</vt:lpstr>
      <vt:lpstr>Wingdings</vt:lpstr>
      <vt:lpstr>Wingdings 2</vt:lpstr>
      <vt:lpstr>Civil</vt:lpstr>
      <vt:lpstr>Les médias en France</vt:lpstr>
      <vt:lpstr>Présentation PowerPoint</vt:lpstr>
      <vt:lpstr>La Télévision</vt:lpstr>
      <vt:lpstr>L’extension des chaînes la TV numérique</vt:lpstr>
      <vt:lpstr>Présentation PowerPoint</vt:lpstr>
      <vt:lpstr>La presse en France</vt:lpstr>
      <vt:lpstr>Connaissez vous les informations dieppoises?</vt:lpstr>
      <vt:lpstr>Que pensez vous de la presse…</vt:lpstr>
      <vt:lpstr>Visionnage d’une émission du « Petit journal »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Les médias en France</dc:title>
  <dc:creator>mi lle</dc:creator>
  <cp:lastModifiedBy>mi lle</cp:lastModifiedBy>
  <cp:revision>1</cp:revision>
  <dcterms:created xsi:type="dcterms:W3CDTF">2020-11-11T08:36:44Z</dcterms:created>
  <dcterms:modified xsi:type="dcterms:W3CDTF">2020-11-11T08:36:52Z</dcterms:modified>
</cp:coreProperties>
</file>