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9" r:id="rId4"/>
    <p:sldId id="260" r:id="rId5"/>
    <p:sldId id="275" r:id="rId6"/>
    <p:sldId id="276" r:id="rId7"/>
    <p:sldId id="277" r:id="rId8"/>
    <p:sldId id="278" r:id="rId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9933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75" autoAdjust="0"/>
    <p:restoredTop sz="94718" autoAdjust="0"/>
  </p:normalViewPr>
  <p:slideViewPr>
    <p:cSldViewPr>
      <p:cViewPr varScale="1">
        <p:scale>
          <a:sx n="87" d="100"/>
          <a:sy n="87" d="100"/>
        </p:scale>
        <p:origin x="150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7A7098-5774-4B00-AC44-D7EF7CD921AA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959731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9E123-F7BD-4C75-AD84-3642C457DEA3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4100255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6D543-4DAF-4BDC-BD96-7C6E2121C3DE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605675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08FE50-4C69-4567-B454-22B7E9ED4384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033678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3B148-8645-4D50-9206-C1395CDBACE3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071089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F295B-F3CB-467D-978F-CFAC4EF5D94D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843390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355E75-31E2-4167-BFE6-D36A02852EA5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622971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EDA600-AD65-4E91-81EC-F7440B4A33B2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4024609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62721C-8B64-48C4-8C50-D49870BE4AC6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435828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ABF54D-5A0C-4DC8-B25D-66B742BC7250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1136513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7BB331-D101-4189-B133-23DC1945E016}" type="slidenum">
              <a:rPr lang="es-ES" altLang="fr-FR"/>
              <a:pPr/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14883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 smtClean="0"/>
              <a:t>Haga clic para modificar el estilo de texto del patrón</a:t>
            </a:r>
          </a:p>
          <a:p>
            <a:pPr lvl="1"/>
            <a:r>
              <a:rPr lang="es-ES" altLang="fr-FR" smtClean="0"/>
              <a:t>Segundo nivel</a:t>
            </a:r>
          </a:p>
          <a:p>
            <a:pPr lvl="2"/>
            <a:r>
              <a:rPr lang="es-ES" altLang="fr-FR" smtClean="0"/>
              <a:t>Tercer nivel</a:t>
            </a:r>
          </a:p>
          <a:p>
            <a:pPr lvl="3"/>
            <a:r>
              <a:rPr lang="es-ES" altLang="fr-FR" smtClean="0"/>
              <a:t>Cuarto nivel</a:t>
            </a:r>
          </a:p>
          <a:p>
            <a:pPr lvl="4"/>
            <a:r>
              <a:rPr lang="es-ES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D2CF4AE-FB42-4E3E-A141-91CC12A3BC52}" type="slidenum">
              <a:rPr lang="es-ES" altLang="fr-FR"/>
              <a:pPr/>
              <a:t>‹N°›</a:t>
            </a:fld>
            <a:endParaRPr lang="es-E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4FF933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1273" name="WordArt 9"/>
          <p:cNvSpPr>
            <a:spLocks noChangeArrowheads="1" noChangeShapeType="1" noTextEdit="1"/>
          </p:cNvSpPr>
          <p:nvPr/>
        </p:nvSpPr>
        <p:spPr bwMode="auto">
          <a:xfrm>
            <a:off x="1447800" y="1219200"/>
            <a:ext cx="6400800" cy="4572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  <a:contourClr>
                <a:srgbClr val="DCEBF5"/>
              </a:contourClr>
            </a:sp3d>
          </a:bodyPr>
          <a:lstStyle/>
          <a:p>
            <a:pPr algn="ctr"/>
            <a:r>
              <a:rPr lang="fr-FR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 panose="020B0A04020102020204" pitchFamily="34" charset="0"/>
              </a:rPr>
              <a:t>Pseu...s   3</a:t>
            </a:r>
          </a:p>
        </p:txBody>
      </p:sp>
      <p:sp>
        <p:nvSpPr>
          <p:cNvPr id="11276" name="AutoShape 12"/>
          <p:cNvSpPr>
            <a:spLocks noChangeArrowheads="1"/>
          </p:cNvSpPr>
          <p:nvPr/>
        </p:nvSpPr>
        <p:spPr bwMode="auto">
          <a:xfrm>
            <a:off x="8153400" y="6096000"/>
            <a:ext cx="457200" cy="333375"/>
          </a:xfrm>
          <a:prstGeom prst="rightArrow">
            <a:avLst>
              <a:gd name="adj1" fmla="val 50000"/>
              <a:gd name="adj2" fmla="val 342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>
    <p:sndAc>
      <p:stSnd loop="1">
        <p:snd r:embed="rId2" name="Som de Carrilho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nimBg="1"/>
      <p:bldP spid="11273" grpId="0" animBg="1"/>
      <p:bldP spid="112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4FF933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3078" name="AutoShape 6"/>
          <p:cNvSpPr>
            <a:spLocks noChangeArrowheads="1"/>
          </p:cNvSpPr>
          <p:nvPr/>
        </p:nvSpPr>
        <p:spPr bwMode="auto">
          <a:xfrm>
            <a:off x="1331913" y="2852738"/>
            <a:ext cx="6119812" cy="647700"/>
          </a:xfrm>
          <a:prstGeom prst="leftRightArrow">
            <a:avLst>
              <a:gd name="adj1" fmla="val 50000"/>
              <a:gd name="adj2" fmla="val 188971"/>
            </a:avLst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À  l’OUEST   ou   à   l’ EST</a:t>
            </a:r>
          </a:p>
        </p:txBody>
      </p:sp>
      <p:sp>
        <p:nvSpPr>
          <p:cNvPr id="3079" name="AutoShape 7"/>
          <p:cNvSpPr>
            <a:spLocks noChangeArrowheads="1"/>
          </p:cNvSpPr>
          <p:nvPr/>
        </p:nvSpPr>
        <p:spPr bwMode="auto">
          <a:xfrm>
            <a:off x="468313" y="549275"/>
            <a:ext cx="574675" cy="5400675"/>
          </a:xfrm>
          <a:prstGeom prst="upArrow">
            <a:avLst>
              <a:gd name="adj1" fmla="val 50000"/>
              <a:gd name="adj2" fmla="val 234945"/>
            </a:avLst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S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u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i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s</a:t>
            </a:r>
          </a:p>
          <a:p>
            <a:pPr algn="ctr"/>
            <a:endParaRPr lang="fr-FR" altLang="fr-FR" sz="1800" b="1">
              <a:latin typeface="Arial" panose="020B0604020202020204" pitchFamily="34" charset="0"/>
            </a:endParaRP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 a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u</a:t>
            </a:r>
          </a:p>
          <a:p>
            <a:pPr algn="ctr"/>
            <a:endParaRPr lang="fr-FR" altLang="fr-FR" sz="1800" b="1">
              <a:latin typeface="Arial" panose="020B0604020202020204" pitchFamily="34" charset="0"/>
            </a:endParaRP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 N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O</a:t>
            </a:r>
            <a:br>
              <a:rPr lang="fr-FR" altLang="fr-FR" sz="1800" b="1">
                <a:latin typeface="Arial" panose="020B0604020202020204" pitchFamily="34" charset="0"/>
              </a:rPr>
            </a:br>
            <a:r>
              <a:rPr lang="fr-FR" altLang="fr-FR" sz="1800" b="1">
                <a:latin typeface="Arial" panose="020B0604020202020204" pitchFamily="34" charset="0"/>
              </a:rPr>
              <a:t>R</a:t>
            </a:r>
            <a:br>
              <a:rPr lang="fr-FR" altLang="fr-FR" sz="1800" b="1">
                <a:latin typeface="Arial" panose="020B0604020202020204" pitchFamily="34" charset="0"/>
              </a:rPr>
            </a:br>
            <a:r>
              <a:rPr lang="fr-FR" altLang="fr-FR" sz="1800" b="1"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3080" name="AutoShape 8"/>
          <p:cNvSpPr>
            <a:spLocks noChangeArrowheads="1"/>
          </p:cNvSpPr>
          <p:nvPr/>
        </p:nvSpPr>
        <p:spPr bwMode="auto">
          <a:xfrm>
            <a:off x="8027988" y="476250"/>
            <a:ext cx="577850" cy="5329238"/>
          </a:xfrm>
          <a:prstGeom prst="downArrow">
            <a:avLst>
              <a:gd name="adj1" fmla="val 50000"/>
              <a:gd name="adj2" fmla="val 230563"/>
            </a:avLst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V 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o 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U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 s</a:t>
            </a:r>
          </a:p>
          <a:p>
            <a:pPr algn="ctr"/>
            <a:endParaRPr lang="fr-FR" altLang="fr-FR" sz="1800" b="1">
              <a:latin typeface="Arial" panose="020B0604020202020204" pitchFamily="34" charset="0"/>
            </a:endParaRP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 ê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t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e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s</a:t>
            </a:r>
          </a:p>
          <a:p>
            <a:pPr algn="ctr"/>
            <a:endParaRPr lang="fr-FR" altLang="fr-FR" sz="1800" b="1">
              <a:latin typeface="Arial" panose="020B0604020202020204" pitchFamily="34" charset="0"/>
            </a:endParaRP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 a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u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S</a:t>
            </a:r>
          </a:p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U</a:t>
            </a:r>
            <a:br>
              <a:rPr lang="fr-FR" altLang="fr-FR" sz="1800" b="1">
                <a:latin typeface="Arial" panose="020B0604020202020204" pitchFamily="34" charset="0"/>
              </a:rPr>
            </a:br>
            <a:r>
              <a:rPr lang="fr-FR" altLang="fr-FR" sz="1800" b="1">
                <a:latin typeface="Arial" panose="020B0604020202020204" pitchFamily="34" charset="0"/>
              </a:rPr>
              <a:t>D</a:t>
            </a:r>
          </a:p>
        </p:txBody>
      </p:sp>
      <p:sp>
        <p:nvSpPr>
          <p:cNvPr id="3082" name="AutoShape 10"/>
          <p:cNvSpPr>
            <a:spLocks noChangeArrowheads="1"/>
          </p:cNvSpPr>
          <p:nvPr/>
        </p:nvSpPr>
        <p:spPr bwMode="auto">
          <a:xfrm>
            <a:off x="468313" y="6021388"/>
            <a:ext cx="8351837" cy="485775"/>
          </a:xfrm>
          <a:prstGeom prst="rightArrow">
            <a:avLst>
              <a:gd name="adj1" fmla="val 50000"/>
              <a:gd name="adj2" fmla="val 429820"/>
            </a:avLst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FR" altLang="fr-FR" sz="1800" b="1">
                <a:latin typeface="Arial" panose="020B0604020202020204" pitchFamily="34" charset="0"/>
              </a:rPr>
              <a:t>C’est  par  ici   la suite</a:t>
            </a:r>
          </a:p>
        </p:txBody>
      </p:sp>
      <p:sp>
        <p:nvSpPr>
          <p:cNvPr id="3084" name="AutoShape 12"/>
          <p:cNvSpPr>
            <a:spLocks noChangeArrowheads="1"/>
          </p:cNvSpPr>
          <p:nvPr/>
        </p:nvSpPr>
        <p:spPr bwMode="auto">
          <a:xfrm>
            <a:off x="8153400" y="6096000"/>
            <a:ext cx="457200" cy="333375"/>
          </a:xfrm>
          <a:prstGeom prst="rightArrow">
            <a:avLst>
              <a:gd name="adj1" fmla="val 50000"/>
              <a:gd name="adj2" fmla="val 342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3078" grpId="0" animBg="1"/>
      <p:bldP spid="3079" grpId="0" animBg="1"/>
      <p:bldP spid="3080" grpId="0" animBg="1"/>
      <p:bldP spid="3082" grpId="0" animBg="1"/>
      <p:bldP spid="308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4FF933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23850" y="1341438"/>
            <a:ext cx="8496300" cy="476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Lolote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…tree….ou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Rado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…tree…..quelle entrée en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Mat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…hier pour le number tree</a:t>
            </a:r>
          </a:p>
          <a:p>
            <a:pPr algn="ctr"/>
            <a:endParaRPr lang="fr-FR" altLang="fr-FR" sz="180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de mes histoires de pseudos.</a:t>
            </a:r>
          </a:p>
          <a:p>
            <a:pPr algn="ctr"/>
            <a:endParaRPr lang="fr-FR" altLang="fr-FR" sz="180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  	Le géné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Set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…off…parfumé à la 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citronnelle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,  ça sent la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cocotte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, le</a:t>
            </a:r>
          </a:p>
          <a:p>
            <a:pPr algn="ctr"/>
            <a:endParaRPr lang="fr-FR" altLang="fr-FR" sz="180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mimosa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 mais tout y est de bon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aloi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….quelquefois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desertic , mais 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ne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Kanpa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là,</a:t>
            </a:r>
          </a:p>
          <a:p>
            <a:pPr algn="ctr"/>
            <a:endParaRPr lang="fr-FR" altLang="fr-FR" sz="180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la place est prise</a:t>
            </a:r>
          </a:p>
          <a:p>
            <a:pPr algn="ctr"/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	</a:t>
            </a:r>
          </a:p>
          <a:p>
            <a:pPr algn="ctr"/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	Tout y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ESPOIR 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…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pierre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…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perle de vie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,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de sang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,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de lune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 ,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 agate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,</a:t>
            </a:r>
          </a:p>
          <a:p>
            <a:pPr algn="ctr"/>
            <a:endParaRPr lang="fr-FR" altLang="fr-FR" sz="180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	On est passé de 150 à 350 en croisière…Mais d’où viennent-ils ou </a:t>
            </a:r>
          </a:p>
          <a:p>
            <a:pPr algn="ctr"/>
            <a:endParaRPr lang="fr-FR" altLang="fr-FR" sz="180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t’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elle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s ?</a:t>
            </a:r>
          </a:p>
          <a:p>
            <a:pPr algn="ctr"/>
            <a:endParaRPr lang="fr-FR" altLang="fr-FR" sz="1800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Mais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que du vent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 , tous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azimut</a:t>
            </a:r>
            <a:r>
              <a:rPr lang="fr-FR" altLang="fr-FR" sz="1800">
                <a:solidFill>
                  <a:srgbClr val="0000FF"/>
                </a:solidFill>
                <a:latin typeface="Arial" panose="020B0604020202020204" pitchFamily="34" charset="0"/>
              </a:rPr>
              <a:t>…attention </a:t>
            </a:r>
            <a:r>
              <a:rPr lang="fr-FR" altLang="fr-FR" sz="1800" b="1">
                <a:solidFill>
                  <a:srgbClr val="0000FF"/>
                </a:solidFill>
                <a:latin typeface="Arial" panose="020B0604020202020204" pitchFamily="34" charset="0"/>
              </a:rPr>
              <a:t>le petit poucet</a:t>
            </a:r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8153400" y="6096000"/>
            <a:ext cx="457200" cy="333375"/>
          </a:xfrm>
          <a:prstGeom prst="rightArrow">
            <a:avLst>
              <a:gd name="adj1" fmla="val 50000"/>
              <a:gd name="adj2" fmla="val 342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  <p:bldP spid="51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4FF933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23850" y="620713"/>
            <a:ext cx="8569325" cy="585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C’est une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joie de vivre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que de se retrouver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… </a:t>
            </a:r>
          </a:p>
          <a:p>
            <a:endParaRPr lang="fr-FR" altLang="fr-FR" sz="1800" b="1">
              <a:solidFill>
                <a:srgbClr val="996633"/>
              </a:solidFill>
              <a:latin typeface="Arial" panose="020B0604020202020204" pitchFamily="34" charset="0"/>
            </a:endParaRPr>
          </a:p>
          <a:p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             hein cognito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 ..en ce nouveau </a:t>
            </a:r>
          </a:p>
          <a:p>
            <a:endParaRPr lang="fr-FR" altLang="fr-FR" sz="1800">
              <a:solidFill>
                <a:srgbClr val="996633"/>
              </a:solidFill>
              <a:latin typeface="Arial" panose="020B0604020202020204" pitchFamily="34" charset="0"/>
            </a:endParaRPr>
          </a:p>
          <a:p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                   millénaire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…et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je teste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, sans 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contradiction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 ...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je suis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neue neue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</a:t>
            </a:r>
          </a:p>
          <a:p>
            <a:endParaRPr lang="fr-FR" altLang="fr-FR" sz="1800">
              <a:solidFill>
                <a:srgbClr val="996633"/>
              </a:solidFill>
              <a:latin typeface="Arial" panose="020B0604020202020204" pitchFamily="34" charset="0"/>
            </a:endParaRPr>
          </a:p>
          <a:p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                            mais toujours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sans neurone apparent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,  alimenté par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dyna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 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Mo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                                  			</a:t>
            </a:r>
          </a:p>
          <a:p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			pour la musique,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JJ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la moroso </a:t>
            </a:r>
          </a:p>
          <a:p>
            <a:endParaRPr lang="fr-FR" altLang="fr-FR" sz="1800">
              <a:solidFill>
                <a:srgbClr val="996633"/>
              </a:solidFill>
              <a:latin typeface="Arial" panose="020B0604020202020204" pitchFamily="34" charset="0"/>
            </a:endParaRPr>
          </a:p>
          <a:p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				Le Courtois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( pub )… un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Troubadour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…une  					</a:t>
            </a:r>
          </a:p>
          <a:p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					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messagère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.. avec la chanson de</a:t>
            </a:r>
          </a:p>
          <a:p>
            <a:endParaRPr lang="fr-FR" altLang="fr-FR" sz="1800">
              <a:solidFill>
                <a:srgbClr val="996633"/>
              </a:solidFill>
              <a:latin typeface="Arial" panose="020B0604020202020204" pitchFamily="34" charset="0"/>
            </a:endParaRPr>
          </a:p>
          <a:p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						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rolland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, un peu </a:t>
            </a:r>
          </a:p>
          <a:p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Lèche Bottes Pro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,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glandeur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à ses heures…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polisson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….</a:t>
            </a:r>
          </a:p>
          <a:p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          </a:t>
            </a:r>
          </a:p>
          <a:p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         un peu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poison 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aussi </a:t>
            </a:r>
          </a:p>
          <a:p>
            <a:endParaRPr lang="fr-FR" altLang="fr-FR" sz="1800">
              <a:solidFill>
                <a:srgbClr val="996633"/>
              </a:solidFill>
              <a:latin typeface="Arial" panose="020B0604020202020204" pitchFamily="34" charset="0"/>
            </a:endParaRPr>
          </a:p>
          <a:p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                peut-être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extra_vagante 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,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cristaline </a:t>
            </a:r>
            <a:r>
              <a:rPr lang="fr-FR" altLang="fr-FR" sz="1800">
                <a:solidFill>
                  <a:srgbClr val="996633"/>
                </a:solidFill>
                <a:latin typeface="Arial" panose="020B0604020202020204" pitchFamily="34" charset="0"/>
              </a:rPr>
              <a:t>, </a:t>
            </a:r>
            <a:r>
              <a:rPr lang="fr-FR" altLang="fr-FR" sz="1800" b="1">
                <a:solidFill>
                  <a:srgbClr val="996633"/>
                </a:solidFill>
                <a:latin typeface="Arial" panose="020B0604020202020204" pitchFamily="34" charset="0"/>
              </a:rPr>
              <a:t>infinie </a:t>
            </a:r>
          </a:p>
          <a:p>
            <a:endParaRPr lang="fr-FR" altLang="fr-FR" sz="1800" b="1">
              <a:solidFill>
                <a:srgbClr val="996633"/>
              </a:solidFill>
              <a:latin typeface="Arial" panose="020B0604020202020204" pitchFamily="34" charset="0"/>
            </a:endParaRPr>
          </a:p>
        </p:txBody>
      </p:sp>
      <p:sp>
        <p:nvSpPr>
          <p:cNvPr id="6149" name="AutoShape 5"/>
          <p:cNvSpPr>
            <a:spLocks noChangeArrowheads="1"/>
          </p:cNvSpPr>
          <p:nvPr/>
        </p:nvSpPr>
        <p:spPr bwMode="auto">
          <a:xfrm>
            <a:off x="8153400" y="6096000"/>
            <a:ext cx="457200" cy="333375"/>
          </a:xfrm>
          <a:prstGeom prst="rightArrow">
            <a:avLst>
              <a:gd name="adj1" fmla="val 50000"/>
              <a:gd name="adj2" fmla="val 342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7" presetClass="entr" presetSubtype="4" fill="hold" grpId="2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45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8" grpId="0"/>
      <p:bldP spid="6148" grpId="1"/>
      <p:bldP spid="6148" grpId="2"/>
      <p:bldP spid="61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4FF933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468313" y="1341438"/>
            <a:ext cx="8208962" cy="421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Les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H gourmand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 ont leur sucette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Pierrot Gourmand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 ( pub ) </a:t>
            </a:r>
          </a:p>
          <a:p>
            <a:pPr algn="ctr"/>
            <a:endParaRPr lang="fr-FR" altLang="fr-FR" sz="1800">
              <a:solidFill>
                <a:srgbClr val="FF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attention aux indigestions de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Sunday fraise , </a:t>
            </a:r>
          </a:p>
          <a:p>
            <a:pPr algn="ctr"/>
            <a:endParaRPr lang="fr-FR" altLang="fr-FR" sz="1800" b="1">
              <a:solidFill>
                <a:srgbClr val="FF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attention à la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mousse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 , </a:t>
            </a:r>
          </a:p>
          <a:p>
            <a:pPr algn="ctr"/>
            <a:endParaRPr lang="fr-FR" altLang="fr-FR" sz="1800">
              <a:solidFill>
                <a:srgbClr val="FF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	En cas de panne , à dispo un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Docteur Love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, </a:t>
            </a:r>
          </a:p>
          <a:p>
            <a:pPr algn="ctr"/>
            <a:endParaRPr lang="fr-FR" altLang="fr-FR" sz="1800">
              <a:solidFill>
                <a:srgbClr val="FF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un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médecin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, une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Ambulancière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 en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ASTON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MARTIN, </a:t>
            </a:r>
          </a:p>
          <a:p>
            <a:pPr algn="ctr"/>
            <a:endParaRPr lang="fr-FR" altLang="fr-FR" sz="1800" b="1">
              <a:solidFill>
                <a:srgbClr val="FF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 une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ARIANE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  un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discovery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 et son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astronaute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 si besoin ,</a:t>
            </a:r>
          </a:p>
          <a:p>
            <a:pPr algn="ctr"/>
            <a:endParaRPr lang="fr-FR" altLang="fr-FR" sz="1800">
              <a:solidFill>
                <a:srgbClr val="FF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 une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caisse à outils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, un 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ramoneur , </a:t>
            </a:r>
          </a:p>
          <a:p>
            <a:pPr algn="ctr"/>
            <a:endParaRPr lang="fr-FR" altLang="fr-FR" sz="1800" b="1">
              <a:solidFill>
                <a:srgbClr val="FF00FF"/>
              </a:solidFill>
              <a:latin typeface="Arial" panose="020B0604020202020204" pitchFamily="34" charset="0"/>
            </a:endParaRPr>
          </a:p>
          <a:p>
            <a:pPr algn="ctr"/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la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 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tante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 victorine MIEUX QUE LA TELE, Tom </a:t>
            </a:r>
            <a:r>
              <a:rPr lang="fr-FR" altLang="fr-FR" sz="1800">
                <a:solidFill>
                  <a:srgbClr val="FF00FF"/>
                </a:solidFill>
                <a:latin typeface="Arial" panose="020B0604020202020204" pitchFamily="34" charset="0"/>
              </a:rPr>
              <a:t>et</a:t>
            </a:r>
            <a:r>
              <a:rPr lang="fr-FR" altLang="fr-FR" sz="1800" b="1">
                <a:solidFill>
                  <a:srgbClr val="FF00FF"/>
                </a:solidFill>
                <a:latin typeface="Arial" panose="020B0604020202020204" pitchFamily="34" charset="0"/>
              </a:rPr>
              <a:t> jerry</a:t>
            </a:r>
          </a:p>
        </p:txBody>
      </p:sp>
      <p:sp>
        <p:nvSpPr>
          <p:cNvPr id="21516" name="AutoShape 12"/>
          <p:cNvSpPr>
            <a:spLocks noChangeArrowheads="1"/>
          </p:cNvSpPr>
          <p:nvPr/>
        </p:nvSpPr>
        <p:spPr bwMode="auto">
          <a:xfrm>
            <a:off x="8153400" y="6096000"/>
            <a:ext cx="457200" cy="333375"/>
          </a:xfrm>
          <a:prstGeom prst="rightArrow">
            <a:avLst>
              <a:gd name="adj1" fmla="val 50000"/>
              <a:gd name="adj2" fmla="val 342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7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8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4" grpId="0" animBg="1"/>
      <p:bldP spid="21515" grpId="0"/>
      <p:bldP spid="21515" grpId="1"/>
      <p:bldP spid="215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4FF933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042988" y="836613"/>
            <a:ext cx="6769100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altLang="fr-FR" sz="2000">
                <a:latin typeface="Arial" panose="020B0604020202020204" pitchFamily="34" charset="0"/>
              </a:rPr>
              <a:t>Et si on perd les pédales, dans </a:t>
            </a:r>
            <a:r>
              <a:rPr lang="fr-FR" altLang="fr-FR" sz="2000" b="1">
                <a:latin typeface="Arial" panose="020B0604020202020204" pitchFamily="34" charset="0"/>
              </a:rPr>
              <a:t>un passage à vide</a:t>
            </a:r>
            <a:r>
              <a:rPr lang="fr-FR" altLang="fr-FR" sz="2000">
                <a:latin typeface="Arial" panose="020B0604020202020204" pitchFamily="34" charset="0"/>
              </a:rPr>
              <a:t>,</a:t>
            </a:r>
          </a:p>
          <a:p>
            <a:pPr algn="ctr"/>
            <a:r>
              <a:rPr lang="fr-FR" altLang="fr-FR" sz="2000">
                <a:latin typeface="Arial" panose="020B0604020202020204" pitchFamily="34" charset="0"/>
              </a:rPr>
              <a:t> </a:t>
            </a:r>
          </a:p>
          <a:p>
            <a:pPr algn="ctr"/>
            <a:r>
              <a:rPr lang="fr-FR" altLang="fr-FR" sz="2000">
                <a:latin typeface="Arial" panose="020B0604020202020204" pitchFamily="34" charset="0"/>
              </a:rPr>
              <a:t> un </a:t>
            </a:r>
            <a:r>
              <a:rPr lang="fr-FR" altLang="fr-FR" sz="2000" b="1">
                <a:latin typeface="Arial" panose="020B0604020202020204" pitchFamily="34" charset="0"/>
              </a:rPr>
              <a:t>médium du net</a:t>
            </a:r>
            <a:r>
              <a:rPr lang="fr-FR" altLang="fr-FR" sz="2000">
                <a:latin typeface="Arial" panose="020B0604020202020204" pitchFamily="34" charset="0"/>
              </a:rPr>
              <a:t> , de </a:t>
            </a:r>
            <a:r>
              <a:rPr lang="fr-FR" altLang="fr-FR" sz="2000" b="1">
                <a:latin typeface="Arial" panose="020B0604020202020204" pitchFamily="34" charset="0"/>
              </a:rPr>
              <a:t>casablanca</a:t>
            </a:r>
            <a:r>
              <a:rPr lang="fr-FR" altLang="fr-FR" sz="2000">
                <a:latin typeface="Arial" panose="020B0604020202020204" pitchFamily="34" charset="0"/>
              </a:rPr>
              <a:t> , et </a:t>
            </a:r>
          </a:p>
          <a:p>
            <a:pPr algn="ctr"/>
            <a:endParaRPr lang="fr-FR" altLang="fr-FR" sz="2000"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latin typeface="Arial" panose="020B0604020202020204" pitchFamily="34" charset="0"/>
              </a:rPr>
              <a:t>cinto</a:t>
            </a:r>
            <a:r>
              <a:rPr lang="fr-FR" altLang="fr-FR" sz="2000">
                <a:latin typeface="Arial" panose="020B0604020202020204" pitchFamily="34" charset="0"/>
              </a:rPr>
              <a:t>  Là où ça fait mal , c’est dé… </a:t>
            </a:r>
            <a:r>
              <a:rPr lang="fr-FR" altLang="fr-FR" sz="2000" b="1">
                <a:latin typeface="Arial" panose="020B0604020202020204" pitchFamily="34" charset="0"/>
              </a:rPr>
              <a:t>tess</a:t>
            </a:r>
            <a:r>
              <a:rPr lang="fr-FR" altLang="fr-FR" sz="2000">
                <a:latin typeface="Arial" panose="020B0604020202020204" pitchFamily="34" charset="0"/>
              </a:rPr>
              <a:t> …table </a:t>
            </a:r>
          </a:p>
          <a:p>
            <a:pPr algn="ctr"/>
            <a:endParaRPr lang="fr-FR" altLang="fr-FR" sz="2000">
              <a:latin typeface="Arial" panose="020B0604020202020204" pitchFamily="34" charset="0"/>
            </a:endParaRPr>
          </a:p>
          <a:p>
            <a:pPr algn="ctr"/>
            <a:r>
              <a:rPr lang="fr-FR" altLang="fr-FR" sz="2000">
                <a:latin typeface="Arial" panose="020B0604020202020204" pitchFamily="34" charset="0"/>
              </a:rPr>
              <a:t>quelquefois.</a:t>
            </a:r>
          </a:p>
          <a:p>
            <a:pPr algn="ctr"/>
            <a:endParaRPr lang="fr-FR" altLang="fr-FR" sz="2000">
              <a:latin typeface="Arial" panose="020B0604020202020204" pitchFamily="34" charset="0"/>
            </a:endParaRPr>
          </a:p>
          <a:p>
            <a:pPr algn="ctr"/>
            <a:r>
              <a:rPr lang="fr-FR" altLang="fr-FR" sz="2000">
                <a:latin typeface="Arial" panose="020B0604020202020204" pitchFamily="34" charset="0"/>
              </a:rPr>
              <a:t>	Pour la surveillance, en plus des OP, un </a:t>
            </a:r>
            <a:r>
              <a:rPr lang="fr-FR" altLang="fr-FR" sz="2000" b="1">
                <a:latin typeface="Arial" panose="020B0604020202020204" pitchFamily="34" charset="0"/>
              </a:rPr>
              <a:t>labrador </a:t>
            </a:r>
            <a:r>
              <a:rPr lang="fr-FR" altLang="fr-FR" sz="2000">
                <a:latin typeface="Arial" panose="020B0604020202020204" pitchFamily="34" charset="0"/>
              </a:rPr>
              <a:t>sans</a:t>
            </a:r>
            <a:r>
              <a:rPr lang="fr-FR" altLang="fr-FR" sz="2000" b="1">
                <a:latin typeface="Arial" panose="020B0604020202020204" pitchFamily="34" charset="0"/>
              </a:rPr>
              <a:t> étincelle</a:t>
            </a:r>
            <a:endParaRPr lang="fr-FR" altLang="fr-FR" sz="2000">
              <a:latin typeface="Arial" panose="020B0604020202020204" pitchFamily="34" charset="0"/>
            </a:endParaRPr>
          </a:p>
          <a:p>
            <a:pPr algn="ctr"/>
            <a:r>
              <a:rPr lang="fr-FR" altLang="fr-FR" sz="2000">
                <a:latin typeface="Arial" panose="020B0604020202020204" pitchFamily="34" charset="0"/>
              </a:rPr>
              <a:t>	</a:t>
            </a:r>
          </a:p>
          <a:p>
            <a:pPr algn="ctr"/>
            <a:endParaRPr lang="fr-FR" altLang="fr-FR" sz="2000">
              <a:latin typeface="Arial" panose="020B0604020202020204" pitchFamily="34" charset="0"/>
            </a:endParaRPr>
          </a:p>
          <a:p>
            <a:pPr algn="ctr"/>
            <a:endParaRPr lang="fr-FR" altLang="fr-FR" sz="2000">
              <a:latin typeface="Arial" panose="020B0604020202020204" pitchFamily="34" charset="0"/>
            </a:endParaRPr>
          </a:p>
          <a:p>
            <a:pPr algn="ctr"/>
            <a:endParaRPr lang="fr-FR" altLang="fr-FR" sz="2000">
              <a:latin typeface="Arial" panose="020B0604020202020204" pitchFamily="34" charset="0"/>
            </a:endParaRPr>
          </a:p>
          <a:p>
            <a:pPr algn="ctr"/>
            <a:r>
              <a:rPr lang="fr-FR" altLang="fr-FR" sz="2000" b="1">
                <a:latin typeface="Arial" panose="020B0604020202020204" pitchFamily="34" charset="0"/>
              </a:rPr>
              <a:t>Le Chat</a:t>
            </a:r>
            <a:r>
              <a:rPr lang="fr-FR" altLang="fr-FR" sz="2000">
                <a:latin typeface="Arial" panose="020B0604020202020204" pitchFamily="34" charset="0"/>
              </a:rPr>
              <a:t> , ça sent bon la </a:t>
            </a:r>
            <a:r>
              <a:rPr lang="fr-FR" altLang="fr-FR" sz="2000" b="1">
                <a:latin typeface="Arial" panose="020B0604020202020204" pitchFamily="34" charset="0"/>
              </a:rPr>
              <a:t>France</a:t>
            </a:r>
            <a:r>
              <a:rPr lang="fr-FR" altLang="fr-FR" sz="2000">
                <a:latin typeface="Arial" panose="020B0604020202020204" pitchFamily="34" charset="0"/>
              </a:rPr>
              <a:t> , tout ça ,  </a:t>
            </a:r>
            <a:r>
              <a:rPr lang="fr-FR" altLang="fr-FR" sz="2000" b="1">
                <a:latin typeface="Arial" panose="020B0604020202020204" pitchFamily="34" charset="0"/>
              </a:rPr>
              <a:t>sans plus</a:t>
            </a:r>
          </a:p>
        </p:txBody>
      </p:sp>
      <p:sp>
        <p:nvSpPr>
          <p:cNvPr id="23556" name="AutoShape 4"/>
          <p:cNvSpPr>
            <a:spLocks noChangeArrowheads="1"/>
          </p:cNvSpPr>
          <p:nvPr/>
        </p:nvSpPr>
        <p:spPr bwMode="auto">
          <a:xfrm>
            <a:off x="8153400" y="6096000"/>
            <a:ext cx="457200" cy="333375"/>
          </a:xfrm>
          <a:prstGeom prst="rightArrow">
            <a:avLst>
              <a:gd name="adj1" fmla="val 50000"/>
              <a:gd name="adj2" fmla="val 342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7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3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/>
      <p:bldP spid="23555" grpId="0"/>
      <p:bldP spid="23555" grpId="1"/>
      <p:bldP spid="2355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4FF933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pic>
        <p:nvPicPr>
          <p:cNvPr id="24579" name="Picture 3" descr="GOTLIB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0" y="1844675"/>
            <a:ext cx="3683000" cy="316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886200" y="5949950"/>
            <a:ext cx="4718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1800" b="1">
                <a:solidFill>
                  <a:srgbClr val="009900"/>
                </a:solidFill>
                <a:latin typeface="Arial" panose="020B0604020202020204" pitchFamily="34" charset="0"/>
              </a:rPr>
              <a:t>Merci  de votre  attention          dom  </a:t>
            </a:r>
            <a:r>
              <a:rPr lang="en-US" altLang="fr-FR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7" presetClass="entr" presetSubtype="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nimBg="1"/>
      <p:bldP spid="24580" grpId="0"/>
      <p:bldP spid="2458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79388" y="188913"/>
            <a:ext cx="8713787" cy="6480175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4FF933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nimBg="1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144</Words>
  <Application>Microsoft Office PowerPoint</Application>
  <PresentationFormat>Affichage à l'écran (4:3)</PresentationFormat>
  <Paragraphs>93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1" baseType="lpstr">
      <vt:lpstr>Times New Roman</vt:lpstr>
      <vt:lpstr>Arial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TRANSPORTES SCHIAPPACASSE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Raul Flores Benavides</dc:creator>
  <cp:lastModifiedBy>Dominique dom51_</cp:lastModifiedBy>
  <cp:revision>6</cp:revision>
  <dcterms:created xsi:type="dcterms:W3CDTF">2005-03-23T14:56:46Z</dcterms:created>
  <dcterms:modified xsi:type="dcterms:W3CDTF">2020-11-03T19:28:09Z</dcterms:modified>
</cp:coreProperties>
</file>