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89" r:id="rId2"/>
    <p:sldId id="292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0" r:id="rId1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hlink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009900"/>
    <a:srgbClr val="000099"/>
    <a:srgbClr val="009999"/>
    <a:srgbClr val="00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90" autoAdjust="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fr-FR" altLang="fr-FR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fr-FR" altLang="fr-FR"/>
          </a:p>
        </p:txBody>
      </p:sp>
      <p:sp>
        <p:nvSpPr>
          <p:cNvPr id="583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fr-FR" altLang="fr-FR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EF43A69-CDDB-47B9-BD30-CF5DA4176CA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41743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B92F9D-2241-4218-B00F-1C4A4D261C7A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7037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B8F3F-3887-4A79-9E98-2AB323BC59DF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226822955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23ADB-B965-455C-8A81-0178CFB39E6F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226812827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C7592-BAA2-47B0-AC94-09278417C8B6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312605044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9B0B1-7796-4705-BF7E-5B4CE46AD398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538323563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BD36B-E8D5-4F1A-A678-10567B0E4C40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3861517116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43E97-32EF-4A10-AD63-26B7132AF2DE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990628246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59857A-A5C1-432F-BBA9-0FBC3610DB19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170488814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AD725-954F-42E6-8FC0-BECA9BEA8F29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107214982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90B2D-BDF4-46C0-9596-43895EFC2C42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41334785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B8BF32-3E08-4825-AF31-1455B2DFC70F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928251061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F10AC-2C59-42D6-88AA-77E834EA3288}" type="slidenum">
              <a:rPr lang="en-GB" altLang="fr-FR"/>
              <a:pPr/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970865937"/>
      </p:ext>
    </p:extLst>
  </p:cSld>
  <p:clrMapOvr>
    <a:masterClrMapping/>
  </p:clrMapOvr>
  <p:transition spd="slow" advTm="5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Click to edit Master text styles</a:t>
            </a:r>
          </a:p>
          <a:p>
            <a:pPr lvl="1"/>
            <a:r>
              <a:rPr lang="en-GB" altLang="fr-FR" smtClean="0"/>
              <a:t>Second level</a:t>
            </a:r>
          </a:p>
          <a:p>
            <a:pPr lvl="2"/>
            <a:r>
              <a:rPr lang="en-GB" altLang="fr-FR" smtClean="0"/>
              <a:t>Third level</a:t>
            </a:r>
          </a:p>
          <a:p>
            <a:pPr lvl="3"/>
            <a:r>
              <a:rPr lang="en-GB" altLang="fr-FR" smtClean="0"/>
              <a:t>Fourth level</a:t>
            </a:r>
          </a:p>
          <a:p>
            <a:pPr lvl="4"/>
            <a:r>
              <a:rPr lang="en-GB" altLang="fr-F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54D14C6B-4D1A-487E-83A0-20BC87BDD0CD}" type="slidenum">
              <a:rPr lang="en-GB" altLang="fr-FR"/>
              <a:pPr/>
              <a:t>‹N°›</a:t>
            </a:fld>
            <a:endParaRPr lang="en-GB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gamma/>
                <a:shade val="46275"/>
                <a:invGamma/>
              </a:schemeClr>
            </a:gs>
            <a:gs pos="50000">
              <a:schemeClr val="accent1"/>
            </a:gs>
            <a:gs pos="100000">
              <a:schemeClr val="accent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9" name="Picture 7" descr="20040609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11138"/>
            <a:ext cx="8785225" cy="643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5003800" y="6237288"/>
            <a:ext cx="3887788" cy="39687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2000">
                <a:solidFill>
                  <a:schemeClr val="tx1"/>
                </a:solidFill>
              </a:rPr>
              <a:t>Un nouveau diaporama de  dom__</a:t>
            </a:r>
            <a:r>
              <a:rPr lang="fr-FR" altLang="fr-FR" sz="2000">
                <a:solidFill>
                  <a:schemeClr val="bg1"/>
                </a:solidFill>
              </a:rPr>
              <a:t>                                                                                                          </a:t>
            </a:r>
          </a:p>
        </p:txBody>
      </p:sp>
    </p:spTree>
  </p:cSld>
  <p:clrMapOvr>
    <a:masterClrMapping/>
  </p:clrMapOvr>
  <p:transition spd="slow" advTm="8000">
    <p:fade thruBlk="1"/>
    <p:sndAc>
      <p:stSnd>
        <p:snd r:embed="rId3" name="tennessee_waltz1950_patti_p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pic>
        <p:nvPicPr>
          <p:cNvPr id="98307" name="Picture 3" descr="20040609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308" name="WordArt 4" descr="Marbre blanc"/>
          <p:cNvSpPr>
            <a:spLocks noChangeArrowheads="1" noChangeShapeType="1" noTextEdit="1"/>
          </p:cNvSpPr>
          <p:nvPr/>
        </p:nvSpPr>
        <p:spPr bwMode="auto">
          <a:xfrm>
            <a:off x="6011863" y="5805488"/>
            <a:ext cx="2359025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FFCC99"/>
              </a:contourClr>
            </a:sp3d>
          </a:bodyPr>
          <a:lstStyle/>
          <a:p>
            <a:pPr algn="ctr"/>
            <a:r>
              <a:rPr lang="fr-FR" sz="20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PSEU dom et dam</a:t>
            </a: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287338" y="461963"/>
            <a:ext cx="8532812" cy="593407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fr-FR" altLang="fr-FR"/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Une mine inépuisable, 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ces pseudos 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qui apparaissent 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et disparaissent 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comme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 par enchantement….</a:t>
            </a:r>
          </a:p>
          <a:p>
            <a:pPr algn="ctr"/>
            <a:endParaRPr lang="fr-FR" altLang="fr-FR">
              <a:solidFill>
                <a:srgbClr val="000099"/>
              </a:solidFill>
            </a:endParaRPr>
          </a:p>
          <a:p>
            <a:pPr algn="ctr"/>
            <a:r>
              <a:rPr lang="fr-FR" altLang="fr-FR" b="1">
                <a:solidFill>
                  <a:srgbClr val="000099"/>
                </a:solidFill>
              </a:rPr>
              <a:t>Homme à</a:t>
            </a:r>
            <a:r>
              <a:rPr lang="fr-FR" altLang="fr-FR">
                <a:solidFill>
                  <a:srgbClr val="000099"/>
                </a:solidFill>
              </a:rPr>
              <a:t> </a:t>
            </a:r>
            <a:r>
              <a:rPr lang="fr-FR" altLang="fr-FR" b="1">
                <a:solidFill>
                  <a:srgbClr val="000099"/>
                </a:solidFill>
              </a:rPr>
              <a:t>cam</a:t>
            </a:r>
            <a:r>
              <a:rPr lang="fr-FR" altLang="fr-FR">
                <a:solidFill>
                  <a:srgbClr val="000099"/>
                </a:solidFill>
              </a:rPr>
              <a:t> par ci ou </a:t>
            </a:r>
            <a:r>
              <a:rPr lang="fr-FR" altLang="fr-FR" b="1">
                <a:solidFill>
                  <a:srgbClr val="000099"/>
                </a:solidFill>
              </a:rPr>
              <a:t>cam</a:t>
            </a:r>
            <a:r>
              <a:rPr lang="fr-FR" altLang="fr-FR">
                <a:solidFill>
                  <a:srgbClr val="000099"/>
                </a:solidFill>
              </a:rPr>
              <a:t> par là…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ou </a:t>
            </a:r>
            <a:r>
              <a:rPr lang="fr-FR" altLang="fr-FR" b="1">
                <a:solidFill>
                  <a:srgbClr val="000099"/>
                </a:solidFill>
              </a:rPr>
              <a:t>Cam ET Léon</a:t>
            </a:r>
            <a:r>
              <a:rPr lang="fr-FR" altLang="fr-FR">
                <a:solidFill>
                  <a:srgbClr val="000099"/>
                </a:solidFill>
              </a:rPr>
              <a:t>.. futé ..le pseudo….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on se croirait au </a:t>
            </a:r>
            <a:r>
              <a:rPr lang="fr-FR" altLang="fr-FR" b="1">
                <a:solidFill>
                  <a:srgbClr val="000099"/>
                </a:solidFill>
              </a:rPr>
              <a:t>Technival</a:t>
            </a:r>
            <a:r>
              <a:rPr lang="fr-FR" altLang="fr-FR">
                <a:solidFill>
                  <a:srgbClr val="000099"/>
                </a:solidFill>
              </a:rPr>
              <a:t>.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	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	On en voit 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de toutes les couleurs :</a:t>
            </a:r>
          </a:p>
          <a:p>
            <a:pPr algn="ctr"/>
            <a:r>
              <a:rPr lang="fr-FR" altLang="fr-FR">
                <a:solidFill>
                  <a:srgbClr val="000099"/>
                </a:solidFill>
              </a:rPr>
              <a:t> </a:t>
            </a:r>
            <a:r>
              <a:rPr lang="fr-FR" altLang="fr-FR" b="1">
                <a:solidFill>
                  <a:srgbClr val="000099"/>
                </a:solidFill>
              </a:rPr>
              <a:t>Black and Métis</a:t>
            </a:r>
            <a:r>
              <a:rPr lang="fr-FR" altLang="fr-FR">
                <a:solidFill>
                  <a:srgbClr val="000099"/>
                </a:solidFill>
              </a:rPr>
              <a:t>…</a:t>
            </a:r>
            <a:r>
              <a:rPr lang="fr-FR" altLang="fr-FR" b="1">
                <a:solidFill>
                  <a:srgbClr val="000099"/>
                </a:solidFill>
              </a:rPr>
              <a:t>Jeune fille Black</a:t>
            </a:r>
          </a:p>
          <a:p>
            <a:pPr algn="ctr"/>
            <a:endParaRPr lang="fr-FR" altLang="fr-FR" b="1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287338" y="333375"/>
            <a:ext cx="8569325" cy="61166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/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chemeClr val="tx1"/>
                </a:solidFill>
              </a:rPr>
              <a:t>Les Z’ hommes, qu’ils soient 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chemeClr val="tx1"/>
                </a:solidFill>
              </a:rPr>
              <a:t> </a:t>
            </a:r>
            <a:r>
              <a:rPr lang="fr-FR" altLang="fr-FR" b="1">
                <a:solidFill>
                  <a:schemeClr val="tx1"/>
                </a:solidFill>
              </a:rPr>
              <a:t>très</a:t>
            </a:r>
            <a:r>
              <a:rPr lang="fr-FR" altLang="fr-FR">
                <a:solidFill>
                  <a:schemeClr val="tx1"/>
                </a:solidFill>
              </a:rPr>
              <a:t> </a:t>
            </a:r>
            <a:r>
              <a:rPr lang="fr-FR" altLang="fr-FR" b="1">
                <a:solidFill>
                  <a:schemeClr val="tx1"/>
                </a:solidFill>
              </a:rPr>
              <a:t>câlin</a:t>
            </a:r>
            <a:r>
              <a:rPr lang="fr-FR" altLang="fr-FR">
                <a:solidFill>
                  <a:schemeClr val="tx1"/>
                </a:solidFill>
              </a:rPr>
              <a:t>…</a:t>
            </a:r>
            <a:r>
              <a:rPr lang="fr-FR" altLang="fr-FR" b="1">
                <a:solidFill>
                  <a:schemeClr val="tx1"/>
                </a:solidFill>
              </a:rPr>
              <a:t>fair play</a:t>
            </a:r>
            <a:r>
              <a:rPr lang="fr-FR" altLang="fr-FR">
                <a:solidFill>
                  <a:schemeClr val="tx1"/>
                </a:solidFill>
              </a:rPr>
              <a:t>….. </a:t>
            </a:r>
            <a:r>
              <a:rPr lang="fr-FR" altLang="fr-FR" b="1">
                <a:solidFill>
                  <a:schemeClr val="tx1"/>
                </a:solidFill>
              </a:rPr>
              <a:t>extrême</a:t>
            </a:r>
            <a:r>
              <a:rPr lang="fr-FR" altLang="fr-FR">
                <a:solidFill>
                  <a:schemeClr val="tx1"/>
                </a:solidFill>
              </a:rPr>
              <a:t> …..</a:t>
            </a:r>
            <a:r>
              <a:rPr lang="fr-FR" altLang="fr-FR" b="1">
                <a:solidFill>
                  <a:schemeClr val="tx1"/>
                </a:solidFill>
              </a:rPr>
              <a:t>sensuel </a:t>
            </a:r>
            <a:r>
              <a:rPr lang="fr-FR" altLang="fr-FR">
                <a:solidFill>
                  <a:schemeClr val="tx1"/>
                </a:solidFill>
              </a:rPr>
              <a:t>…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chemeClr val="tx1"/>
                </a:solidFill>
              </a:rPr>
              <a:t>Sentimental</a:t>
            </a:r>
            <a:r>
              <a:rPr lang="fr-FR" altLang="fr-FR">
                <a:solidFill>
                  <a:schemeClr val="tx1"/>
                </a:solidFill>
              </a:rPr>
              <a:t> …</a:t>
            </a:r>
            <a:r>
              <a:rPr lang="fr-FR" altLang="fr-FR" b="1">
                <a:solidFill>
                  <a:schemeClr val="tx1"/>
                </a:solidFill>
              </a:rPr>
              <a:t>Discret</a:t>
            </a:r>
            <a:r>
              <a:rPr lang="fr-FR" altLang="fr-FR">
                <a:solidFill>
                  <a:schemeClr val="tx1"/>
                </a:solidFill>
              </a:rPr>
              <a:t>… </a:t>
            </a:r>
            <a:r>
              <a:rPr lang="fr-FR" altLang="fr-FR" b="1">
                <a:solidFill>
                  <a:schemeClr val="tx1"/>
                </a:solidFill>
              </a:rPr>
              <a:t>Mûr</a:t>
            </a:r>
            <a:r>
              <a:rPr lang="fr-FR" altLang="fr-FR">
                <a:solidFill>
                  <a:schemeClr val="tx1"/>
                </a:solidFill>
              </a:rPr>
              <a:t> …</a:t>
            </a:r>
            <a:r>
              <a:rPr lang="fr-FR" altLang="fr-FR" b="1">
                <a:solidFill>
                  <a:schemeClr val="tx1"/>
                </a:solidFill>
              </a:rPr>
              <a:t>Mûr Discret</a:t>
            </a:r>
            <a:r>
              <a:rPr lang="fr-FR" altLang="fr-FR">
                <a:solidFill>
                  <a:schemeClr val="tx1"/>
                </a:solidFill>
              </a:rPr>
              <a:t> ….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chemeClr val="tx1"/>
                </a:solidFill>
              </a:rPr>
              <a:t>Heureux</a:t>
            </a:r>
            <a:r>
              <a:rPr lang="fr-FR" altLang="fr-FR">
                <a:solidFill>
                  <a:schemeClr val="tx1"/>
                </a:solidFill>
              </a:rPr>
              <a:t> …et </a:t>
            </a:r>
            <a:r>
              <a:rPr lang="fr-FR" altLang="fr-FR" b="1">
                <a:solidFill>
                  <a:schemeClr val="tx1"/>
                </a:solidFill>
              </a:rPr>
              <a:t>Joyeux</a:t>
            </a:r>
            <a:r>
              <a:rPr lang="fr-FR" altLang="fr-FR">
                <a:solidFill>
                  <a:schemeClr val="tx1"/>
                </a:solidFill>
              </a:rPr>
              <a:t> …ou  </a:t>
            </a:r>
            <a:r>
              <a:rPr lang="fr-FR" altLang="fr-FR" b="1">
                <a:solidFill>
                  <a:schemeClr val="tx1"/>
                </a:solidFill>
              </a:rPr>
              <a:t>sage</a:t>
            </a:r>
            <a:r>
              <a:rPr lang="fr-FR" altLang="fr-FR">
                <a:solidFill>
                  <a:schemeClr val="tx1"/>
                </a:solidFill>
              </a:rPr>
              <a:t> …</a:t>
            </a:r>
            <a:r>
              <a:rPr lang="fr-FR" altLang="fr-FR" b="1">
                <a:solidFill>
                  <a:schemeClr val="tx1"/>
                </a:solidFill>
              </a:rPr>
              <a:t>Hors Cote Argus</a:t>
            </a:r>
            <a:r>
              <a:rPr lang="fr-FR" altLang="fr-FR">
                <a:solidFill>
                  <a:schemeClr val="tx1"/>
                </a:solidFill>
              </a:rPr>
              <a:t>…</a:t>
            </a:r>
            <a:r>
              <a:rPr lang="fr-FR" altLang="fr-FR" b="1">
                <a:solidFill>
                  <a:schemeClr val="tx1"/>
                </a:solidFill>
              </a:rPr>
              <a:t>Sans Cible</a:t>
            </a:r>
            <a:r>
              <a:rPr lang="fr-FR" altLang="fr-FR">
                <a:solidFill>
                  <a:schemeClr val="tx1"/>
                </a:solidFill>
              </a:rPr>
              <a:t> …</a:t>
            </a:r>
            <a:r>
              <a:rPr lang="fr-FR" altLang="fr-FR" b="1">
                <a:solidFill>
                  <a:schemeClr val="tx1"/>
                </a:solidFill>
              </a:rPr>
              <a:t>fauché</a:t>
            </a:r>
            <a:r>
              <a:rPr lang="fr-FR" altLang="fr-FR">
                <a:solidFill>
                  <a:schemeClr val="tx1"/>
                </a:solidFill>
              </a:rPr>
              <a:t>.…</a:t>
            </a:r>
            <a:r>
              <a:rPr lang="fr-FR" altLang="fr-FR" b="1">
                <a:solidFill>
                  <a:schemeClr val="tx1"/>
                </a:solidFill>
              </a:rPr>
              <a:t>Homme – Div</a:t>
            </a:r>
            <a:r>
              <a:rPr lang="fr-FR" altLang="fr-FR">
                <a:solidFill>
                  <a:schemeClr val="tx1"/>
                </a:solidFill>
              </a:rPr>
              <a:t> ( divin je suppose )…....</a:t>
            </a:r>
          </a:p>
          <a:p>
            <a:pPr algn="ctr">
              <a:spcBef>
                <a:spcPct val="50000"/>
              </a:spcBef>
            </a:pPr>
            <a:endParaRPr lang="fr-FR" altLang="fr-FR">
              <a:solidFill>
                <a:schemeClr val="tx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chemeClr val="tx1"/>
                </a:solidFill>
              </a:rPr>
              <a:t>ils ont tout pour plaire… enfin ils l’affichent…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chemeClr val="tx1"/>
                </a:solidFill>
              </a:rPr>
              <a:t>surtout s’ils sont  </a:t>
            </a:r>
            <a:r>
              <a:rPr lang="fr-FR" altLang="fr-FR" b="1">
                <a:solidFill>
                  <a:schemeClr val="tx1"/>
                </a:solidFill>
              </a:rPr>
              <a:t>Charmeur </a:t>
            </a:r>
            <a:r>
              <a:rPr lang="fr-FR" altLang="fr-FR">
                <a:solidFill>
                  <a:schemeClr val="tx1"/>
                </a:solidFill>
              </a:rPr>
              <a:t>….</a:t>
            </a:r>
            <a:r>
              <a:rPr lang="fr-FR" altLang="fr-FR" b="1">
                <a:solidFill>
                  <a:schemeClr val="tx1"/>
                </a:solidFill>
              </a:rPr>
              <a:t> Jeune homme</a:t>
            </a:r>
            <a:r>
              <a:rPr lang="fr-FR" altLang="fr-FR">
                <a:solidFill>
                  <a:schemeClr val="tx1"/>
                </a:solidFill>
              </a:rPr>
              <a:t> …tu parles comme un homme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chemeClr val="tx1"/>
                </a:solidFill>
              </a:rPr>
              <a:t> (Johnny)….</a:t>
            </a:r>
            <a:r>
              <a:rPr lang="fr-FR" altLang="fr-FR"/>
              <a:t> </a:t>
            </a:r>
          </a:p>
          <a:p>
            <a:pPr algn="ctr">
              <a:spcBef>
                <a:spcPct val="50000"/>
              </a:spcBef>
            </a:pPr>
            <a:endParaRPr lang="fr-FR" alt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503238" y="549275"/>
            <a:ext cx="8135937" cy="5934075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/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9900"/>
                </a:solidFill>
              </a:rPr>
              <a:t>Au mieux pour lui…. </a:t>
            </a:r>
          </a:p>
          <a:p>
            <a:pPr algn="ctr">
              <a:spcBef>
                <a:spcPct val="50000"/>
              </a:spcBef>
            </a:pPr>
            <a:endParaRPr lang="fr-FR" altLang="fr-FR">
              <a:solidFill>
                <a:srgbClr val="0099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009900"/>
                </a:solidFill>
              </a:rPr>
              <a:t>Infatigable Dormeur</a:t>
            </a:r>
            <a:r>
              <a:rPr lang="fr-FR" altLang="fr-FR">
                <a:solidFill>
                  <a:srgbClr val="009900"/>
                </a:solidFill>
              </a:rPr>
              <a:t> …. </a:t>
            </a:r>
            <a:r>
              <a:rPr lang="fr-FR" altLang="fr-FR" b="1">
                <a:solidFill>
                  <a:srgbClr val="009900"/>
                </a:solidFill>
              </a:rPr>
              <a:t>Supervieux</a:t>
            </a:r>
            <a:r>
              <a:rPr lang="fr-FR" altLang="fr-FR">
                <a:solidFill>
                  <a:srgbClr val="009900"/>
                </a:solidFill>
              </a:rPr>
              <a:t>… </a:t>
            </a:r>
            <a:r>
              <a:rPr lang="fr-FR" altLang="fr-FR" b="1">
                <a:solidFill>
                  <a:srgbClr val="009900"/>
                </a:solidFill>
              </a:rPr>
              <a:t>Beau Mec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009900"/>
                </a:solidFill>
              </a:rPr>
              <a:t> mais vieux</a:t>
            </a:r>
            <a:r>
              <a:rPr lang="fr-FR" altLang="fr-FR">
                <a:solidFill>
                  <a:srgbClr val="009900"/>
                </a:solidFill>
              </a:rPr>
              <a:t>…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009900"/>
                </a:solidFill>
              </a:rPr>
              <a:t>hommebleu</a:t>
            </a:r>
            <a:r>
              <a:rPr lang="fr-FR" altLang="fr-FR">
                <a:solidFill>
                  <a:srgbClr val="009900"/>
                </a:solidFill>
              </a:rPr>
              <a:t> …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9900"/>
                </a:solidFill>
              </a:rPr>
              <a:t>passons par un </a:t>
            </a:r>
            <a:r>
              <a:rPr lang="fr-FR" altLang="fr-FR" b="1">
                <a:solidFill>
                  <a:srgbClr val="009900"/>
                </a:solidFill>
              </a:rPr>
              <a:t>confesseur</a:t>
            </a:r>
            <a:r>
              <a:rPr lang="fr-FR" altLang="fr-FR">
                <a:solidFill>
                  <a:srgbClr val="009900"/>
                </a:solidFill>
              </a:rPr>
              <a:t> …. 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009900"/>
                </a:solidFill>
              </a:rPr>
              <a:t>Quelconque</a:t>
            </a:r>
            <a:r>
              <a:rPr lang="fr-FR" altLang="fr-FR">
                <a:solidFill>
                  <a:srgbClr val="009900"/>
                </a:solidFill>
              </a:rPr>
              <a:t> … mais tous ….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009900"/>
                </a:solidFill>
              </a:rPr>
              <a:t>Hors du Commun</a:t>
            </a:r>
            <a:r>
              <a:rPr lang="fr-FR" altLang="fr-FR">
                <a:solidFill>
                  <a:srgbClr val="009900"/>
                </a:solidFill>
              </a:rPr>
              <a:t> ….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9900"/>
                </a:solidFill>
              </a:rPr>
              <a:t> </a:t>
            </a:r>
            <a:r>
              <a:rPr lang="fr-FR" altLang="fr-FR" b="1">
                <a:solidFill>
                  <a:srgbClr val="009900"/>
                </a:solidFill>
              </a:rPr>
              <a:t>Sportif XXX</a:t>
            </a:r>
            <a:r>
              <a:rPr lang="fr-FR" altLang="fr-FR">
                <a:solidFill>
                  <a:srgbClr val="009900"/>
                </a:solidFill>
              </a:rPr>
              <a:t> …</a:t>
            </a:r>
          </a:p>
          <a:p>
            <a:pPr algn="ctr">
              <a:spcBef>
                <a:spcPct val="50000"/>
              </a:spcBef>
            </a:pPr>
            <a:endParaRPr lang="fr-FR" alt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102403" name="Text Box 3"/>
          <p:cNvSpPr txBox="1">
            <a:spLocks noChangeArrowheads="1"/>
          </p:cNvSpPr>
          <p:nvPr/>
        </p:nvSpPr>
        <p:spPr bwMode="auto">
          <a:xfrm>
            <a:off x="304800" y="461963"/>
            <a:ext cx="8534400" cy="5934075"/>
          </a:xfrm>
          <a:prstGeom prst="rect">
            <a:avLst/>
          </a:prstGeom>
          <a:solidFill>
            <a:srgbClr val="CC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800080"/>
                </a:solidFill>
              </a:rPr>
              <a:t>Les femmes, parlons-en….</a:t>
            </a:r>
          </a:p>
          <a:p>
            <a:pPr algn="ctr">
              <a:spcBef>
                <a:spcPct val="50000"/>
              </a:spcBef>
            </a:pPr>
            <a:endParaRPr lang="fr-FR" altLang="fr-FR">
              <a:solidFill>
                <a:srgbClr val="80008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800080"/>
                </a:solidFill>
              </a:rPr>
              <a:t> fiereetchiante 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800080"/>
                </a:solidFill>
              </a:rPr>
              <a:t>( bravo pour la reconnaissance devant le miroir )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800080"/>
                </a:solidFill>
              </a:rPr>
              <a:t>…il faut le faire déjà…..pour d’autres, 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800080"/>
                </a:solidFill>
              </a:rPr>
              <a:t>c’est…</a:t>
            </a:r>
            <a:r>
              <a:rPr lang="fr-FR" altLang="fr-FR" b="1">
                <a:solidFill>
                  <a:srgbClr val="800080"/>
                </a:solidFill>
              </a:rPr>
              <a:t>ELLE</a:t>
            </a:r>
            <a:r>
              <a:rPr lang="fr-FR" altLang="fr-FR">
                <a:solidFill>
                  <a:srgbClr val="800080"/>
                </a:solidFill>
              </a:rPr>
              <a:t>…avec sa peine //musique …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800080"/>
                </a:solidFill>
              </a:rPr>
              <a:t>ou sans….. qu’elles soient  </a:t>
            </a:r>
            <a:r>
              <a:rPr lang="fr-FR" altLang="fr-FR" b="1">
                <a:solidFill>
                  <a:srgbClr val="800080"/>
                </a:solidFill>
              </a:rPr>
              <a:t>estivale</a:t>
            </a:r>
            <a:r>
              <a:rPr lang="fr-FR" altLang="fr-FR">
                <a:solidFill>
                  <a:srgbClr val="800080"/>
                </a:solidFill>
              </a:rPr>
              <a:t>…</a:t>
            </a:r>
            <a:r>
              <a:rPr lang="fr-FR" altLang="fr-FR" b="1">
                <a:solidFill>
                  <a:srgbClr val="800080"/>
                </a:solidFill>
              </a:rPr>
              <a:t>des sables</a:t>
            </a:r>
            <a:r>
              <a:rPr lang="fr-FR" altLang="fr-FR">
                <a:solidFill>
                  <a:srgbClr val="800080"/>
                </a:solidFill>
              </a:rPr>
              <a:t>……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800080"/>
                </a:solidFill>
              </a:rPr>
              <a:t> </a:t>
            </a:r>
            <a:r>
              <a:rPr lang="fr-FR" altLang="fr-FR" b="1">
                <a:solidFill>
                  <a:srgbClr val="800080"/>
                </a:solidFill>
              </a:rPr>
              <a:t>idéale</a:t>
            </a:r>
            <a:r>
              <a:rPr lang="fr-FR" altLang="fr-FR">
                <a:solidFill>
                  <a:srgbClr val="800080"/>
                </a:solidFill>
              </a:rPr>
              <a:t>… </a:t>
            </a:r>
            <a:r>
              <a:rPr lang="fr-FR" altLang="fr-FR" b="1">
                <a:solidFill>
                  <a:srgbClr val="800080"/>
                </a:solidFill>
              </a:rPr>
              <a:t>planquée</a:t>
            </a:r>
            <a:r>
              <a:rPr lang="fr-FR" altLang="fr-FR">
                <a:solidFill>
                  <a:srgbClr val="800080"/>
                </a:solidFill>
              </a:rPr>
              <a:t> … </a:t>
            </a:r>
            <a:r>
              <a:rPr lang="fr-FR" altLang="fr-FR" b="1">
                <a:solidFill>
                  <a:srgbClr val="800080"/>
                </a:solidFill>
              </a:rPr>
              <a:t>au balcon</a:t>
            </a:r>
            <a:r>
              <a:rPr lang="fr-FR" altLang="fr-FR">
                <a:solidFill>
                  <a:srgbClr val="800080"/>
                </a:solidFill>
              </a:rPr>
              <a:t> ….. </a:t>
            </a:r>
            <a:r>
              <a:rPr lang="fr-FR" altLang="fr-FR" b="1">
                <a:solidFill>
                  <a:srgbClr val="800080"/>
                </a:solidFill>
              </a:rPr>
              <a:t>heureuse</a:t>
            </a:r>
            <a:r>
              <a:rPr lang="fr-FR" altLang="fr-FR">
                <a:solidFill>
                  <a:srgbClr val="800080"/>
                </a:solidFill>
              </a:rPr>
              <a:t> …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800080"/>
                </a:solidFill>
              </a:rPr>
              <a:t>rêveuse</a:t>
            </a:r>
            <a:r>
              <a:rPr lang="fr-FR" altLang="fr-FR">
                <a:solidFill>
                  <a:srgbClr val="800080"/>
                </a:solidFill>
              </a:rPr>
              <a:t> … </a:t>
            </a:r>
            <a:r>
              <a:rPr lang="fr-FR" altLang="fr-FR" b="1">
                <a:solidFill>
                  <a:srgbClr val="800080"/>
                </a:solidFill>
              </a:rPr>
              <a:t>de cœur</a:t>
            </a:r>
            <a:r>
              <a:rPr lang="fr-FR" altLang="fr-FR">
                <a:solidFill>
                  <a:srgbClr val="800080"/>
                </a:solidFill>
              </a:rPr>
              <a:t> … </a:t>
            </a:r>
            <a:r>
              <a:rPr lang="fr-FR" altLang="fr-FR" b="1">
                <a:solidFill>
                  <a:srgbClr val="800080"/>
                </a:solidFill>
              </a:rPr>
              <a:t>fatale</a:t>
            </a:r>
            <a:r>
              <a:rPr lang="fr-FR" altLang="fr-FR">
                <a:solidFill>
                  <a:srgbClr val="800080"/>
                </a:solidFill>
              </a:rPr>
              <a:t> …</a:t>
            </a:r>
            <a:r>
              <a:rPr lang="fr-FR" altLang="fr-FR" b="1">
                <a:solidFill>
                  <a:srgbClr val="800080"/>
                </a:solidFill>
              </a:rPr>
              <a:t>caline</a:t>
            </a:r>
            <a:r>
              <a:rPr lang="fr-FR" altLang="fr-FR">
                <a:solidFill>
                  <a:srgbClr val="800080"/>
                </a:solidFill>
              </a:rPr>
              <a:t> …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800080"/>
                </a:solidFill>
              </a:rPr>
              <a:t>voire </a:t>
            </a:r>
            <a:r>
              <a:rPr lang="fr-FR" altLang="fr-FR" b="1">
                <a:solidFill>
                  <a:srgbClr val="800080"/>
                </a:solidFill>
              </a:rPr>
              <a:t>Très Caline</a:t>
            </a:r>
            <a:r>
              <a:rPr lang="fr-FR" altLang="fr-FR">
                <a:solidFill>
                  <a:srgbClr val="800080"/>
                </a:solidFill>
              </a:rPr>
              <a:t>…ou </a:t>
            </a:r>
            <a:r>
              <a:rPr lang="fr-FR" altLang="fr-FR" b="1">
                <a:solidFill>
                  <a:srgbClr val="800080"/>
                </a:solidFill>
              </a:rPr>
              <a:t>Pas fatale</a:t>
            </a:r>
            <a:r>
              <a:rPr lang="fr-FR" altLang="fr-FR">
                <a:solidFill>
                  <a:srgbClr val="800080"/>
                </a:solidFill>
              </a:rPr>
              <a:t> ... ou …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800080"/>
                </a:solidFill>
              </a:rPr>
              <a:t>Dame</a:t>
            </a:r>
            <a:r>
              <a:rPr lang="fr-FR" altLang="fr-FR">
                <a:solidFill>
                  <a:srgbClr val="800080"/>
                </a:solidFill>
              </a:rPr>
              <a:t> ….ou….</a:t>
            </a:r>
            <a:r>
              <a:rPr lang="fr-FR" altLang="fr-FR" b="1">
                <a:solidFill>
                  <a:srgbClr val="800080"/>
                </a:solidFill>
              </a:rPr>
              <a:t>Fille Cœur Brisé</a:t>
            </a:r>
            <a:r>
              <a:rPr lang="fr-FR" altLang="fr-FR">
                <a:solidFill>
                  <a:srgbClr val="800080"/>
                </a:solidFill>
              </a:rPr>
              <a:t> …. </a:t>
            </a: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287338" y="461963"/>
            <a:ext cx="8569325" cy="5934075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/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FF0000"/>
                </a:solidFill>
              </a:rPr>
              <a:t>Elles sont toutes …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FF0000"/>
                </a:solidFill>
              </a:rPr>
              <a:t>fem fem</a:t>
            </a:r>
            <a:r>
              <a:rPr lang="fr-FR" altLang="fr-FR">
                <a:solidFill>
                  <a:srgbClr val="FF0000"/>
                </a:solidFill>
              </a:rPr>
              <a:t>  (Lama // musique) … 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FF0000"/>
                </a:solidFill>
              </a:rPr>
              <a:t>en  </a:t>
            </a:r>
            <a:r>
              <a:rPr lang="fr-FR" altLang="fr-FR" b="1">
                <a:solidFill>
                  <a:srgbClr val="FF0000"/>
                </a:solidFill>
              </a:rPr>
              <a:t>fée du logis</a:t>
            </a:r>
            <a:r>
              <a:rPr lang="fr-FR" altLang="fr-FR">
                <a:solidFill>
                  <a:srgbClr val="FF0000"/>
                </a:solidFill>
              </a:rPr>
              <a:t> …</a:t>
            </a:r>
            <a:r>
              <a:rPr lang="fr-FR" altLang="fr-FR" b="1">
                <a:solidFill>
                  <a:srgbClr val="FF0000"/>
                </a:solidFill>
              </a:rPr>
              <a:t>en oiseau</a:t>
            </a:r>
            <a:r>
              <a:rPr lang="fr-FR" altLang="fr-FR">
                <a:solidFill>
                  <a:srgbClr val="FF0000"/>
                </a:solidFill>
              </a:rPr>
              <a:t> … </a:t>
            </a:r>
            <a:r>
              <a:rPr lang="fr-FR" altLang="fr-FR" b="1">
                <a:solidFill>
                  <a:srgbClr val="FF0000"/>
                </a:solidFill>
              </a:rPr>
              <a:t>souriante</a:t>
            </a:r>
            <a:r>
              <a:rPr lang="fr-FR" altLang="fr-FR">
                <a:solidFill>
                  <a:srgbClr val="FF0000"/>
                </a:solidFill>
              </a:rPr>
              <a:t> … </a:t>
            </a:r>
            <a:r>
              <a:rPr lang="fr-FR" altLang="fr-FR" b="1">
                <a:solidFill>
                  <a:srgbClr val="FF0000"/>
                </a:solidFill>
              </a:rPr>
              <a:t>généreuse</a:t>
            </a:r>
            <a:r>
              <a:rPr lang="fr-FR" altLang="fr-FR">
                <a:solidFill>
                  <a:srgbClr val="FF0000"/>
                </a:solidFill>
              </a:rPr>
              <a:t> ….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FF0000"/>
                </a:solidFill>
              </a:rPr>
              <a:t>Chienne de Garde</a:t>
            </a:r>
            <a:r>
              <a:rPr lang="fr-FR" altLang="fr-FR">
                <a:solidFill>
                  <a:srgbClr val="FF0000"/>
                </a:solidFill>
              </a:rPr>
              <a:t>  aussi ( rire )…</a:t>
            </a:r>
            <a:r>
              <a:rPr lang="fr-FR" altLang="fr-FR" b="1">
                <a:solidFill>
                  <a:srgbClr val="FF0000"/>
                </a:solidFill>
              </a:rPr>
              <a:t>d’une Logique floue</a:t>
            </a:r>
            <a:r>
              <a:rPr lang="fr-FR" altLang="fr-FR">
                <a:solidFill>
                  <a:srgbClr val="FF0000"/>
                </a:solidFill>
              </a:rPr>
              <a:t> … 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FF0000"/>
                </a:solidFill>
              </a:rPr>
              <a:t>à la recherche</a:t>
            </a:r>
            <a:r>
              <a:rPr lang="fr-FR" altLang="fr-FR">
                <a:solidFill>
                  <a:srgbClr val="FF0000"/>
                </a:solidFill>
              </a:rPr>
              <a:t> .. elles se sentent toutes  </a:t>
            </a:r>
            <a:r>
              <a:rPr lang="fr-FR" altLang="fr-FR" b="1">
                <a:solidFill>
                  <a:srgbClr val="FF0000"/>
                </a:solidFill>
              </a:rPr>
              <a:t>battante</a:t>
            </a:r>
            <a:r>
              <a:rPr lang="fr-FR" altLang="fr-FR">
                <a:solidFill>
                  <a:srgbClr val="FF0000"/>
                </a:solidFill>
              </a:rPr>
              <a:t>…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FF0000"/>
                </a:solidFill>
              </a:rPr>
              <a:t>Transparente</a:t>
            </a:r>
            <a:r>
              <a:rPr lang="fr-FR" altLang="fr-FR">
                <a:solidFill>
                  <a:srgbClr val="FF0000"/>
                </a:solidFill>
              </a:rPr>
              <a:t> …</a:t>
            </a:r>
            <a:r>
              <a:rPr lang="fr-FR" altLang="fr-FR" b="1">
                <a:solidFill>
                  <a:srgbClr val="FF0000"/>
                </a:solidFill>
              </a:rPr>
              <a:t> Dame </a:t>
            </a:r>
            <a:r>
              <a:rPr lang="fr-FR" altLang="fr-FR">
                <a:solidFill>
                  <a:srgbClr val="FF0000"/>
                </a:solidFill>
              </a:rPr>
              <a:t>… </a:t>
            </a:r>
            <a:r>
              <a:rPr lang="fr-FR" altLang="fr-FR" b="1">
                <a:solidFill>
                  <a:srgbClr val="FF0000"/>
                </a:solidFill>
              </a:rPr>
              <a:t>Belle Fille</a:t>
            </a:r>
            <a:r>
              <a:rPr lang="fr-FR" altLang="fr-FR">
                <a:solidFill>
                  <a:srgbClr val="FF0000"/>
                </a:solidFill>
              </a:rPr>
              <a:t> …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FF0000"/>
                </a:solidFill>
              </a:rPr>
              <a:t>pourvu qu’elles soient </a:t>
            </a:r>
            <a:r>
              <a:rPr lang="fr-FR" altLang="fr-FR" b="1">
                <a:solidFill>
                  <a:srgbClr val="FF0000"/>
                </a:solidFill>
              </a:rPr>
              <a:t>Douce</a:t>
            </a:r>
            <a:r>
              <a:rPr lang="fr-FR" altLang="fr-FR">
                <a:solidFill>
                  <a:srgbClr val="FF0000"/>
                </a:solidFill>
              </a:rPr>
              <a:t> // musique … 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FF0000"/>
                </a:solidFill>
              </a:rPr>
              <a:t>et </a:t>
            </a:r>
            <a:r>
              <a:rPr lang="fr-FR" altLang="fr-FR" b="1">
                <a:solidFill>
                  <a:srgbClr val="FF0000"/>
                </a:solidFill>
              </a:rPr>
              <a:t>Folle de VOUS </a:t>
            </a:r>
            <a:r>
              <a:rPr lang="fr-FR" altLang="fr-FR">
                <a:solidFill>
                  <a:srgbClr val="FF0000"/>
                </a:solidFill>
              </a:rPr>
              <a:t>….mais</a:t>
            </a:r>
            <a:r>
              <a:rPr lang="fr-FR" altLang="fr-FR" b="1">
                <a:solidFill>
                  <a:srgbClr val="FF0000"/>
                </a:solidFill>
              </a:rPr>
              <a:t> heureuse </a:t>
            </a:r>
            <a:r>
              <a:rPr lang="fr-FR" altLang="fr-FR">
                <a:solidFill>
                  <a:srgbClr val="FF0000"/>
                </a:solidFill>
              </a:rPr>
              <a:t>….. 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FF0000"/>
                </a:solidFill>
              </a:rPr>
              <a:t>humilité : </a:t>
            </a:r>
            <a:r>
              <a:rPr lang="fr-FR" altLang="fr-FR" b="1">
                <a:solidFill>
                  <a:srgbClr val="FF0000"/>
                </a:solidFill>
              </a:rPr>
              <a:t>Moi toute simple</a:t>
            </a:r>
            <a:r>
              <a:rPr lang="fr-FR" altLang="fr-FR"/>
              <a:t> ….</a:t>
            </a:r>
          </a:p>
          <a:p>
            <a:pPr algn="ctr">
              <a:spcBef>
                <a:spcPct val="50000"/>
              </a:spcBef>
            </a:pPr>
            <a:endParaRPr lang="fr-FR" alt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358775" y="461963"/>
            <a:ext cx="8424863" cy="59340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/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FF00"/>
                </a:solidFill>
              </a:rPr>
              <a:t>Et aussi dans les inclassables :</a:t>
            </a:r>
          </a:p>
          <a:p>
            <a:pPr algn="ctr">
              <a:spcBef>
                <a:spcPct val="50000"/>
              </a:spcBef>
            </a:pPr>
            <a:endParaRPr lang="fr-FR" altLang="fr-FR">
              <a:solidFill>
                <a:srgbClr val="00FF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FF00"/>
                </a:solidFill>
              </a:rPr>
              <a:t> le participe passé ne dit rien de plus :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FF00"/>
                </a:solidFill>
              </a:rPr>
              <a:t> </a:t>
            </a:r>
            <a:r>
              <a:rPr lang="fr-FR" altLang="fr-FR" b="1">
                <a:solidFill>
                  <a:srgbClr val="00FF00"/>
                </a:solidFill>
              </a:rPr>
              <a:t>Optimiste</a:t>
            </a:r>
            <a:r>
              <a:rPr lang="fr-FR" altLang="fr-FR">
                <a:solidFill>
                  <a:srgbClr val="00FF00"/>
                </a:solidFill>
              </a:rPr>
              <a:t> … </a:t>
            </a:r>
            <a:r>
              <a:rPr lang="fr-FR" altLang="fr-FR" b="1">
                <a:solidFill>
                  <a:srgbClr val="00FF00"/>
                </a:solidFill>
              </a:rPr>
              <a:t>Merveilleux</a:t>
            </a:r>
            <a:r>
              <a:rPr lang="fr-FR" altLang="fr-FR">
                <a:solidFill>
                  <a:srgbClr val="00FF00"/>
                </a:solidFill>
              </a:rPr>
              <a:t> …..… </a:t>
            </a:r>
            <a:r>
              <a:rPr lang="fr-FR" altLang="fr-FR" b="1">
                <a:solidFill>
                  <a:srgbClr val="00FF00"/>
                </a:solidFill>
              </a:rPr>
              <a:t>H et sa</a:t>
            </a:r>
            <a:r>
              <a:rPr lang="fr-FR" altLang="fr-FR">
                <a:solidFill>
                  <a:srgbClr val="00FF00"/>
                </a:solidFill>
              </a:rPr>
              <a:t> </a:t>
            </a:r>
            <a:r>
              <a:rPr lang="fr-FR" altLang="fr-FR" b="1">
                <a:solidFill>
                  <a:srgbClr val="00FF00"/>
                </a:solidFill>
              </a:rPr>
              <a:t>F</a:t>
            </a:r>
            <a:r>
              <a:rPr lang="fr-FR" altLang="fr-FR">
                <a:solidFill>
                  <a:srgbClr val="00FF00"/>
                </a:solidFill>
              </a:rPr>
              <a:t> …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FF00"/>
                </a:solidFill>
              </a:rPr>
              <a:t> tiens donc : chater de cœur et en cœur …. </a:t>
            </a:r>
          </a:p>
          <a:p>
            <a:pPr algn="ctr">
              <a:spcBef>
                <a:spcPct val="50000"/>
              </a:spcBef>
            </a:pPr>
            <a:r>
              <a:rPr lang="fr-FR" altLang="fr-FR" b="1">
                <a:solidFill>
                  <a:srgbClr val="00FF00"/>
                </a:solidFill>
              </a:rPr>
              <a:t>C-moi C-Vous-C</a:t>
            </a:r>
            <a:r>
              <a:rPr lang="fr-FR" altLang="fr-FR">
                <a:solidFill>
                  <a:srgbClr val="00FF00"/>
                </a:solidFill>
              </a:rPr>
              <a:t> </a:t>
            </a:r>
            <a:r>
              <a:rPr lang="fr-FR" altLang="fr-FR" b="1">
                <a:solidFill>
                  <a:srgbClr val="00FF00"/>
                </a:solidFill>
              </a:rPr>
              <a:t>Nous</a:t>
            </a:r>
            <a:r>
              <a:rPr lang="fr-FR" altLang="fr-FR">
                <a:solidFill>
                  <a:srgbClr val="00FF00"/>
                </a:solidFill>
              </a:rPr>
              <a:t> ….allez savoir</a:t>
            </a: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FF00"/>
                </a:solidFill>
              </a:rPr>
              <a:t> …serions nous là pour enfiler des </a:t>
            </a:r>
            <a:r>
              <a:rPr lang="fr-FR" altLang="fr-FR" b="1">
                <a:solidFill>
                  <a:srgbClr val="00FF00"/>
                </a:solidFill>
              </a:rPr>
              <a:t>Perle</a:t>
            </a:r>
            <a:r>
              <a:rPr lang="fr-FR" altLang="fr-FR">
                <a:solidFill>
                  <a:srgbClr val="00FF00"/>
                </a:solidFill>
              </a:rPr>
              <a:t> ….</a:t>
            </a:r>
          </a:p>
          <a:p>
            <a:pPr algn="ctr">
              <a:spcBef>
                <a:spcPct val="50000"/>
              </a:spcBef>
            </a:pPr>
            <a:endParaRPr lang="fr-FR" altLang="fr-FR">
              <a:solidFill>
                <a:srgbClr val="00FF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FR" altLang="fr-FR">
                <a:solidFill>
                  <a:srgbClr val="00FF00"/>
                </a:solidFill>
              </a:rPr>
              <a:t> Le tout </a:t>
            </a:r>
            <a:r>
              <a:rPr lang="fr-FR" altLang="fr-FR" b="1">
                <a:solidFill>
                  <a:srgbClr val="00FF00"/>
                </a:solidFill>
              </a:rPr>
              <a:t>à point nommé</a:t>
            </a:r>
            <a:r>
              <a:rPr lang="fr-FR" altLang="fr-FR">
                <a:solidFill>
                  <a:srgbClr val="00FF00"/>
                </a:solidFill>
              </a:rPr>
              <a:t> …</a:t>
            </a:r>
          </a:p>
          <a:p>
            <a:pPr algn="ctr">
              <a:spcBef>
                <a:spcPct val="50000"/>
              </a:spcBef>
            </a:pPr>
            <a:endParaRPr lang="fr-FR" altLang="fr-FR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287338" y="333375"/>
            <a:ext cx="8605837" cy="6299200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fr-FR" altLang="fr-FR"/>
          </a:p>
          <a:p>
            <a:pPr algn="ctr"/>
            <a:r>
              <a:rPr lang="fr-FR" altLang="fr-FR">
                <a:solidFill>
                  <a:schemeClr val="tx1"/>
                </a:solidFill>
              </a:rPr>
              <a:t>Le chat :</a:t>
            </a:r>
          </a:p>
          <a:p>
            <a:pPr algn="ctr"/>
            <a:endParaRPr lang="fr-FR" altLang="fr-FR">
              <a:solidFill>
                <a:schemeClr val="tx1"/>
              </a:solidFill>
            </a:endParaRPr>
          </a:p>
          <a:p>
            <a:pPr algn="ctr"/>
            <a:endParaRPr lang="fr-FR" altLang="fr-FR">
              <a:solidFill>
                <a:schemeClr val="tx1"/>
              </a:solidFill>
            </a:endParaRPr>
          </a:p>
          <a:p>
            <a:pPr algn="ctr"/>
            <a:r>
              <a:rPr lang="fr-FR" altLang="fr-FR">
                <a:solidFill>
                  <a:schemeClr val="tx1"/>
                </a:solidFill>
              </a:rPr>
              <a:t> ce sont des histoires avec ou sans ..</a:t>
            </a:r>
            <a:r>
              <a:rPr lang="fr-FR" altLang="fr-FR" b="1">
                <a:solidFill>
                  <a:schemeClr val="tx1"/>
                </a:solidFill>
              </a:rPr>
              <a:t>paroles</a:t>
            </a:r>
            <a:r>
              <a:rPr lang="fr-FR" altLang="fr-FR">
                <a:solidFill>
                  <a:schemeClr val="tx1"/>
                </a:solidFill>
              </a:rPr>
              <a:t> ..</a:t>
            </a:r>
          </a:p>
          <a:p>
            <a:pPr algn="ctr"/>
            <a:endParaRPr lang="fr-FR" altLang="fr-FR" b="1">
              <a:solidFill>
                <a:schemeClr val="tx1"/>
              </a:solidFill>
            </a:endParaRPr>
          </a:p>
          <a:p>
            <a:pPr algn="ctr"/>
            <a:r>
              <a:rPr lang="fr-FR" altLang="fr-FR" b="1">
                <a:solidFill>
                  <a:schemeClr val="tx1"/>
                </a:solidFill>
              </a:rPr>
              <a:t>	Désormais ….. </a:t>
            </a:r>
            <a:r>
              <a:rPr lang="fr-FR" altLang="fr-FR">
                <a:solidFill>
                  <a:schemeClr val="tx1"/>
                </a:solidFill>
              </a:rPr>
              <a:t>nous ne vieillirons plus ensemble // musique</a:t>
            </a:r>
            <a:endParaRPr lang="fr-FR" altLang="fr-FR" b="1">
              <a:solidFill>
                <a:schemeClr val="tx1"/>
              </a:solidFill>
            </a:endParaRPr>
          </a:p>
          <a:p>
            <a:pPr algn="ctr"/>
            <a:r>
              <a:rPr lang="fr-FR" altLang="fr-FR" b="1">
                <a:solidFill>
                  <a:schemeClr val="tx1"/>
                </a:solidFill>
              </a:rPr>
              <a:t>			</a:t>
            </a:r>
          </a:p>
          <a:p>
            <a:pPr algn="ctr"/>
            <a:endParaRPr lang="fr-FR" altLang="fr-FR" b="1">
              <a:solidFill>
                <a:schemeClr val="tx1"/>
              </a:solidFill>
            </a:endParaRPr>
          </a:p>
          <a:p>
            <a:pPr algn="ctr"/>
            <a:endParaRPr lang="fr-FR" altLang="fr-FR" b="1"/>
          </a:p>
          <a:p>
            <a:pPr algn="ctr"/>
            <a:endParaRPr lang="fr-FR" altLang="fr-FR" b="1"/>
          </a:p>
          <a:p>
            <a:pPr algn="ctr"/>
            <a:endParaRPr lang="fr-FR" altLang="fr-FR" b="1"/>
          </a:p>
          <a:p>
            <a:pPr algn="ctr"/>
            <a:r>
              <a:rPr lang="fr-FR" altLang="fr-FR" b="1"/>
              <a:t>	</a:t>
            </a:r>
          </a:p>
          <a:p>
            <a:pPr algn="ctr"/>
            <a:endParaRPr lang="fr-FR" altLang="fr-FR" b="1"/>
          </a:p>
          <a:p>
            <a:pPr algn="ctr"/>
            <a:r>
              <a:rPr lang="fr-FR" altLang="fr-FR" b="1">
                <a:solidFill>
                  <a:srgbClr val="FF0000"/>
                </a:solidFill>
              </a:rPr>
              <a:t>Signé dom__  </a:t>
            </a:r>
            <a:r>
              <a:rPr lang="en-US" altLang="fr-FR" b="1">
                <a:solidFill>
                  <a:srgbClr val="FF0000"/>
                </a:solidFill>
                <a:cs typeface="Times New Roman" panose="02020603050405020304" pitchFamily="18" charset="0"/>
              </a:rPr>
              <a:t>©</a:t>
            </a:r>
          </a:p>
          <a:p>
            <a:pPr algn="ctr"/>
            <a:endParaRPr lang="en-US" altLang="fr-FR" b="1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en-US" altLang="fr-FR" b="1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/>
              <a:t/>
            </a:r>
            <a:br>
              <a:rPr lang="fr-FR" altLang="fr-FR" sz="4000"/>
            </a:br>
            <a:endParaRPr lang="fr-FR" altLang="fr-FR" sz="4000"/>
          </a:p>
        </p:txBody>
      </p:sp>
      <p:sp>
        <p:nvSpPr>
          <p:cNvPr id="106499" name="WordArt 3"/>
          <p:cNvSpPr>
            <a:spLocks noChangeArrowheads="1" noChangeShapeType="1" noTextEdit="1"/>
          </p:cNvSpPr>
          <p:nvPr/>
        </p:nvSpPr>
        <p:spPr bwMode="auto">
          <a:xfrm>
            <a:off x="1547813" y="2060575"/>
            <a:ext cx="5184775" cy="3240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fr-FR" sz="28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the end</a:t>
            </a: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animBg="1"/>
    </p:bldLst>
  </p:timing>
</p:sld>
</file>

<file path=ppt/theme/theme1.xml><?xml version="1.0" encoding="utf-8"?>
<a:theme xmlns:a="http://schemas.openxmlformats.org/drawingml/2006/main" name="UK Humour Yahoo">
  <a:themeElements>
    <a:clrScheme name="UK Humour Yaho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UK Humour Yaho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fr-FR" sz="2400" b="0" i="0" u="none" strike="noStrike" cap="none" normalizeH="0" baseline="0" smtClean="0">
            <a:ln>
              <a:noFill/>
            </a:ln>
            <a:solidFill>
              <a:schemeClr val="hlink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fr-FR" sz="2400" b="0" i="0" u="none" strike="noStrike" cap="none" normalizeH="0" baseline="0" smtClean="0">
            <a:ln>
              <a:noFill/>
            </a:ln>
            <a:solidFill>
              <a:schemeClr val="hlink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UK Humour Yaho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 Humour Yaho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 Humour Yaho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 Humour Yaho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 Humour Yaho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 Humour Yaho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 Humour Yaho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UK Humour Yahoo</Template>
  <TotalTime>413</TotalTime>
  <Words>304</Words>
  <Application>Microsoft Office PowerPoint</Application>
  <PresentationFormat>Affichage à l'écran (4:3)</PresentationFormat>
  <Paragraphs>93</Paragraphs>
  <Slides>10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3" baseType="lpstr">
      <vt:lpstr>Times New Roman</vt:lpstr>
      <vt:lpstr>Times New Roman (Hebrew)</vt:lpstr>
      <vt:lpstr>UK Humour Yahoo</vt:lpstr>
      <vt:lpstr>Présentation PowerPoint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Dominique dom51_</dc:creator>
  <cp:lastModifiedBy>Dominique dom51_</cp:lastModifiedBy>
  <cp:revision>29</cp:revision>
  <dcterms:created xsi:type="dcterms:W3CDTF">2004-10-29T08:08:20Z</dcterms:created>
  <dcterms:modified xsi:type="dcterms:W3CDTF">2020-11-10T13:39:45Z</dcterms:modified>
</cp:coreProperties>
</file>