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5"/>
  </p:normalViewPr>
  <p:slideViewPr>
    <p:cSldViewPr snapToGrid="0" snapToObjects="1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DCFCAD-E37B-EB47-B48A-EB05F8211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7B51065-6DA9-384C-82A5-5B31EA8D3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077143-E132-5843-A64F-EBE5F1151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D0EDE4-AE8B-C74B-A5E2-76AB1C0EA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08661B-E0FE-EE46-955C-2DEC796BB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466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294643-632B-F34D-886D-D60024769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07AC01-1A0E-BA4E-8ACE-5634B1E68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03F643-0B70-E144-8E7E-3ED201C78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D2A7F0-3BB5-124D-B979-CB063A254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9E4B57-2A74-4C4E-9F75-3E9740B25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3244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57EF293-68FC-6E4B-8C84-488B114ED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7B5657-D958-0341-A5DF-F8F89EF4B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7350A7-1D66-7F48-AB6D-BC9C2ED01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C7E819-07D9-AF44-A9B4-ACD87034D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787EAE-F86F-3543-9C36-EF972A0BF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85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9E953D-2D01-F445-B964-308BAB3D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648FC8-2CF5-E345-8105-4BBD1AB39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EBD7DA-1414-8D4B-9C20-F8428FF44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87AB3B-6A50-EE40-A3FF-4B16D0335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2E3138-EA3B-3844-B949-8BF5ED07B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66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F2BD4A-9D1C-3541-8DE2-0E4E7454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4FA930F-8463-644D-849C-69E515B9A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1D6A30-4979-814D-B4D5-E565AEA19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691CBA-5FA7-AD4E-A5D1-38C526493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B67A45-33CE-1748-B6CF-62A7AB97C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9818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C6B455-2E8B-AF43-9DB0-A4E5A33AE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B56C5F-B09F-7447-8C23-E3A03E6EEA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0756C3-A075-A147-9755-D049EDA52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A4AD3E-41F4-3846-9AA7-C63E91F8E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A9AED3-82DD-BA4B-AEA8-D79FEB0E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A872CB-93FD-7348-9B15-A2E8270B6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241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67C12A-1EF1-E045-9AE2-C449C7CE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7B1DE0-01F4-4643-BD67-12B0BAAA5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310FB3-3F67-DE40-AB6A-58BB09E5E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2442D2-2506-574B-B6ED-C8B581CD8E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1E2C58F-B9B7-5F43-8DD3-FB437BFC22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F7A8DE2-F8EA-EC40-8F69-B0D947B86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210EA8B-0E27-E749-B689-2FCD65900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FC4E402-007B-E243-BFB2-C44D90E3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53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10E464-3C2E-8742-AD46-E4FB4A57B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AFC6E3E-A0D7-214B-9EF1-622DE2221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382CC9-1BD4-424F-BB35-74FCE3B0F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B33FE4B-FBF2-6A46-AF94-66BD32864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34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DC5658D-306E-424B-BB3C-0F935F47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E0EBB9F-8F05-EB42-AA0E-C6149336B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06B6DF-16E8-C64F-A53C-41609745F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077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D84EF-F644-7C4D-813A-C0EAA6F80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CA2BBD-0CD8-0D4D-A73A-30F2D7349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26D808-544B-4249-856F-74F6C6651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092764-11A8-9145-947C-444CF339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F9A695-45CF-AC46-B170-42B499ADA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931942-5ED2-694E-8635-3FA82382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136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5E963A-735A-9341-BE1A-4198E466E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ABB911D-1FCC-D143-BB41-8C2839D93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6D9BEB-EE97-A64E-8F94-F35EFC904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CD076E4-6E39-FC45-9F38-AF1E8EDD7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B8245E8-04E8-2848-BED4-DB5001D78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140945-56EE-D948-A5CA-37F8731A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81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15369E3-78F3-D746-862D-EDC4E1858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EA1D58-0F86-514B-ACA8-ADE2B547B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3D6E3D-A0A2-FE4F-911F-6F3977BC6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2F613-5AD3-0742-B648-D28B45DB7486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AB86E1-C971-9A42-9784-1A2B437C7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DB3F51-13EA-CA40-8716-508942FC9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81326-7D77-E349-ACB6-C0B13F0B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299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player.vimeo.com/video/398756501?app_id=12296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FD90F1-A037-2643-A5F9-375D08893C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240E30-EBD6-F64E-8C4F-27DE4B322B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585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édia en ligne 3" descr="Job Alert / Devenez Sales Business developer chez Q7 Leader">
            <a:hlinkClick r:id="" action="ppaction://media"/>
            <a:extLst>
              <a:ext uri="{FF2B5EF4-FFF2-40B4-BE49-F238E27FC236}">
                <a16:creationId xmlns:a16="http://schemas.microsoft.com/office/drawing/2014/main" id="{3CEF5EE8-AA30-FD48-BF28-53E6C44F11F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21125" y="1825625"/>
            <a:ext cx="435133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20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Grand écran</PresentationFormat>
  <Paragraphs>0</Paragraphs>
  <Slides>2</Slides>
  <Notes>0</Notes>
  <HiddenSlides>0</HiddenSlides>
  <MMClips>1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debaty</dc:creator>
  <cp:lastModifiedBy>antoine debaty</cp:lastModifiedBy>
  <cp:revision>1</cp:revision>
  <dcterms:created xsi:type="dcterms:W3CDTF">2020-11-10T09:42:28Z</dcterms:created>
  <dcterms:modified xsi:type="dcterms:W3CDTF">2020-11-10T09:45:08Z</dcterms:modified>
</cp:coreProperties>
</file>