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209B46-4917-492C-AB93-D0D3F9052B15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752600"/>
          </a:xfrm>
        </p:spPr>
        <p:txBody>
          <a:bodyPr/>
          <a:lstStyle/>
          <a:p>
            <a:r>
              <a:rPr lang="fr-FR" dirty="0" smtClean="0"/>
              <a:t>Les médias en France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643734" cy="42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431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Télévision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Quatre chaînes de service public: France 2, France 3, France 4, France 5</a:t>
            </a:r>
          </a:p>
          <a:p>
            <a:r>
              <a:rPr lang="fr-FR" dirty="0" smtClean="0"/>
              <a:t>Deux chaînes privées: TF1 et M6</a:t>
            </a:r>
          </a:p>
          <a:p>
            <a:r>
              <a:rPr lang="fr-FR" dirty="0" smtClean="0"/>
              <a:t>Une chaîne internationale: TV5 monde</a:t>
            </a:r>
          </a:p>
          <a:p>
            <a:r>
              <a:rPr lang="fr-FR" dirty="0" smtClean="0"/>
              <a:t>Une chaîne binationale, éducative et culturelle: Arte</a:t>
            </a:r>
          </a:p>
          <a:p>
            <a:r>
              <a:rPr lang="fr-FR" dirty="0" smtClean="0"/>
              <a:t>Une chaîne payante: Canal+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L’extension des chaînes</a:t>
            </a:r>
            <a:br>
              <a:rPr lang="fr-FR" b="1" dirty="0" smtClean="0"/>
            </a:br>
            <a:r>
              <a:rPr lang="fr-FR" b="1" dirty="0" smtClean="0"/>
              <a:t>la TV numérique</a:t>
            </a:r>
            <a:endParaRPr lang="fr-F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415901" cy="45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Quelles chaînes françaises préférez vous regarder?</a:t>
            </a:r>
          </a:p>
          <a:p>
            <a:r>
              <a:rPr lang="fr-FR" dirty="0" smtClean="0"/>
              <a:t>Que pensez vous de la TV en France?</a:t>
            </a:r>
          </a:p>
          <a:p>
            <a:r>
              <a:rPr lang="fr-FR" dirty="0" smtClean="0"/>
              <a:t>La trouvez vous libre?</a:t>
            </a:r>
          </a:p>
          <a:p>
            <a:r>
              <a:rPr lang="fr-FR" dirty="0" smtClean="0"/>
              <a:t>Savez vous qu’un CSA (Conseil Supérieur de l’Audiovisuel) existe en France?</a:t>
            </a:r>
          </a:p>
          <a:p>
            <a:r>
              <a:rPr lang="fr-FR" dirty="0" smtClean="0"/>
              <a:t>Regardez vous le « JT du 20h »?</a:t>
            </a:r>
          </a:p>
          <a:p>
            <a:r>
              <a:rPr lang="fr-FR" dirty="0" smtClean="0"/>
              <a:t>Connaissez vous les chaînes régionales? France 3 Normandie?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presse en France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11006" cy="495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Connaissez vous les informations dieppoises?</a:t>
            </a:r>
            <a:endParaRPr lang="fr-F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4396" y="1527175"/>
            <a:ext cx="34786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pensez vous de la presse…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…féminine? De l’image de la femme dans la presse française?</a:t>
            </a:r>
          </a:p>
          <a:p>
            <a:r>
              <a:rPr lang="fr-FR" dirty="0" smtClean="0"/>
              <a:t>…à scandale?</a:t>
            </a:r>
          </a:p>
          <a:p>
            <a:r>
              <a:rPr lang="fr-FR" dirty="0" smtClean="0"/>
              <a:t>…des faits divers?</a:t>
            </a:r>
          </a:p>
          <a:p>
            <a:r>
              <a:rPr lang="fr-FR" dirty="0" smtClean="0"/>
              <a:t>…de la critique et de l’humour dans la presse?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Visionnage d’une émission du « Petit journal »</a:t>
            </a:r>
            <a:endParaRPr lang="fr-F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843" y="1527175"/>
            <a:ext cx="68658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</TotalTime>
  <Words>148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Civil</vt:lpstr>
      <vt:lpstr>Les médias en France</vt:lpstr>
      <vt:lpstr>Diapositive 2</vt:lpstr>
      <vt:lpstr>La Télévision</vt:lpstr>
      <vt:lpstr>L’extension des chaînes la TV numérique</vt:lpstr>
      <vt:lpstr>Diapositive 5</vt:lpstr>
      <vt:lpstr>La presse en France</vt:lpstr>
      <vt:lpstr>Connaissez vous les informations dieppoises?</vt:lpstr>
      <vt:lpstr>Que pensez vous de la presse…</vt:lpstr>
      <vt:lpstr>Visionnage d’une émission du « Petit journal 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7</cp:revision>
  <dcterms:created xsi:type="dcterms:W3CDTF">2020-10-13T07:07:42Z</dcterms:created>
  <dcterms:modified xsi:type="dcterms:W3CDTF">2020-10-13T08:27:00Z</dcterms:modified>
</cp:coreProperties>
</file>