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41A86-FBF4-4831-9FF4-7B487F3492D7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3F8BB-B1B5-4D35-A08C-A275931309FC}" type="datetime1">
              <a:rPr lang="fr-FR" smtClean="0"/>
              <a:t>05/11/2020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A18A1-B72F-49DD-8A51-DC4A9B10C77C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A74DDF-14B3-4359-B246-DC1DC867FD8F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B94D9-FA33-4622-B5B0-3A212B55AFC9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62FBC-E467-46B8-ABE1-98D95CFF2BA6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64E0A-ACF3-44BD-A54D-C44EDE2996DF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 titre du masque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0B38C-D4F5-42C2-967A-0B7FC97B2621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C9646D-2F82-4FD6-98A1-C2A4C26D0529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Cliquez pour modifier le style du titre du masque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5C77-250B-4737-9E4A-69E5939CBC16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E81F3-FFCD-4236-B158-26C78CAC6E11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A97361A-7C50-452A-9761-2F2CCDC29838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E208F8F-9785-4D7E-B2D7-6FB9149CAF24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3CD2423-DC0C-47A2-8916-10643EB35EC9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r" sz="8000" dirty="0"/>
              <a:t>CHEF DE PRODUIT</a:t>
            </a:r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168ECED-E9D8-4DBB-9016-30026AAF03E0}"/>
              </a:ext>
            </a:extLst>
          </p:cNvPr>
          <p:cNvSpPr txBox="1"/>
          <p:nvPr/>
        </p:nvSpPr>
        <p:spPr>
          <a:xfrm>
            <a:off x="5495278" y="4643021"/>
            <a:ext cx="563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Ismail </a:t>
            </a:r>
            <a:r>
              <a:rPr lang="fr-FR" dirty="0" err="1">
                <a:latin typeface="+mj-lt"/>
              </a:rPr>
              <a:t>Bicer</a:t>
            </a:r>
            <a:r>
              <a:rPr lang="fr-FR" dirty="0">
                <a:latin typeface="+mj-lt"/>
              </a:rPr>
              <a:t> &amp; Jessy </a:t>
            </a:r>
            <a:r>
              <a:rPr lang="fr-FR" dirty="0" err="1">
                <a:latin typeface="+mj-lt"/>
              </a:rPr>
              <a:t>Badek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331C7-D814-48CB-94F8-5DF01818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514352"/>
            <a:ext cx="3517567" cy="2093975"/>
          </a:xfrm>
        </p:spPr>
        <p:txBody>
          <a:bodyPr/>
          <a:lstStyle/>
          <a:p>
            <a:pPr algn="ctr"/>
            <a:r>
              <a:rPr lang="fr-FR" i="0" u="sng">
                <a:solidFill>
                  <a:schemeClr val="bg1"/>
                </a:solidFill>
                <a:effectLst/>
              </a:rPr>
              <a:t>É</a:t>
            </a:r>
            <a:r>
              <a:rPr lang="fr-FR" u="sng"/>
              <a:t>VOLUTIONS POSSIBLES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86F0F-8679-4645-96E1-A510C7C1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192" y="1999914"/>
            <a:ext cx="5928344" cy="5294757"/>
          </a:xfrm>
        </p:spPr>
        <p:txBody>
          <a:bodyPr/>
          <a:lstStyle/>
          <a:p>
            <a:r>
              <a:rPr lang="fr-FR">
                <a:solidFill>
                  <a:schemeClr val="tx1"/>
                </a:solidFill>
                <a:latin typeface="+mj-lt"/>
              </a:rPr>
              <a:t>- Perspectives d’évolution larges</a:t>
            </a:r>
          </a:p>
          <a:p>
            <a:r>
              <a:rPr lang="fr-FR">
                <a:solidFill>
                  <a:schemeClr val="tx1"/>
                </a:solidFill>
                <a:latin typeface="+mj-lt"/>
              </a:rPr>
              <a:t>- Peut évoluer en chef de groupe marketing, responsable marketing</a:t>
            </a:r>
          </a:p>
          <a:p>
            <a:r>
              <a:rPr lang="fr-FR">
                <a:solidFill>
                  <a:schemeClr val="tx1"/>
                </a:solidFill>
                <a:latin typeface="+mj-lt"/>
              </a:rPr>
              <a:t>- Peut également évoluer et devenir chef de marque ou responsable de zone export</a:t>
            </a:r>
          </a:p>
          <a:p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C152B9-79B0-4072-B03A-330502F9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05/11/2020</a:t>
            </a:fld>
            <a:endParaRPr lang="en-US" dirty="0"/>
          </a:p>
        </p:txBody>
      </p:sp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11F5990D-4F9D-4CB4-8CB6-6F47A26C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14" y="4320304"/>
            <a:ext cx="1912186" cy="19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F090801-947A-47B7-AF47-D0CA14E8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u="sng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F585E-F74C-47A0-B8FC-3B51A5AB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26BCB2-948D-4680-863D-424A95598B96}"/>
              </a:ext>
            </a:extLst>
          </p:cNvPr>
          <p:cNvSpPr txBox="1"/>
          <p:nvPr/>
        </p:nvSpPr>
        <p:spPr>
          <a:xfrm>
            <a:off x="1097280" y="2505670"/>
            <a:ext cx="1005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>
                <a:latin typeface="+mj-lt"/>
              </a:rPr>
              <a:t>- Il doit analyser, négocier, coordonner, anticiper ou encore susciter un besoin chez le consommateur</a:t>
            </a:r>
            <a:br>
              <a:rPr lang="fr-FR" sz="1900" dirty="0">
                <a:latin typeface="+mj-lt"/>
              </a:rPr>
            </a:br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Exploite beaucoup de ses connaissances</a:t>
            </a:r>
            <a:br>
              <a:rPr lang="fr-FR" sz="1900" dirty="0">
                <a:latin typeface="+mj-lt"/>
              </a:rPr>
            </a:br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Salaire élevé (5000 euros brut par mois)</a:t>
            </a:r>
          </a:p>
        </p:txBody>
      </p:sp>
    </p:spTree>
    <p:extLst>
      <p:ext uri="{BB962C8B-B14F-4D97-AF65-F5344CB8AC3E}">
        <p14:creationId xmlns:p14="http://schemas.microsoft.com/office/powerpoint/2010/main" val="6918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0C16CF-4C5E-464B-9B04-7CFBE1456A68}"/>
              </a:ext>
            </a:extLst>
          </p:cNvPr>
          <p:cNvSpPr txBox="1"/>
          <p:nvPr/>
        </p:nvSpPr>
        <p:spPr>
          <a:xfrm>
            <a:off x="2176492" y="0"/>
            <a:ext cx="783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latin typeface="+mj-lt"/>
              </a:rPr>
              <a:t>SOMMAIRE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A349D6F3-0E4C-4ABA-AC40-61F5255D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699" y="987551"/>
            <a:ext cx="10058400" cy="3611082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fr-FR" dirty="0">
                <a:latin typeface="+mj-lt"/>
              </a:rPr>
              <a:t>Présentation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j-lt"/>
              </a:rPr>
              <a:t>ENVIRONNEMENT DE TRAVAIL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j-lt"/>
              </a:rPr>
              <a:t>Rôles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j-lt"/>
              </a:rPr>
              <a:t>Qualités ET Compétences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Nécessaires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j-lt"/>
              </a:rPr>
              <a:t>AVANTAGES / INCONVENIENTS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+mj-lt"/>
              </a:rPr>
              <a:t>EVOLUTIONS POSSIBLES</a:t>
            </a:r>
          </a:p>
        </p:txBody>
      </p:sp>
      <p:pic>
        <p:nvPicPr>
          <p:cNvPr id="5" name="Graphique 4" descr="Porte-bloc">
            <a:extLst>
              <a:ext uri="{FF2B5EF4-FFF2-40B4-BE49-F238E27FC236}">
                <a16:creationId xmlns:a16="http://schemas.microsoft.com/office/drawing/2014/main" id="{5B0A5D1F-30DE-4509-9D74-C1812C954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4851" y="646331"/>
            <a:ext cx="1536574" cy="15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CCF42-CA8F-468C-8BA2-08589B54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3" y="1335025"/>
            <a:ext cx="3995209" cy="2093975"/>
          </a:xfrm>
        </p:spPr>
        <p:txBody>
          <a:bodyPr anchor="b">
            <a:norm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PR</a:t>
            </a:r>
            <a:r>
              <a:rPr lang="fr-FR" i="0" u="sng" dirty="0">
                <a:solidFill>
                  <a:schemeClr val="bg1"/>
                </a:solidFill>
                <a:effectLst/>
              </a:rPr>
              <a:t>É</a:t>
            </a:r>
            <a:r>
              <a:rPr lang="fr-FR" u="sng" dirty="0">
                <a:solidFill>
                  <a:schemeClr val="bg1"/>
                </a:solidFill>
              </a:rPr>
              <a:t>SENTATION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1A7AE7-01E5-4325-900C-73B2F0B3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862" y="1715192"/>
            <a:ext cx="5928344" cy="29513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- Responsable dans la gestion d’un produit et son ensemble 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conception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jusqu’à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mise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vente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- Dans la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grande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distribution : mission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d’acheteur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- Dans la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grande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industrie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: mission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d’interface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entre les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équipes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D8744F-C2D8-4D3E-B48B-53C910A3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5162FBC-E467-46B8-ABE1-98D95CFF2BA6}" type="datetime1">
              <a:rPr lang="fr-FR" smtClean="0"/>
              <a:pPr rtl="0">
                <a:spcAft>
                  <a:spcPts val="600"/>
                </a:spcAft>
              </a:pPr>
              <a:t>05/11/2020</a:t>
            </a:fld>
            <a:endParaRPr lang="en-US"/>
          </a:p>
        </p:txBody>
      </p:sp>
      <p:pic>
        <p:nvPicPr>
          <p:cNvPr id="5" name="Graphique 4" descr="Présentation avec multimédia">
            <a:extLst>
              <a:ext uri="{FF2B5EF4-FFF2-40B4-BE49-F238E27FC236}">
                <a16:creationId xmlns:a16="http://schemas.microsoft.com/office/drawing/2014/main" id="{56C6CC05-1D3E-48C8-94B4-0B4544EFE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9913" y="4360227"/>
            <a:ext cx="2086293" cy="20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F52049A-43D2-4F53-AE61-249CC73052FF}"/>
              </a:ext>
            </a:extLst>
          </p:cNvPr>
          <p:cNvSpPr txBox="1"/>
          <p:nvPr/>
        </p:nvSpPr>
        <p:spPr>
          <a:xfrm>
            <a:off x="198283" y="1479497"/>
            <a:ext cx="4407929" cy="2093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u="sng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ENVIRONNEMENT DE TRAVAIL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A19AEE-40F7-43AA-B5B3-EC5DC1E2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926093"/>
            <a:ext cx="5928344" cy="5294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Travaille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dans un bureau, se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déplace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fréquemment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vers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les services de design et de production. 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 err="1">
                <a:solidFill>
                  <a:schemeClr val="tx1"/>
                </a:solidFill>
                <a:latin typeface="+mj-lt"/>
              </a:rPr>
              <a:t>Peut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aussi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déplacer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sur des salons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professionnels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ou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clientèle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Parcours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jusqu’au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Chef de produit :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 Commercial -&gt; Assistant chef 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projet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-&gt; Chef de produit junior -&gt; Chef de produit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- Grande distribution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  Grande industries de type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informatique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automobile,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pharmaceutique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 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géneral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les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entreprises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qui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ont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des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produits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B to C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ou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B to B. </a:t>
            </a:r>
          </a:p>
          <a:p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97E4FC-8B9B-4BEE-89E9-5A60554C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97361A-7C50-452A-9761-2F2CCDC29838}" type="datetime1">
              <a:rPr lang="fr-FR" smtClean="0"/>
              <a:pPr>
                <a:spcAft>
                  <a:spcPts val="600"/>
                </a:spcAft>
              </a:pPr>
              <a:t>05/11/2020</a:t>
            </a:fld>
            <a:endParaRPr lang="en-US"/>
          </a:p>
        </p:txBody>
      </p:sp>
      <p:pic>
        <p:nvPicPr>
          <p:cNvPr id="3" name="Graphique 2" descr="Croissance de l'activité">
            <a:extLst>
              <a:ext uri="{FF2B5EF4-FFF2-40B4-BE49-F238E27FC236}">
                <a16:creationId xmlns:a16="http://schemas.microsoft.com/office/drawing/2014/main" id="{4BC875C8-1E5E-41C1-ACCB-2207614BF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2211" y="4153925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B9272-B24E-4E8B-ACC9-1E4AC502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1470601"/>
            <a:ext cx="3517567" cy="2093975"/>
          </a:xfrm>
        </p:spPr>
        <p:txBody>
          <a:bodyPr/>
          <a:lstStyle/>
          <a:p>
            <a:pPr algn="ctr"/>
            <a:r>
              <a:rPr lang="fr-FR" u="sng" dirty="0"/>
              <a:t>RÔLES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36B6CF-2772-4F30-A361-4C512A58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063" y="917197"/>
            <a:ext cx="5928344" cy="529475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- Consiste à accompagner les étapes de la vie d’un produit un d’une gamme de produit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j-lt"/>
              </a:rPr>
              <a:t> - Repose sur les 7P : « Product, Price, Promotion, Places, Personnel, Process, Physical Evidence »</a:t>
            </a: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-  Réalise des synthèses des études de marché et de la clientèle afin d’anticiper les besoins des acheteurs potentiels</a:t>
            </a: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- Développer les produits et veiller à son positionnement sur le marché</a:t>
            </a:r>
          </a:p>
          <a:p>
            <a:r>
              <a:rPr lang="fr-FR" dirty="0">
                <a:solidFill>
                  <a:schemeClr val="tx1"/>
                </a:solidFill>
                <a:latin typeface="+mj-lt"/>
              </a:rPr>
              <a:t>- Ajuster le plan marketing afin d’optimiser les résultats et d’atteindre les objectifs fixés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D8D6D1-6FCE-4E82-9E36-7819D8B9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05/11/2020</a:t>
            </a:fld>
            <a:endParaRPr lang="en-US" dirty="0"/>
          </a:p>
        </p:txBody>
      </p:sp>
      <p:pic>
        <p:nvPicPr>
          <p:cNvPr id="6" name="Graphique 5" descr="Badge d'employé">
            <a:extLst>
              <a:ext uri="{FF2B5EF4-FFF2-40B4-BE49-F238E27FC236}">
                <a16:creationId xmlns:a16="http://schemas.microsoft.com/office/drawing/2014/main" id="{8930C25C-F027-458A-8C2B-72F08A5DE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8350" y="3900648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D56BBB-FB25-4ACB-8D12-4E79B97E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F07028-6406-44CC-B7F0-F7BF03134EA5}"/>
              </a:ext>
            </a:extLst>
          </p:cNvPr>
          <p:cNvSpPr txBox="1"/>
          <p:nvPr/>
        </p:nvSpPr>
        <p:spPr>
          <a:xfrm>
            <a:off x="438150" y="1920895"/>
            <a:ext cx="10744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1900" dirty="0">
                <a:latin typeface="+mj-lt"/>
              </a:rPr>
              <a:t>Il doit pouvoir créer des briefs pour créer des slogans publicitaires</a:t>
            </a:r>
          </a:p>
          <a:p>
            <a:pPr marL="342900" indent="-342900">
              <a:buFontTx/>
              <a:buChar char="-"/>
            </a:pPr>
            <a:endParaRPr lang="fr-FR" sz="19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1900" dirty="0">
                <a:latin typeface="+mj-lt"/>
              </a:rPr>
              <a:t>Négociation d’un emplacement pour la mise en rayon</a:t>
            </a:r>
          </a:p>
          <a:p>
            <a:pPr marL="342900" indent="-342900">
              <a:buFontTx/>
              <a:buChar char="-"/>
            </a:pPr>
            <a:endParaRPr lang="fr-FR" sz="19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1900" dirty="0">
                <a:latin typeface="+mj-lt"/>
              </a:rPr>
              <a:t>Gestion du budget, estimation et prévision, suivi des ventes et la progression</a:t>
            </a:r>
          </a:p>
          <a:p>
            <a:pPr marL="342900" indent="-342900">
              <a:buFontTx/>
              <a:buChar char="-"/>
            </a:pPr>
            <a:endParaRPr lang="fr-FR" sz="19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1900" dirty="0">
                <a:latin typeface="+mj-lt"/>
              </a:rPr>
              <a:t>Il est la plaque tournante entre la promotion et la communication</a:t>
            </a:r>
          </a:p>
          <a:p>
            <a:pPr marL="342900" indent="-342900">
              <a:buFontTx/>
              <a:buChar char="-"/>
            </a:pPr>
            <a:endParaRPr lang="fr-FR" sz="1900" dirty="0">
              <a:latin typeface="+mj-lt"/>
            </a:endParaRPr>
          </a:p>
          <a:p>
            <a:endParaRPr lang="fr-FR" sz="1900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fr-FR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5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43602E-BCD8-4BE9-9929-245616AD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1" y="1924049"/>
            <a:ext cx="4652434" cy="2093975"/>
          </a:xfrm>
        </p:spPr>
        <p:txBody>
          <a:bodyPr/>
          <a:lstStyle/>
          <a:p>
            <a:r>
              <a:rPr lang="en-US" u="sng" dirty="0"/>
              <a:t>QUALIT</a:t>
            </a:r>
            <a:r>
              <a:rPr lang="fr-FR" i="0" u="sng" dirty="0">
                <a:solidFill>
                  <a:schemeClr val="bg1"/>
                </a:solidFill>
                <a:effectLst/>
              </a:rPr>
              <a:t>É</a:t>
            </a:r>
            <a:r>
              <a:rPr lang="en-US" u="sng" dirty="0"/>
              <a:t>S ET COMP</a:t>
            </a:r>
            <a:r>
              <a:rPr lang="fr-FR" i="0" u="sng" dirty="0">
                <a:solidFill>
                  <a:schemeClr val="bg1"/>
                </a:solidFill>
                <a:effectLst/>
              </a:rPr>
              <a:t>É</a:t>
            </a:r>
            <a:r>
              <a:rPr lang="en-US" u="sng" dirty="0"/>
              <a:t>TENCES N</a:t>
            </a:r>
            <a:r>
              <a:rPr lang="fr-FR" i="0" u="sng" dirty="0">
                <a:solidFill>
                  <a:schemeClr val="bg1"/>
                </a:solidFill>
                <a:effectLst/>
              </a:rPr>
              <a:t>É</a:t>
            </a:r>
            <a:r>
              <a:rPr lang="en-US" u="sng" dirty="0"/>
              <a:t>CESSAIRES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157EA1-4D43-4F94-8FB4-5F88755A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C7E81F3-FFCD-4236-B158-26C78CAC6E11}" type="datetime1">
              <a:rPr lang="fr-FR" smtClean="0"/>
              <a:pPr rtl="0">
                <a:spcAft>
                  <a:spcPts val="600"/>
                </a:spcAft>
              </a:pPr>
              <a:t>05/11/2020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F1A2F5-C88D-42D4-98BF-A3D65EF3BB8F}"/>
              </a:ext>
            </a:extLst>
          </p:cNvPr>
          <p:cNvSpPr txBox="1"/>
          <p:nvPr/>
        </p:nvSpPr>
        <p:spPr>
          <a:xfrm>
            <a:off x="5172075" y="1336119"/>
            <a:ext cx="69334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+mj-lt"/>
              </a:rPr>
              <a:t>Doit avoir :</a:t>
            </a:r>
          </a:p>
          <a:p>
            <a:endParaRPr lang="fr-FR" sz="1900" dirty="0">
              <a:latin typeface="+mj-lt"/>
            </a:endParaRPr>
          </a:p>
          <a:p>
            <a:r>
              <a:rPr lang="fr-FR" sz="1900" dirty="0">
                <a:latin typeface="+mj-lt"/>
              </a:rPr>
              <a:t>- Connaissances approfondies dans la vente et le marketing.</a:t>
            </a:r>
            <a:br>
              <a:rPr lang="fr-FR" sz="1900" dirty="0">
                <a:latin typeface="+mj-lt"/>
              </a:rPr>
            </a:br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Bonne capacité de synthèse et d’analyse</a:t>
            </a:r>
          </a:p>
          <a:p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Bon négociateur, force de conviction, persuasif</a:t>
            </a:r>
          </a:p>
          <a:p>
            <a:endParaRPr lang="fr-FR" sz="1900" dirty="0">
              <a:latin typeface="+mj-lt"/>
            </a:endParaRPr>
          </a:p>
          <a:p>
            <a:r>
              <a:rPr lang="fr-FR" sz="1900" dirty="0">
                <a:latin typeface="+mj-lt"/>
              </a:rPr>
              <a:t>- Être un bon orateur et savoir se faire écouter</a:t>
            </a:r>
          </a:p>
          <a:p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Sens de l’écoute, créatif, dynamique </a:t>
            </a:r>
            <a:br>
              <a:rPr lang="fr-FR" sz="1900" dirty="0">
                <a:latin typeface="+mj-lt"/>
              </a:rPr>
            </a:br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Très bonne maîtrise de l’Anglais</a:t>
            </a:r>
          </a:p>
        </p:txBody>
      </p:sp>
    </p:spTree>
    <p:extLst>
      <p:ext uri="{BB962C8B-B14F-4D97-AF65-F5344CB8AC3E}">
        <p14:creationId xmlns:p14="http://schemas.microsoft.com/office/powerpoint/2010/main" val="15503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CC8B5F-E0DB-4BF4-886E-5D31F943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05/11/2020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60B010-B4DF-46A4-9438-E1FF91369B45}"/>
              </a:ext>
            </a:extLst>
          </p:cNvPr>
          <p:cNvSpPr txBox="1"/>
          <p:nvPr/>
        </p:nvSpPr>
        <p:spPr>
          <a:xfrm>
            <a:off x="1038225" y="1733550"/>
            <a:ext cx="11353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+mj-lt"/>
              </a:rPr>
              <a:t>Etudes et formations nécessaires :</a:t>
            </a:r>
          </a:p>
          <a:p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Bac ES &amp; S</a:t>
            </a:r>
          </a:p>
          <a:p>
            <a:endParaRPr lang="fr-FR" sz="1900" dirty="0">
              <a:latin typeface="+mj-lt"/>
            </a:endParaRPr>
          </a:p>
          <a:p>
            <a:r>
              <a:rPr lang="fr-FR" sz="1900" dirty="0">
                <a:latin typeface="+mj-lt"/>
              </a:rPr>
              <a:t>- Diplômes de marketing et de commerce privilégiés (5 ans d’études)</a:t>
            </a:r>
          </a:p>
          <a:p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BTS Management Commercial Opérationnel </a:t>
            </a:r>
          </a:p>
          <a:p>
            <a:endParaRPr lang="fr-FR" sz="1900" dirty="0">
              <a:latin typeface="+mj-lt"/>
            </a:endParaRPr>
          </a:p>
          <a:p>
            <a:r>
              <a:rPr lang="fr-FR" sz="1900" dirty="0">
                <a:latin typeface="+mj-lt"/>
              </a:rPr>
              <a:t>- Master pro marketing également apprécié </a:t>
            </a:r>
          </a:p>
        </p:txBody>
      </p:sp>
    </p:spTree>
    <p:extLst>
      <p:ext uri="{BB962C8B-B14F-4D97-AF65-F5344CB8AC3E}">
        <p14:creationId xmlns:p14="http://schemas.microsoft.com/office/powerpoint/2010/main" val="7818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BB4F1EC-6813-4283-A361-1FAAB286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7" y="1573069"/>
            <a:ext cx="4363542" cy="2093975"/>
          </a:xfrm>
        </p:spPr>
        <p:txBody>
          <a:bodyPr/>
          <a:lstStyle/>
          <a:p>
            <a:pPr algn="ctr"/>
            <a:r>
              <a:rPr lang="en-US" u="sng" dirty="0"/>
              <a:t>AVANTAGES &amp; INCONV</a:t>
            </a:r>
            <a:r>
              <a:rPr lang="fr-FR" i="0" u="sng" dirty="0">
                <a:solidFill>
                  <a:schemeClr val="bg1"/>
                </a:solidFill>
                <a:effectLst/>
              </a:rPr>
              <a:t>É</a:t>
            </a:r>
            <a:r>
              <a:rPr lang="en-US" u="sng" dirty="0"/>
              <a:t>NIENTS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37F644-B932-42BA-A912-40664DAF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C7E81F3-FFCD-4236-B158-26C78CAC6E11}" type="datetime1">
              <a:rPr lang="fr-FR" smtClean="0"/>
              <a:pPr rtl="0">
                <a:spcAft>
                  <a:spcPts val="600"/>
                </a:spcAft>
              </a:pPr>
              <a:t>05/11/2020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15573E-3D34-49D7-87FF-CBB3B6E6A51D}"/>
              </a:ext>
            </a:extLst>
          </p:cNvPr>
          <p:cNvSpPr txBox="1"/>
          <p:nvPr/>
        </p:nvSpPr>
        <p:spPr>
          <a:xfrm>
            <a:off x="5125375" y="1043731"/>
            <a:ext cx="70666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latin typeface="+mj-lt"/>
              </a:rPr>
              <a:t>Avantages :</a:t>
            </a:r>
          </a:p>
          <a:p>
            <a:endParaRPr lang="fr-FR" sz="1900" dirty="0">
              <a:latin typeface="+mj-lt"/>
            </a:endParaRPr>
          </a:p>
          <a:p>
            <a:r>
              <a:rPr lang="fr-FR" sz="1900" dirty="0">
                <a:latin typeface="+mj-lt"/>
              </a:rPr>
              <a:t>- Activités multiples, donnent lieu à des échanges variés avec des interlocuteurs très différents</a:t>
            </a:r>
            <a:br>
              <a:rPr lang="fr-FR" sz="1900" dirty="0">
                <a:latin typeface="+mj-lt"/>
              </a:rPr>
            </a:br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Métier complet avec beaucoup d’autonomie</a:t>
            </a:r>
            <a:br>
              <a:rPr lang="fr-FR" sz="1900" dirty="0">
                <a:latin typeface="+mj-lt"/>
              </a:rPr>
            </a:br>
            <a:br>
              <a:rPr lang="fr-FR" sz="1900" dirty="0">
                <a:latin typeface="+mj-lt"/>
              </a:rPr>
            </a:br>
            <a:r>
              <a:rPr lang="fr-FR" sz="1900" dirty="0">
                <a:latin typeface="+mj-lt"/>
              </a:rPr>
              <a:t>- Mise en jeu de nombreuses compétences d’ordre divers</a:t>
            </a:r>
          </a:p>
          <a:p>
            <a:br>
              <a:rPr lang="fr-FR" sz="1900" dirty="0">
                <a:latin typeface="+mj-lt"/>
              </a:rPr>
            </a:br>
            <a:br>
              <a:rPr lang="fr-FR" sz="1900" dirty="0">
                <a:latin typeface="+mj-lt"/>
              </a:rPr>
            </a:br>
            <a:r>
              <a:rPr lang="fr-FR" sz="1900" b="1" dirty="0">
                <a:latin typeface="+mj-lt"/>
              </a:rPr>
              <a:t>Inconvénients :</a:t>
            </a:r>
            <a:br>
              <a:rPr lang="fr-FR" sz="1900" b="1" dirty="0">
                <a:latin typeface="+mj-lt"/>
              </a:rPr>
            </a:br>
            <a:br>
              <a:rPr lang="fr-FR" sz="1900" b="1" dirty="0">
                <a:latin typeface="+mj-lt"/>
              </a:rPr>
            </a:br>
            <a:r>
              <a:rPr lang="fr-FR" sz="1900" dirty="0">
                <a:latin typeface="+mj-lt"/>
              </a:rPr>
              <a:t>- Nécessité d’atteindre des objectifs </a:t>
            </a:r>
          </a:p>
          <a:p>
            <a:endParaRPr lang="fr-FR" sz="1900" b="1" dirty="0">
              <a:latin typeface="+mj-lt"/>
            </a:endParaRPr>
          </a:p>
          <a:p>
            <a:r>
              <a:rPr lang="fr-FR" sz="1900" dirty="0">
                <a:latin typeface="+mj-lt"/>
              </a:rPr>
              <a:t>- Irrégularité des horaires</a:t>
            </a:r>
          </a:p>
          <a:p>
            <a:endParaRPr lang="fr-FR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7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0_TF56160789" id="{40A74638-567A-4C9B-92AC-92262F50CE33}" vid="{4EE5C211-F92E-4B7F-99D7-2D674A6AA5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521</Words>
  <Application>Microsoft Office PowerPoint</Application>
  <PresentationFormat>Grand écran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Bookman Old Style</vt:lpstr>
      <vt:lpstr>Calibri</vt:lpstr>
      <vt:lpstr>Franklin Gothic Book</vt:lpstr>
      <vt:lpstr>1_RetrospectVTI</vt:lpstr>
      <vt:lpstr>CHEF DE PRODUIT</vt:lpstr>
      <vt:lpstr>Présentation PowerPoint</vt:lpstr>
      <vt:lpstr>PRÉSENTATION</vt:lpstr>
      <vt:lpstr>Présentation PowerPoint</vt:lpstr>
      <vt:lpstr>RÔLES</vt:lpstr>
      <vt:lpstr>Présentation PowerPoint</vt:lpstr>
      <vt:lpstr>QUALITÉS ET COMPÉTENCES NÉCESSAIRES</vt:lpstr>
      <vt:lpstr>Présentation PowerPoint</vt:lpstr>
      <vt:lpstr>AVANTAGES &amp; INCONVÉNIENTS</vt:lpstr>
      <vt:lpstr>ÉVOLUTIONS POSSIBLES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CHEF DE PRODUIT</dc:title>
  <dc:creator>Travail</dc:creator>
  <cp:lastModifiedBy>Travail</cp:lastModifiedBy>
  <cp:revision>13</cp:revision>
  <dcterms:created xsi:type="dcterms:W3CDTF">2020-10-08T14:22:02Z</dcterms:created>
  <dcterms:modified xsi:type="dcterms:W3CDTF">2020-11-05T10:55:07Z</dcterms:modified>
</cp:coreProperties>
</file>