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slideshow.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media/image1.jpeg" ContentType="image/jpeg"/>
  <Override PartName="/ppt/media/image2.jpeg" ContentType="image/jpeg"/>
  <Override PartName="/ppt/media/media1.mp3" ContentType="audio/unknown"/>
  <Override PartName="/ppt/media/media1.mp4" ContentType="video/unknown"/>
  <Override PartName="/ppt/media/media2.mp3" ContentType="audio/unknown"/>
  <Override PartName="/ppt/media/media3.mp3" ContentType="audio/unknown"/>
  <Override PartName="/ppt/media/media4.mp3" ContentType="audio/unknown"/>
  <Override PartName="/ppt/media/image3.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Lst>
  <p:sldSz cx="9753600" cy="130048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2311906" rtl="0" fontAlgn="auto" latinLnBrk="0" hangingPunct="0">
      <a:lnSpc>
        <a:spcPct val="90000"/>
      </a:lnSpc>
      <a:spcBef>
        <a:spcPts val="4200"/>
      </a:spcBef>
      <a:spcAft>
        <a:spcPts val="0"/>
      </a:spcAft>
      <a:buClrTx/>
      <a:buSzTx/>
      <a:buFontTx/>
      <a:buNone/>
      <a:tabLst/>
      <a:defRPr b="0" baseline="0" cap="none" i="0" spc="0" strike="noStrike" sz="4000" u="none" kumimoji="0" normalizeH="0">
        <a:ln>
          <a:noFill/>
        </a:ln>
        <a:solidFill>
          <a:srgbClr val="000000"/>
        </a:solidFill>
        <a:effectLst/>
        <a:uFillTx/>
        <a:latin typeface="+mn-lt"/>
        <a:ea typeface="+mn-ea"/>
        <a:cs typeface="+mn-cs"/>
        <a:sym typeface="Helvetica Neue"/>
      </a:defRPr>
    </a:lvl1pPr>
    <a:lvl2pPr marL="0" marR="0" indent="0" algn="l" defTabSz="2311906" rtl="0" fontAlgn="auto" latinLnBrk="0" hangingPunct="0">
      <a:lnSpc>
        <a:spcPct val="90000"/>
      </a:lnSpc>
      <a:spcBef>
        <a:spcPts val="4200"/>
      </a:spcBef>
      <a:spcAft>
        <a:spcPts val="0"/>
      </a:spcAft>
      <a:buClrTx/>
      <a:buSzTx/>
      <a:buFontTx/>
      <a:buNone/>
      <a:tabLst/>
      <a:defRPr b="0" baseline="0" cap="none" i="0" spc="0" strike="noStrike" sz="4000" u="none" kumimoji="0" normalizeH="0">
        <a:ln>
          <a:noFill/>
        </a:ln>
        <a:solidFill>
          <a:srgbClr val="000000"/>
        </a:solidFill>
        <a:effectLst/>
        <a:uFillTx/>
        <a:latin typeface="+mn-lt"/>
        <a:ea typeface="+mn-ea"/>
        <a:cs typeface="+mn-cs"/>
        <a:sym typeface="Helvetica Neue"/>
      </a:defRPr>
    </a:lvl2pPr>
    <a:lvl3pPr marL="0" marR="0" indent="0" algn="l" defTabSz="2311906" rtl="0" fontAlgn="auto" latinLnBrk="0" hangingPunct="0">
      <a:lnSpc>
        <a:spcPct val="90000"/>
      </a:lnSpc>
      <a:spcBef>
        <a:spcPts val="4200"/>
      </a:spcBef>
      <a:spcAft>
        <a:spcPts val="0"/>
      </a:spcAft>
      <a:buClrTx/>
      <a:buSzTx/>
      <a:buFontTx/>
      <a:buNone/>
      <a:tabLst/>
      <a:defRPr b="0" baseline="0" cap="none" i="0" spc="0" strike="noStrike" sz="4000" u="none" kumimoji="0" normalizeH="0">
        <a:ln>
          <a:noFill/>
        </a:ln>
        <a:solidFill>
          <a:srgbClr val="000000"/>
        </a:solidFill>
        <a:effectLst/>
        <a:uFillTx/>
        <a:latin typeface="+mn-lt"/>
        <a:ea typeface="+mn-ea"/>
        <a:cs typeface="+mn-cs"/>
        <a:sym typeface="Helvetica Neue"/>
      </a:defRPr>
    </a:lvl3pPr>
    <a:lvl4pPr marL="0" marR="0" indent="0" algn="l" defTabSz="2311906" rtl="0" fontAlgn="auto" latinLnBrk="0" hangingPunct="0">
      <a:lnSpc>
        <a:spcPct val="90000"/>
      </a:lnSpc>
      <a:spcBef>
        <a:spcPts val="4200"/>
      </a:spcBef>
      <a:spcAft>
        <a:spcPts val="0"/>
      </a:spcAft>
      <a:buClrTx/>
      <a:buSzTx/>
      <a:buFontTx/>
      <a:buNone/>
      <a:tabLst/>
      <a:defRPr b="0" baseline="0" cap="none" i="0" spc="0" strike="noStrike" sz="4000" u="none" kumimoji="0" normalizeH="0">
        <a:ln>
          <a:noFill/>
        </a:ln>
        <a:solidFill>
          <a:srgbClr val="000000"/>
        </a:solidFill>
        <a:effectLst/>
        <a:uFillTx/>
        <a:latin typeface="+mn-lt"/>
        <a:ea typeface="+mn-ea"/>
        <a:cs typeface="+mn-cs"/>
        <a:sym typeface="Helvetica Neue"/>
      </a:defRPr>
    </a:lvl4pPr>
    <a:lvl5pPr marL="0" marR="0" indent="0" algn="l" defTabSz="2311906" rtl="0" fontAlgn="auto" latinLnBrk="0" hangingPunct="0">
      <a:lnSpc>
        <a:spcPct val="90000"/>
      </a:lnSpc>
      <a:spcBef>
        <a:spcPts val="4200"/>
      </a:spcBef>
      <a:spcAft>
        <a:spcPts val="0"/>
      </a:spcAft>
      <a:buClrTx/>
      <a:buSzTx/>
      <a:buFontTx/>
      <a:buNone/>
      <a:tabLst/>
      <a:defRPr b="0" baseline="0" cap="none" i="0" spc="0" strike="noStrike" sz="4000" u="none" kumimoji="0" normalizeH="0">
        <a:ln>
          <a:noFill/>
        </a:ln>
        <a:solidFill>
          <a:srgbClr val="000000"/>
        </a:solidFill>
        <a:effectLst/>
        <a:uFillTx/>
        <a:latin typeface="+mn-lt"/>
        <a:ea typeface="+mn-ea"/>
        <a:cs typeface="+mn-cs"/>
        <a:sym typeface="Helvetica Neue"/>
      </a:defRPr>
    </a:lvl5pPr>
    <a:lvl6pPr marL="0" marR="0" indent="0" algn="l" defTabSz="2311906" rtl="0" fontAlgn="auto" latinLnBrk="0" hangingPunct="0">
      <a:lnSpc>
        <a:spcPct val="90000"/>
      </a:lnSpc>
      <a:spcBef>
        <a:spcPts val="4200"/>
      </a:spcBef>
      <a:spcAft>
        <a:spcPts val="0"/>
      </a:spcAft>
      <a:buClrTx/>
      <a:buSzTx/>
      <a:buFontTx/>
      <a:buNone/>
      <a:tabLst/>
      <a:defRPr b="0" baseline="0" cap="none" i="0" spc="0" strike="noStrike" sz="4000" u="none" kumimoji="0" normalizeH="0">
        <a:ln>
          <a:noFill/>
        </a:ln>
        <a:solidFill>
          <a:srgbClr val="000000"/>
        </a:solidFill>
        <a:effectLst/>
        <a:uFillTx/>
        <a:latin typeface="+mn-lt"/>
        <a:ea typeface="+mn-ea"/>
        <a:cs typeface="+mn-cs"/>
        <a:sym typeface="Helvetica Neue"/>
      </a:defRPr>
    </a:lvl6pPr>
    <a:lvl7pPr marL="0" marR="0" indent="0" algn="l" defTabSz="2311906" rtl="0" fontAlgn="auto" latinLnBrk="0" hangingPunct="0">
      <a:lnSpc>
        <a:spcPct val="90000"/>
      </a:lnSpc>
      <a:spcBef>
        <a:spcPts val="4200"/>
      </a:spcBef>
      <a:spcAft>
        <a:spcPts val="0"/>
      </a:spcAft>
      <a:buClrTx/>
      <a:buSzTx/>
      <a:buFontTx/>
      <a:buNone/>
      <a:tabLst/>
      <a:defRPr b="0" baseline="0" cap="none" i="0" spc="0" strike="noStrike" sz="4000" u="none" kumimoji="0" normalizeH="0">
        <a:ln>
          <a:noFill/>
        </a:ln>
        <a:solidFill>
          <a:srgbClr val="000000"/>
        </a:solidFill>
        <a:effectLst/>
        <a:uFillTx/>
        <a:latin typeface="+mn-lt"/>
        <a:ea typeface="+mn-ea"/>
        <a:cs typeface="+mn-cs"/>
        <a:sym typeface="Helvetica Neue"/>
      </a:defRPr>
    </a:lvl7pPr>
    <a:lvl8pPr marL="0" marR="0" indent="0" algn="l" defTabSz="2311906" rtl="0" fontAlgn="auto" latinLnBrk="0" hangingPunct="0">
      <a:lnSpc>
        <a:spcPct val="90000"/>
      </a:lnSpc>
      <a:spcBef>
        <a:spcPts val="4200"/>
      </a:spcBef>
      <a:spcAft>
        <a:spcPts val="0"/>
      </a:spcAft>
      <a:buClrTx/>
      <a:buSzTx/>
      <a:buFontTx/>
      <a:buNone/>
      <a:tabLst/>
      <a:defRPr b="0" baseline="0" cap="none" i="0" spc="0" strike="noStrike" sz="4000" u="none" kumimoji="0" normalizeH="0">
        <a:ln>
          <a:noFill/>
        </a:ln>
        <a:solidFill>
          <a:srgbClr val="000000"/>
        </a:solidFill>
        <a:effectLst/>
        <a:uFillTx/>
        <a:latin typeface="+mn-lt"/>
        <a:ea typeface="+mn-ea"/>
        <a:cs typeface="+mn-cs"/>
        <a:sym typeface="Helvetica Neue"/>
      </a:defRPr>
    </a:lvl8pPr>
    <a:lvl9pPr marL="0" marR="0" indent="0" algn="l" defTabSz="2311906" rtl="0" fontAlgn="auto" latinLnBrk="0" hangingPunct="0">
      <a:lnSpc>
        <a:spcPct val="90000"/>
      </a:lnSpc>
      <a:spcBef>
        <a:spcPts val="4200"/>
      </a:spcBef>
      <a:spcAft>
        <a:spcPts val="0"/>
      </a:spcAft>
      <a:buClrTx/>
      <a:buSzTx/>
      <a:buFontTx/>
      <a:buNone/>
      <a:tabLst/>
      <a:defRPr b="0" baseline="0" cap="none" i="0" spc="0" strike="noStrike" sz="4000" u="none" kumimoji="0" normalizeH="0">
        <a:ln>
          <a:noFill/>
        </a:ln>
        <a:solidFill>
          <a:srgbClr val="000000"/>
        </a:solidFill>
        <a:effectLst/>
        <a:uFillTx/>
        <a:latin typeface="+mn-lt"/>
        <a:ea typeface="+mn-ea"/>
        <a:cs typeface="+mn-cs"/>
        <a:sym typeface="Helvetica Neue"/>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3175" cap="flat">
              <a:solidFill>
                <a:srgbClr val="000000"/>
              </a:solidFill>
              <a:prstDash val="solid"/>
              <a:miter lim="400000"/>
            </a:ln>
          </a:left>
          <a:right>
            <a:ln w="3175" cap="flat">
              <a:solidFill>
                <a:srgbClr val="000000"/>
              </a:solidFill>
              <a:prstDash val="solid"/>
              <a:miter lim="400000"/>
            </a:ln>
          </a:right>
          <a:top>
            <a:ln w="3175" cap="flat">
              <a:solidFill>
                <a:srgbClr val="000000"/>
              </a:solidFill>
              <a:prstDash val="solid"/>
              <a:miter lim="400000"/>
            </a:ln>
          </a:top>
          <a:bottom>
            <a:ln w="3175" cap="flat">
              <a:solidFill>
                <a:srgbClr val="000000"/>
              </a:solidFill>
              <a:prstDash val="solid"/>
              <a:miter lim="400000"/>
            </a:ln>
          </a:bottom>
          <a:insideH>
            <a:ln w="3175" cap="flat">
              <a:solidFill>
                <a:srgbClr val="000000"/>
              </a:solidFill>
              <a:prstDash val="solid"/>
              <a:miter lim="400000"/>
            </a:ln>
          </a:insideH>
          <a:insideV>
            <a:ln w="3175" cap="flat">
              <a:solidFill>
                <a:srgbClr val="000000"/>
              </a:solidFill>
              <a:prstDash val="solid"/>
              <a:miter lim="400000"/>
            </a:ln>
          </a:insideV>
        </a:tcBdr>
        <a:fill>
          <a:noFill/>
        </a:fill>
      </a:tcStyle>
    </a:wholeTbl>
    <a:band2H>
      <a:tcTxStyle b="def" i="def"/>
      <a:tcStyle>
        <a:tcBdr/>
        <a:fill>
          <a:solidFill>
            <a:srgbClr val="E3E5E8"/>
          </a:solidFill>
        </a:fill>
      </a:tcStyle>
    </a:band2H>
    <a:firstCol>
      <a:tcTxStyle b="on" i="off">
        <a:fontRef idx="minor">
          <a:srgbClr val="000000"/>
        </a:fontRef>
        <a:srgbClr val="000000"/>
      </a:tcTxStyle>
      <a:tcStyle>
        <a:tcBdr>
          <a:left>
            <a:ln w="3175" cap="flat">
              <a:solidFill>
                <a:srgbClr val="000000"/>
              </a:solidFill>
              <a:prstDash val="solid"/>
              <a:miter lim="400000"/>
            </a:ln>
          </a:left>
          <a:right>
            <a:ln w="12700" cap="flat">
              <a:solidFill>
                <a:srgbClr val="000000"/>
              </a:solidFill>
              <a:prstDash val="solid"/>
              <a:miter lim="400000"/>
            </a:ln>
          </a:right>
          <a:top>
            <a:ln w="3175" cap="flat">
              <a:solidFill>
                <a:srgbClr val="000000"/>
              </a:solidFill>
              <a:prstDash val="solid"/>
              <a:miter lim="400000"/>
            </a:ln>
          </a:top>
          <a:bottom>
            <a:ln w="3175" cap="flat">
              <a:solidFill>
                <a:srgbClr val="000000"/>
              </a:solidFill>
              <a:prstDash val="solid"/>
              <a:miter lim="400000"/>
            </a:ln>
          </a:bottom>
          <a:insideH>
            <a:ln w="3175" cap="flat">
              <a:solidFill>
                <a:srgbClr val="000000"/>
              </a:solidFill>
              <a:prstDash val="solid"/>
              <a:miter lim="400000"/>
            </a:ln>
          </a:insideH>
          <a:insideV>
            <a:ln w="3175" cap="flat">
              <a:solidFill>
                <a:srgbClr val="000000"/>
              </a:solidFill>
              <a:prstDash val="solid"/>
              <a:miter lim="400000"/>
            </a:ln>
          </a:insideV>
        </a:tcBdr>
        <a:fill>
          <a:noFill/>
        </a:fill>
      </a:tcStyle>
    </a:firstCol>
    <a:lastRow>
      <a:tcTxStyle b="on" i="off">
        <a:fontRef idx="minor">
          <a:srgbClr val="000000"/>
        </a:fontRef>
        <a:srgbClr val="000000"/>
      </a:tcTxStyle>
      <a:tcStyle>
        <a:tcBdr>
          <a:left>
            <a:ln w="3175" cap="flat">
              <a:solidFill>
                <a:srgbClr val="000000"/>
              </a:solidFill>
              <a:prstDash val="solid"/>
              <a:miter lim="400000"/>
            </a:ln>
          </a:left>
          <a:right>
            <a:ln w="3175" cap="flat">
              <a:solidFill>
                <a:srgbClr val="000000"/>
              </a:solidFill>
              <a:prstDash val="solid"/>
              <a:miter lim="400000"/>
            </a:ln>
          </a:right>
          <a:top>
            <a:ln w="12700" cap="flat">
              <a:solidFill>
                <a:srgbClr val="000000"/>
              </a:solidFill>
              <a:prstDash val="solid"/>
              <a:miter lim="400000"/>
            </a:ln>
          </a:top>
          <a:bottom>
            <a:ln w="3175" cap="flat">
              <a:solidFill>
                <a:srgbClr val="000000"/>
              </a:solidFill>
              <a:prstDash val="solid"/>
              <a:miter lim="400000"/>
            </a:ln>
          </a:bottom>
          <a:insideH>
            <a:ln w="3175" cap="flat">
              <a:solidFill>
                <a:srgbClr val="000000"/>
              </a:solidFill>
              <a:prstDash val="solid"/>
              <a:miter lim="400000"/>
            </a:ln>
          </a:insideH>
          <a:insideV>
            <a:ln w="3175" cap="flat">
              <a:solidFill>
                <a:srgbClr val="000000"/>
              </a:solidFill>
              <a:prstDash val="solid"/>
              <a:miter lim="400000"/>
            </a:ln>
          </a:insideV>
        </a:tcBdr>
        <a:fill>
          <a:noFill/>
        </a:fill>
      </a:tcStyle>
    </a:lastRow>
    <a:firstRow>
      <a:tcTxStyle b="on" i="off">
        <a:fontRef idx="minor">
          <a:srgbClr val="000000"/>
        </a:fontRef>
        <a:srgbClr val="000000"/>
      </a:tcTxStyle>
      <a:tcStyle>
        <a:tcBdr>
          <a:left>
            <a:ln w="3175" cap="flat">
              <a:solidFill>
                <a:srgbClr val="000000"/>
              </a:solidFill>
              <a:prstDash val="solid"/>
              <a:miter lim="400000"/>
            </a:ln>
          </a:left>
          <a:right>
            <a:ln w="3175" cap="flat">
              <a:solidFill>
                <a:srgbClr val="000000"/>
              </a:solidFill>
              <a:prstDash val="solid"/>
              <a:miter lim="400000"/>
            </a:ln>
          </a:right>
          <a:top>
            <a:ln w="3175" cap="flat">
              <a:solidFill>
                <a:srgbClr val="000000"/>
              </a:solidFill>
              <a:prstDash val="solid"/>
              <a:miter lim="400000"/>
            </a:ln>
          </a:top>
          <a:bottom>
            <a:ln w="25400" cap="flat">
              <a:solidFill>
                <a:srgbClr val="000000"/>
              </a:solidFill>
              <a:prstDash val="solid"/>
              <a:miter lim="400000"/>
            </a:ln>
          </a:bottom>
          <a:insideH>
            <a:ln w="3175" cap="flat">
              <a:solidFill>
                <a:srgbClr val="000000"/>
              </a:solidFill>
              <a:prstDash val="solid"/>
              <a:miter lim="400000"/>
            </a:ln>
          </a:insideH>
          <a:insideV>
            <a:ln w="3175" cap="flat">
              <a:solidFill>
                <a:srgbClr val="000000"/>
              </a:solidFill>
              <a:prstDash val="solid"/>
              <a:miter lim="400000"/>
            </a:ln>
          </a:insideV>
        </a:tcBdr>
        <a:fill>
          <a:noFill/>
        </a:fill>
      </a:tcStyle>
    </a:firstRow>
  </a:tblStyle>
  <a:tblStyle styleId="{C7B018BB-80A7-4F77-B60F-C8B233D01FF8}" styleName="">
    <a:tblBg/>
    <a:wholeTbl>
      <a:tcTxStyle b="off" i="off">
        <a:fontRef idx="minor">
          <a:srgbClr val="000000"/>
        </a:fontRef>
        <a:srgbClr val="000000"/>
      </a:tcTxStyle>
      <a:tcStyle>
        <a:tcBdr>
          <a:left>
            <a:ln w="3175" cap="flat">
              <a:solidFill>
                <a:srgbClr val="536773"/>
              </a:solidFill>
              <a:prstDash val="solid"/>
              <a:miter lim="400000"/>
            </a:ln>
          </a:left>
          <a:right>
            <a:ln w="3175" cap="flat">
              <a:solidFill>
                <a:srgbClr val="536773"/>
              </a:solidFill>
              <a:prstDash val="solid"/>
              <a:miter lim="400000"/>
            </a:ln>
          </a:right>
          <a:top>
            <a:ln w="3175" cap="flat">
              <a:solidFill>
                <a:srgbClr val="536773"/>
              </a:solidFill>
              <a:prstDash val="solid"/>
              <a:miter lim="400000"/>
            </a:ln>
          </a:top>
          <a:bottom>
            <a:ln w="3175" cap="flat">
              <a:solidFill>
                <a:srgbClr val="536773"/>
              </a:solidFill>
              <a:prstDash val="solid"/>
              <a:miter lim="400000"/>
            </a:ln>
          </a:bottom>
          <a:insideH>
            <a:ln w="3175" cap="flat">
              <a:solidFill>
                <a:srgbClr val="536773"/>
              </a:solidFill>
              <a:prstDash val="solid"/>
              <a:miter lim="400000"/>
            </a:ln>
          </a:insideH>
          <a:insideV>
            <a:ln w="3175" cap="flat">
              <a:solidFill>
                <a:srgbClr val="536773"/>
              </a:solidFill>
              <a:prstDash val="solid"/>
              <a:miter lim="400000"/>
            </a:ln>
          </a:insideV>
        </a:tcBdr>
        <a:fill>
          <a:noFill/>
        </a:fill>
      </a:tcStyle>
    </a:wholeTbl>
    <a:band2H>
      <a:tcTxStyle b="def" i="def"/>
      <a:tcStyle>
        <a:tcBdr/>
        <a:fill>
          <a:solidFill>
            <a:srgbClr val="E3E5E8"/>
          </a:solidFill>
        </a:fill>
      </a:tcStyle>
    </a:band2H>
    <a:firstCol>
      <a:tcTxStyle b="on" i="off">
        <a:fontRef idx="minor">
          <a:srgbClr val="000000"/>
        </a:fontRef>
        <a:srgbClr val="000000"/>
      </a:tcTxStyle>
      <a:tcStyle>
        <a:tcBdr>
          <a:left>
            <a:ln w="3175" cap="flat">
              <a:solidFill>
                <a:srgbClr val="536773"/>
              </a:solidFill>
              <a:prstDash val="solid"/>
              <a:miter lim="400000"/>
            </a:ln>
          </a:left>
          <a:right>
            <a:ln w="12700" cap="flat">
              <a:solidFill>
                <a:srgbClr val="000000"/>
              </a:solidFill>
              <a:prstDash val="solid"/>
              <a:miter lim="400000"/>
            </a:ln>
          </a:right>
          <a:top>
            <a:ln w="3175" cap="flat">
              <a:solidFill>
                <a:srgbClr val="536773"/>
              </a:solidFill>
              <a:prstDash val="solid"/>
              <a:miter lim="400000"/>
            </a:ln>
          </a:top>
          <a:bottom>
            <a:ln w="3175" cap="flat">
              <a:solidFill>
                <a:srgbClr val="536773"/>
              </a:solidFill>
              <a:prstDash val="solid"/>
              <a:miter lim="400000"/>
            </a:ln>
          </a:bottom>
          <a:insideH>
            <a:ln w="3175" cap="flat">
              <a:solidFill>
                <a:srgbClr val="536773"/>
              </a:solidFill>
              <a:prstDash val="solid"/>
              <a:miter lim="400000"/>
            </a:ln>
          </a:insideH>
          <a:insideV>
            <a:ln w="3175" cap="flat">
              <a:solidFill>
                <a:srgbClr val="536773"/>
              </a:solidFill>
              <a:prstDash val="solid"/>
              <a:miter lim="400000"/>
            </a:ln>
          </a:insideV>
        </a:tcBdr>
        <a:fill>
          <a:noFill/>
        </a:fill>
      </a:tcStyle>
    </a:firstCol>
    <a:lastRow>
      <a:tcTxStyle b="off" i="off">
        <a:fontRef idx="minor">
          <a:srgbClr val="000000"/>
        </a:fontRef>
        <a:srgbClr val="000000"/>
      </a:tcTxStyle>
      <a:tcStyle>
        <a:tcBdr>
          <a:left>
            <a:ln w="3175" cap="flat">
              <a:solidFill>
                <a:srgbClr val="000000"/>
              </a:solidFill>
              <a:prstDash val="solid"/>
              <a:miter lim="400000"/>
            </a:ln>
          </a:left>
          <a:right>
            <a:ln w="3175" cap="flat">
              <a:solidFill>
                <a:srgbClr val="000000"/>
              </a:solidFill>
              <a:prstDash val="solid"/>
              <a:miter lim="400000"/>
            </a:ln>
          </a:right>
          <a:top>
            <a:ln w="12700" cap="flat">
              <a:solidFill>
                <a:srgbClr val="000000"/>
              </a:solidFill>
              <a:prstDash val="solid"/>
              <a:miter lim="400000"/>
            </a:ln>
          </a:top>
          <a:bottom>
            <a:ln w="3175" cap="flat">
              <a:solidFill>
                <a:srgbClr val="536773"/>
              </a:solidFill>
              <a:prstDash val="solid"/>
              <a:miter lim="400000"/>
            </a:ln>
          </a:bottom>
          <a:insideH>
            <a:ln w="3175" cap="flat">
              <a:solidFill>
                <a:srgbClr val="000000"/>
              </a:solidFill>
              <a:prstDash val="solid"/>
              <a:miter lim="400000"/>
            </a:ln>
          </a:insideH>
          <a:insideV>
            <a:ln w="3175" cap="flat">
              <a:solidFill>
                <a:srgbClr val="000000"/>
              </a:solidFill>
              <a:prstDash val="solid"/>
              <a:miter lim="400000"/>
            </a:ln>
          </a:insideV>
        </a:tcBdr>
        <a:fill>
          <a:noFill/>
        </a:fill>
      </a:tcStyle>
    </a:lastRow>
    <a:firstRow>
      <a:tcTxStyle b="on" i="off">
        <a:fontRef idx="minor">
          <a:srgbClr val="000000"/>
        </a:fontRef>
        <a:srgbClr val="000000"/>
      </a:tcTxStyle>
      <a:tcStyle>
        <a:tcBdr>
          <a:left>
            <a:ln w="3175" cap="flat">
              <a:solidFill>
                <a:srgbClr val="536773"/>
              </a:solidFill>
              <a:prstDash val="solid"/>
              <a:miter lim="400000"/>
            </a:ln>
          </a:left>
          <a:right>
            <a:ln w="3175" cap="flat">
              <a:solidFill>
                <a:srgbClr val="536773"/>
              </a:solidFill>
              <a:prstDash val="solid"/>
              <a:miter lim="400000"/>
            </a:ln>
          </a:right>
          <a:top>
            <a:ln w="3175" cap="flat">
              <a:solidFill>
                <a:srgbClr val="536773"/>
              </a:solidFill>
              <a:prstDash val="solid"/>
              <a:miter lim="400000"/>
            </a:ln>
          </a:top>
          <a:bottom>
            <a:ln w="3175" cap="flat">
              <a:solidFill>
                <a:srgbClr val="576672"/>
              </a:solidFill>
              <a:prstDash val="solid"/>
              <a:miter lim="400000"/>
            </a:ln>
          </a:bottom>
          <a:insideH>
            <a:ln w="3175" cap="flat">
              <a:solidFill>
                <a:srgbClr val="536773"/>
              </a:solidFill>
              <a:prstDash val="solid"/>
              <a:miter lim="400000"/>
            </a:ln>
          </a:insideH>
          <a:insideV>
            <a:ln w="3175" cap="flat">
              <a:solidFill>
                <a:srgbClr val="536773"/>
              </a:solidFill>
              <a:prstDash val="solid"/>
              <a:miter lim="400000"/>
            </a:ln>
          </a:insideV>
        </a:tcBdr>
        <a:fill>
          <a:solidFill>
            <a:schemeClr val="accent1">
              <a:lumOff val="16847"/>
            </a:schemeClr>
          </a:solidFill>
        </a:fill>
      </a:tcStyle>
    </a:firstRow>
  </a:tblStyle>
  <a:tblStyle styleId="{EEE7283C-3CF3-47DC-8721-378D4A62B228}" styleName="">
    <a:tblBg/>
    <a:wholeTbl>
      <a:tcTxStyle b="off" i="off">
        <a:fontRef idx="minor">
          <a:srgbClr val="000000"/>
        </a:fontRef>
        <a:srgbClr val="000000"/>
      </a:tcTxStyle>
      <a:tcStyle>
        <a:tcBdr>
          <a:left>
            <a:ln w="3175" cap="flat">
              <a:solidFill>
                <a:srgbClr val="838383"/>
              </a:solidFill>
              <a:prstDash val="solid"/>
              <a:miter lim="400000"/>
            </a:ln>
          </a:left>
          <a:right>
            <a:ln w="3175" cap="flat">
              <a:solidFill>
                <a:srgbClr val="838383"/>
              </a:solidFill>
              <a:prstDash val="solid"/>
              <a:miter lim="400000"/>
            </a:ln>
          </a:right>
          <a:top>
            <a:ln w="3175" cap="flat">
              <a:solidFill>
                <a:srgbClr val="838383"/>
              </a:solidFill>
              <a:prstDash val="solid"/>
              <a:miter lim="400000"/>
            </a:ln>
          </a:top>
          <a:bottom>
            <a:ln w="3175" cap="flat">
              <a:solidFill>
                <a:srgbClr val="838383"/>
              </a:solidFill>
              <a:prstDash val="solid"/>
              <a:miter lim="400000"/>
            </a:ln>
          </a:bottom>
          <a:insideH>
            <a:ln w="3175" cap="flat">
              <a:solidFill>
                <a:srgbClr val="838383"/>
              </a:solidFill>
              <a:prstDash val="solid"/>
              <a:miter lim="400000"/>
            </a:ln>
          </a:insideH>
          <a:insideV>
            <a:ln w="3175" cap="flat">
              <a:solidFill>
                <a:srgbClr val="838383"/>
              </a:solidFill>
              <a:prstDash val="solid"/>
              <a:miter lim="400000"/>
            </a:ln>
          </a:insideV>
        </a:tcBdr>
        <a:fill>
          <a:noFill/>
        </a:fill>
      </a:tcStyle>
    </a:wholeTbl>
    <a:band2H>
      <a:tcTxStyle b="def" i="def"/>
      <a:tcStyle>
        <a:tcBdr/>
        <a:fill>
          <a:solidFill>
            <a:srgbClr val="EDEEEE"/>
          </a:solidFill>
        </a:fill>
      </a:tcStyle>
    </a:band2H>
    <a:firstCol>
      <a:tcTxStyle b="off" i="off">
        <a:font>
          <a:latin typeface="Helvetica Neue Medium"/>
          <a:ea typeface="Helvetica Neue Medium"/>
          <a:cs typeface="Helvetica Neue Medium"/>
        </a:font>
        <a:srgbClr val="000000"/>
      </a:tcTxStyle>
      <a:tcStyle>
        <a:tcBdr>
          <a:left>
            <a:ln w="3175" cap="flat">
              <a:solidFill>
                <a:srgbClr val="4D4D4D"/>
              </a:solidFill>
              <a:prstDash val="solid"/>
              <a:miter lim="400000"/>
            </a:ln>
          </a:left>
          <a:right>
            <a:ln w="3175" cap="flat">
              <a:solidFill>
                <a:srgbClr val="808080"/>
              </a:solidFill>
              <a:prstDash val="solid"/>
              <a:miter lim="400000"/>
            </a:ln>
          </a:right>
          <a:top>
            <a:ln w="3175" cap="flat">
              <a:solidFill>
                <a:srgbClr val="808080"/>
              </a:solidFill>
              <a:prstDash val="solid"/>
              <a:miter lim="400000"/>
            </a:ln>
          </a:top>
          <a:bottom>
            <a:ln w="3175" cap="flat">
              <a:solidFill>
                <a:srgbClr val="808080"/>
              </a:solidFill>
              <a:prstDash val="solid"/>
              <a:miter lim="400000"/>
            </a:ln>
          </a:bottom>
          <a:insideH>
            <a:ln w="3175" cap="flat">
              <a:solidFill>
                <a:srgbClr val="808080"/>
              </a:solidFill>
              <a:prstDash val="solid"/>
              <a:miter lim="400000"/>
            </a:ln>
          </a:insideH>
          <a:insideV>
            <a:ln w="3175" cap="flat">
              <a:solidFill>
                <a:srgbClr val="808080"/>
              </a:solidFill>
              <a:prstDash val="solid"/>
              <a:miter lim="400000"/>
            </a:ln>
          </a:insideV>
        </a:tcBdr>
        <a:fill>
          <a:solidFill>
            <a:srgbClr val="88FA4F"/>
          </a:solidFill>
        </a:fill>
      </a:tcStyle>
    </a:firstCol>
    <a:lastRow>
      <a:tcTxStyle b="off" i="off">
        <a:fontRef idx="minor">
          <a:srgbClr val="000000"/>
        </a:fontRef>
        <a:srgbClr val="000000"/>
      </a:tcTxStyle>
      <a:tcStyle>
        <a:tcBdr>
          <a:left>
            <a:ln w="3175" cap="flat">
              <a:solidFill>
                <a:srgbClr val="000000"/>
              </a:solidFill>
              <a:prstDash val="solid"/>
              <a:miter lim="400000"/>
            </a:ln>
          </a:left>
          <a:right>
            <a:ln w="3175" cap="flat">
              <a:solidFill>
                <a:srgbClr val="000000"/>
              </a:solidFill>
              <a:prstDash val="solid"/>
              <a:miter lim="400000"/>
            </a:ln>
          </a:right>
          <a:top>
            <a:ln w="12700" cap="flat">
              <a:solidFill>
                <a:schemeClr val="accent3"/>
              </a:solidFill>
              <a:prstDash val="solid"/>
              <a:miter lim="400000"/>
            </a:ln>
          </a:top>
          <a:bottom>
            <a:ln w="3175" cap="flat">
              <a:solidFill>
                <a:srgbClr val="4D4D4D"/>
              </a:solidFill>
              <a:prstDash val="solid"/>
              <a:miter lim="400000"/>
            </a:ln>
          </a:bottom>
          <a:insideH>
            <a:ln w="3175" cap="flat">
              <a:solidFill>
                <a:srgbClr val="000000"/>
              </a:solidFill>
              <a:prstDash val="solid"/>
              <a:miter lim="400000"/>
            </a:ln>
          </a:insideH>
          <a:insideV>
            <a:ln w="3175" cap="flat">
              <a:solidFill>
                <a:srgbClr val="000000"/>
              </a:solidFill>
              <a:prstDash val="solid"/>
              <a:miter lim="400000"/>
            </a:ln>
          </a:insideV>
        </a:tcBdr>
        <a:fill>
          <a:noFill/>
        </a:fill>
      </a:tcStyle>
    </a:lastRow>
    <a:firstRow>
      <a:tcTxStyle b="off" i="off">
        <a:font>
          <a:latin typeface="Helvetica Neue Medium"/>
          <a:ea typeface="Helvetica Neue Medium"/>
          <a:cs typeface="Helvetica Neue Medium"/>
        </a:font>
        <a:srgbClr val="000000"/>
      </a:tcTxStyle>
      <a:tcStyle>
        <a:tcBdr>
          <a:left>
            <a:ln w="3175" cap="flat">
              <a:solidFill>
                <a:srgbClr val="4D4D4D"/>
              </a:solidFill>
              <a:prstDash val="solid"/>
              <a:miter lim="400000"/>
            </a:ln>
          </a:left>
          <a:right>
            <a:ln w="3175" cap="flat">
              <a:solidFill>
                <a:srgbClr val="4D4D4D"/>
              </a:solidFill>
              <a:prstDash val="solid"/>
              <a:miter lim="400000"/>
            </a:ln>
          </a:right>
          <a:top>
            <a:ln w="3175" cap="flat">
              <a:solidFill>
                <a:srgbClr val="4D4D4D"/>
              </a:solidFill>
              <a:prstDash val="solid"/>
              <a:miter lim="400000"/>
            </a:ln>
          </a:top>
          <a:bottom>
            <a:ln w="3175" cap="flat">
              <a:solidFill>
                <a:srgbClr val="4D4D4D"/>
              </a:solidFill>
              <a:prstDash val="solid"/>
              <a:miter lim="400000"/>
            </a:ln>
          </a:bottom>
          <a:insideH>
            <a:ln w="3175" cap="flat">
              <a:solidFill>
                <a:srgbClr val="4D4D4D"/>
              </a:solidFill>
              <a:prstDash val="solid"/>
              <a:miter lim="400000"/>
            </a:ln>
          </a:insideH>
          <a:insideV>
            <a:ln w="3175" cap="flat">
              <a:solidFill>
                <a:srgbClr val="4D4D4D"/>
              </a:solidFill>
              <a:prstDash val="solid"/>
              <a:miter lim="400000"/>
            </a:ln>
          </a:insideV>
        </a:tcBdr>
        <a:fill>
          <a:solidFill>
            <a:srgbClr val="60D937"/>
          </a:solidFill>
        </a:fill>
      </a:tcStyle>
    </a:firstRow>
  </a:tblStyle>
  <a:tblStyle styleId="{CF821DB8-F4EB-4A41-A1BA-3FCAFE7338EE}" styleName="">
    <a:tblBg/>
    <a:wholeTbl>
      <a:tcTxStyle b="off" i="off">
        <a:fontRef idx="minor">
          <a:srgbClr val="000000"/>
        </a:fontRef>
        <a:srgbClr val="000000"/>
      </a:tcTxStyle>
      <a:tcStyle>
        <a:tcBdr>
          <a:left>
            <a:ln w="3175" cap="flat">
              <a:solidFill>
                <a:srgbClr val="5B5A5A"/>
              </a:solidFill>
              <a:prstDash val="solid"/>
              <a:miter lim="400000"/>
            </a:ln>
          </a:left>
          <a:right>
            <a:ln w="3175" cap="flat">
              <a:solidFill>
                <a:srgbClr val="5B5A5A"/>
              </a:solidFill>
              <a:prstDash val="solid"/>
              <a:miter lim="400000"/>
            </a:ln>
          </a:right>
          <a:top>
            <a:ln w="3175" cap="flat">
              <a:solidFill>
                <a:srgbClr val="5B5A5A"/>
              </a:solidFill>
              <a:prstDash val="solid"/>
              <a:miter lim="400000"/>
            </a:ln>
          </a:top>
          <a:bottom>
            <a:ln w="3175" cap="flat">
              <a:solidFill>
                <a:srgbClr val="5B5A5A"/>
              </a:solidFill>
              <a:prstDash val="solid"/>
              <a:miter lim="400000"/>
            </a:ln>
          </a:bottom>
          <a:insideH>
            <a:ln w="3175" cap="flat">
              <a:solidFill>
                <a:srgbClr val="5B5A5A"/>
              </a:solidFill>
              <a:prstDash val="solid"/>
              <a:miter lim="400000"/>
            </a:ln>
          </a:insideH>
          <a:insideV>
            <a:ln w="3175" cap="flat">
              <a:solidFill>
                <a:srgbClr val="5B5A5A"/>
              </a:solidFill>
              <a:prstDash val="solid"/>
              <a:miter lim="400000"/>
            </a:ln>
          </a:insideV>
        </a:tcBdr>
        <a:fill>
          <a:solidFill>
            <a:srgbClr val="FAF7E9"/>
          </a:solidFill>
        </a:fill>
      </a:tcStyle>
    </a:wholeTbl>
    <a:band2H>
      <a:tcTxStyle b="def" i="def"/>
      <a:tcStyle>
        <a:tcBdr/>
        <a:fill>
          <a:solidFill>
            <a:schemeClr val="accent4">
              <a:hueOff val="348544"/>
              <a:lumOff val="7139"/>
            </a:schemeClr>
          </a:solidFill>
        </a:fill>
      </a:tcStyle>
    </a:band2H>
    <a:firstCol>
      <a:tcTxStyle b="off" i="off">
        <a:font>
          <a:latin typeface="Helvetica Neue Medium"/>
          <a:ea typeface="Helvetica Neue Medium"/>
          <a:cs typeface="Helvetica Neue Medium"/>
        </a:font>
        <a:srgbClr val="000000"/>
      </a:tcTxStyle>
      <a:tcStyle>
        <a:tcBdr>
          <a:left>
            <a:ln w="3175" cap="flat">
              <a:solidFill>
                <a:srgbClr val="5B5A5A"/>
              </a:solidFill>
              <a:prstDash val="solid"/>
              <a:miter lim="400000"/>
            </a:ln>
          </a:left>
          <a:right>
            <a:ln w="3175" cap="flat">
              <a:solidFill>
                <a:srgbClr val="5B5A5A"/>
              </a:solidFill>
              <a:prstDash val="solid"/>
              <a:miter lim="400000"/>
            </a:ln>
          </a:right>
          <a:top>
            <a:ln w="3175" cap="flat">
              <a:solidFill>
                <a:srgbClr val="5B5A5A"/>
              </a:solidFill>
              <a:prstDash val="solid"/>
              <a:miter lim="400000"/>
            </a:ln>
          </a:top>
          <a:bottom>
            <a:ln w="3175" cap="flat">
              <a:solidFill>
                <a:srgbClr val="5B5A5A"/>
              </a:solidFill>
              <a:prstDash val="solid"/>
              <a:miter lim="400000"/>
            </a:ln>
          </a:bottom>
          <a:insideH>
            <a:ln w="3175" cap="flat">
              <a:solidFill>
                <a:srgbClr val="5B5A5A"/>
              </a:solidFill>
              <a:prstDash val="solid"/>
              <a:miter lim="400000"/>
            </a:ln>
          </a:insideH>
          <a:insideV>
            <a:ln w="3175" cap="flat">
              <a:solidFill>
                <a:srgbClr val="5B5A5A"/>
              </a:solidFill>
              <a:prstDash val="solid"/>
              <a:miter lim="400000"/>
            </a:ln>
          </a:insideV>
        </a:tcBdr>
        <a:fill>
          <a:solidFill>
            <a:srgbClr val="F8BB00"/>
          </a:solidFill>
        </a:fill>
      </a:tcStyle>
    </a:firstCol>
    <a:lastRow>
      <a:tcTxStyle b="off" i="off">
        <a:font>
          <a:latin typeface="Helvetica Neue Medium"/>
          <a:ea typeface="Helvetica Neue Medium"/>
          <a:cs typeface="Helvetica Neue Medium"/>
        </a:font>
        <a:srgbClr val="000000"/>
      </a:tcTxStyle>
      <a:tcStyle>
        <a:tcBdr>
          <a:left>
            <a:ln w="3175" cap="flat">
              <a:solidFill>
                <a:srgbClr val="5B5A5A"/>
              </a:solidFill>
              <a:prstDash val="solid"/>
              <a:miter lim="400000"/>
            </a:ln>
          </a:left>
          <a:right>
            <a:ln w="3175" cap="flat">
              <a:solidFill>
                <a:srgbClr val="5B5A5A"/>
              </a:solidFill>
              <a:prstDash val="solid"/>
              <a:miter lim="400000"/>
            </a:ln>
          </a:right>
          <a:top>
            <a:ln w="12700" cap="flat">
              <a:solidFill>
                <a:srgbClr val="F8BA00"/>
              </a:solidFill>
              <a:prstDash val="solid"/>
              <a:miter lim="400000"/>
            </a:ln>
          </a:top>
          <a:bottom>
            <a:ln w="3175" cap="flat">
              <a:solidFill>
                <a:srgbClr val="5B5A5A"/>
              </a:solidFill>
              <a:prstDash val="solid"/>
              <a:miter lim="400000"/>
            </a:ln>
          </a:bottom>
          <a:insideH>
            <a:ln w="3175" cap="flat">
              <a:solidFill>
                <a:srgbClr val="5B5A5A"/>
              </a:solidFill>
              <a:prstDash val="solid"/>
              <a:miter lim="400000"/>
            </a:ln>
          </a:insideH>
          <a:insideV>
            <a:ln w="3175" cap="flat">
              <a:solidFill>
                <a:srgbClr val="5B5A5A"/>
              </a:solidFill>
              <a:prstDash val="solid"/>
              <a:miter lim="400000"/>
            </a:ln>
          </a:insideV>
        </a:tcBdr>
        <a:fill>
          <a:solidFill>
            <a:srgbClr val="FAF7E9"/>
          </a:solidFill>
        </a:fill>
      </a:tcStyle>
    </a:lastRow>
    <a:firstRow>
      <a:tcTxStyle b="off" i="off">
        <a:font>
          <a:latin typeface="Helvetica Neue Medium"/>
          <a:ea typeface="Helvetica Neue Medium"/>
          <a:cs typeface="Helvetica Neue Medium"/>
        </a:font>
        <a:srgbClr val="000000"/>
      </a:tcTxStyle>
      <a:tcStyle>
        <a:tcBdr>
          <a:left>
            <a:ln w="3175" cap="flat">
              <a:solidFill>
                <a:srgbClr val="5B5A5A"/>
              </a:solidFill>
              <a:prstDash val="solid"/>
              <a:miter lim="400000"/>
            </a:ln>
          </a:left>
          <a:right>
            <a:ln w="3175" cap="flat">
              <a:solidFill>
                <a:srgbClr val="5B5A5A"/>
              </a:solidFill>
              <a:prstDash val="solid"/>
              <a:miter lim="400000"/>
            </a:ln>
          </a:right>
          <a:top>
            <a:ln w="3175" cap="flat">
              <a:solidFill>
                <a:srgbClr val="5B5A5A"/>
              </a:solidFill>
              <a:prstDash val="solid"/>
              <a:miter lim="400000"/>
            </a:ln>
          </a:top>
          <a:bottom>
            <a:ln w="3175" cap="flat">
              <a:solidFill>
                <a:srgbClr val="5B5A5A"/>
              </a:solidFill>
              <a:prstDash val="solid"/>
              <a:miter lim="400000"/>
            </a:ln>
          </a:bottom>
          <a:insideH>
            <a:ln w="3175" cap="flat">
              <a:noFill/>
              <a:miter lim="400000"/>
            </a:ln>
          </a:insideH>
          <a:insideV>
            <a:ln w="3175" cap="flat">
              <a:solidFill>
                <a:srgbClr val="5B5A5A"/>
              </a:solidFill>
              <a:prstDash val="solid"/>
              <a:miter lim="400000"/>
            </a:ln>
          </a:insideV>
        </a:tcBdr>
        <a:fill>
          <a:solidFill>
            <a:srgbClr val="FF9400"/>
          </a:solidFill>
        </a:fill>
      </a:tcStyle>
    </a:firstRow>
  </a:tblStyle>
  <a:tblStyle styleId="{33BA23B1-9221-436E-865A-0063620EA4FD}" styleName="">
    <a:tblBg/>
    <a:wholeTbl>
      <a:tcTxStyle b="off" i="off">
        <a:fontRef idx="minor">
          <a:srgbClr val="000000"/>
        </a:fontRef>
        <a:srgbClr val="000000"/>
      </a:tcTxStyle>
      <a:tcStyle>
        <a:tcBdr>
          <a:left>
            <a:ln w="3175" cap="flat">
              <a:solidFill>
                <a:srgbClr val="464646"/>
              </a:solidFill>
              <a:prstDash val="solid"/>
              <a:miter lim="400000"/>
            </a:ln>
          </a:left>
          <a:right>
            <a:ln w="3175" cap="flat">
              <a:solidFill>
                <a:srgbClr val="464646"/>
              </a:solidFill>
              <a:prstDash val="solid"/>
              <a:miter lim="400000"/>
            </a:ln>
          </a:right>
          <a:top>
            <a:ln w="3175" cap="flat">
              <a:solidFill>
                <a:srgbClr val="464646"/>
              </a:solidFill>
              <a:prstDash val="solid"/>
              <a:miter lim="400000"/>
            </a:ln>
          </a:top>
          <a:bottom>
            <a:ln w="3175" cap="flat">
              <a:solidFill>
                <a:srgbClr val="464646"/>
              </a:solidFill>
              <a:prstDash val="solid"/>
              <a:miter lim="400000"/>
            </a:ln>
          </a:bottom>
          <a:insideH>
            <a:ln w="3175" cap="flat">
              <a:solidFill>
                <a:srgbClr val="464646"/>
              </a:solidFill>
              <a:prstDash val="solid"/>
              <a:miter lim="400000"/>
            </a:ln>
          </a:insideH>
          <a:insideV>
            <a:ln w="3175" cap="flat">
              <a:solidFill>
                <a:srgbClr val="464646"/>
              </a:solidFill>
              <a:prstDash val="solid"/>
              <a:miter lim="400000"/>
            </a:ln>
          </a:insideV>
        </a:tcBdr>
        <a:fill>
          <a:noFill/>
        </a:fill>
      </a:tcStyle>
    </a:wholeTbl>
    <a:band2H>
      <a:tcTxStyle b="def" i="def"/>
      <a:tcStyle>
        <a:tcBdr/>
        <a:fill>
          <a:solidFill>
            <a:srgbClr val="D4D5D5"/>
          </a:solidFill>
        </a:fill>
      </a:tcStyle>
    </a:band2H>
    <a:firstCol>
      <a:tcTxStyle b="on" i="off">
        <a:fontRef idx="minor">
          <a:srgbClr val="FFFFFF"/>
        </a:fontRef>
        <a:srgbClr val="FFFFFF"/>
      </a:tcTxStyle>
      <a:tcStyle>
        <a:tcBdr>
          <a:left>
            <a:ln w="3175" cap="flat">
              <a:solidFill>
                <a:srgbClr val="A6AAA9"/>
              </a:solidFill>
              <a:prstDash val="solid"/>
              <a:miter lim="400000"/>
            </a:ln>
          </a:left>
          <a:right>
            <a:ln w="3175" cap="flat">
              <a:solidFill>
                <a:srgbClr val="A6AAA9"/>
              </a:solidFill>
              <a:prstDash val="solid"/>
              <a:miter lim="400000"/>
            </a:ln>
          </a:right>
          <a:top>
            <a:ln w="3175" cap="flat">
              <a:solidFill>
                <a:srgbClr val="C3C3C3"/>
              </a:solidFill>
              <a:prstDash val="solid"/>
              <a:miter lim="400000"/>
            </a:ln>
          </a:top>
          <a:bottom>
            <a:ln w="3175" cap="flat">
              <a:solidFill>
                <a:srgbClr val="C3C3C3"/>
              </a:solidFill>
              <a:prstDash val="solid"/>
              <a:miter lim="400000"/>
            </a:ln>
          </a:bottom>
          <a:insideH>
            <a:ln w="3175" cap="flat">
              <a:solidFill>
                <a:srgbClr val="C3C3C3"/>
              </a:solidFill>
              <a:prstDash val="solid"/>
              <a:miter lim="400000"/>
            </a:ln>
          </a:insideH>
          <a:insideV>
            <a:ln w="3175" cap="flat">
              <a:solidFill>
                <a:srgbClr val="C3C3C3"/>
              </a:solidFill>
              <a:prstDash val="solid"/>
              <a:miter lim="400000"/>
            </a:ln>
          </a:insideV>
        </a:tcBdr>
        <a:fill>
          <a:solidFill>
            <a:srgbClr val="CB2A7B"/>
          </a:solidFill>
        </a:fill>
      </a:tcStyle>
    </a:firstCol>
    <a:lastRow>
      <a:tcTxStyle b="on" i="off">
        <a:fontRef idx="minor">
          <a:srgbClr val="000000"/>
        </a:fontRef>
        <a:srgbClr val="000000"/>
      </a:tcTxStyle>
      <a:tcStyle>
        <a:tcBdr>
          <a:left>
            <a:ln w="3175" cap="flat">
              <a:solidFill>
                <a:srgbClr val="A6AAA9"/>
              </a:solidFill>
              <a:prstDash val="solid"/>
              <a:miter lim="400000"/>
            </a:ln>
          </a:left>
          <a:right>
            <a:ln w="3175" cap="flat">
              <a:solidFill>
                <a:srgbClr val="A6AAA9"/>
              </a:solidFill>
              <a:prstDash val="solid"/>
              <a:miter lim="400000"/>
            </a:ln>
          </a:right>
          <a:top>
            <a:ln w="12700" cap="flat">
              <a:solidFill>
                <a:srgbClr val="CB297B"/>
              </a:solidFill>
              <a:prstDash val="solid"/>
              <a:miter lim="400000"/>
            </a:ln>
          </a:top>
          <a:bottom>
            <a:ln w="3175" cap="flat">
              <a:solidFill>
                <a:srgbClr val="A6AAA9"/>
              </a:solidFill>
              <a:prstDash val="solid"/>
              <a:miter lim="400000"/>
            </a:ln>
          </a:bottom>
          <a:insideH>
            <a:ln w="3175" cap="flat">
              <a:solidFill>
                <a:srgbClr val="A6AAA9"/>
              </a:solidFill>
              <a:prstDash val="solid"/>
              <a:miter lim="400000"/>
            </a:ln>
          </a:insideH>
          <a:insideV>
            <a:ln w="3175" cap="flat">
              <a:solidFill>
                <a:srgbClr val="A6AAA9"/>
              </a:solidFill>
              <a:prstDash val="solid"/>
              <a:miter lim="400000"/>
            </a:ln>
          </a:insideV>
        </a:tcBdr>
        <a:fill>
          <a:solidFill>
            <a:srgbClr val="FFFFFF"/>
          </a:solidFill>
        </a:fill>
      </a:tcStyle>
    </a:lastRow>
    <a:firstRow>
      <a:tcTxStyle b="on" i="off">
        <a:fontRef idx="minor">
          <a:srgbClr val="FFFFFF"/>
        </a:fontRef>
        <a:srgbClr val="FFFFFF"/>
      </a:tcTxStyle>
      <a:tcStyle>
        <a:tcBdr>
          <a:left>
            <a:ln w="3175" cap="flat">
              <a:solidFill>
                <a:srgbClr val="A6AAA9"/>
              </a:solidFill>
              <a:prstDash val="solid"/>
              <a:miter lim="400000"/>
            </a:ln>
          </a:left>
          <a:right>
            <a:ln w="3175" cap="flat">
              <a:solidFill>
                <a:srgbClr val="A6AAA9"/>
              </a:solidFill>
              <a:prstDash val="solid"/>
              <a:miter lim="400000"/>
            </a:ln>
          </a:right>
          <a:top>
            <a:ln w="3175" cap="flat">
              <a:solidFill>
                <a:srgbClr val="A6AAA9"/>
              </a:solidFill>
              <a:prstDash val="solid"/>
              <a:miter lim="400000"/>
            </a:ln>
          </a:top>
          <a:bottom>
            <a:ln w="3175" cap="flat">
              <a:solidFill>
                <a:srgbClr val="A6AAA9"/>
              </a:solidFill>
              <a:prstDash val="solid"/>
              <a:miter lim="400000"/>
            </a:ln>
          </a:bottom>
          <a:insideH>
            <a:ln w="3175" cap="flat">
              <a:solidFill>
                <a:srgbClr val="A6AAA9"/>
              </a:solidFill>
              <a:prstDash val="solid"/>
              <a:miter lim="400000"/>
            </a:ln>
          </a:insideH>
          <a:insideV>
            <a:ln w="3175" cap="flat">
              <a:solidFill>
                <a:srgbClr val="A6AAA9"/>
              </a:solidFill>
              <a:prstDash val="solid"/>
              <a:miter lim="400000"/>
            </a:ln>
          </a:insideV>
        </a:tcBdr>
        <a:fill>
          <a:solidFill>
            <a:srgbClr val="991A5F"/>
          </a:solidFill>
        </a:fill>
      </a:tcStyle>
    </a:firstRow>
  </a:tblStyle>
  <a:tblStyle styleId="{2708684C-4D16-4618-839F-0558EEFCDFE6}" styleName="">
    <a:tblBg/>
    <a:wholeTbl>
      <a:tcTxStyle b="off" i="off">
        <a:fontRef idx="minor">
          <a:srgbClr val="000000"/>
        </a:fontRef>
        <a:srgbClr val="000000"/>
      </a:tcTxStyle>
      <a:tcStyle>
        <a:tcBdr>
          <a:left>
            <a:ln w="3175" cap="flat">
              <a:solidFill>
                <a:srgbClr val="000000"/>
              </a:solidFill>
              <a:prstDash val="solid"/>
              <a:miter lim="400000"/>
            </a:ln>
          </a:left>
          <a:right>
            <a:ln w="3175" cap="flat">
              <a:solidFill>
                <a:srgbClr val="000000"/>
              </a:solidFill>
              <a:prstDash val="solid"/>
              <a:miter lim="400000"/>
            </a:ln>
          </a:right>
          <a:top>
            <a:ln w="3175" cap="flat">
              <a:solidFill>
                <a:srgbClr val="000000"/>
              </a:solidFill>
              <a:custDash>
                <a:ds d="200000" sp="200000"/>
              </a:custDash>
              <a:miter lim="400000"/>
            </a:ln>
          </a:top>
          <a:bottom>
            <a:ln w="3175" cap="flat">
              <a:solidFill>
                <a:srgbClr val="000000"/>
              </a:solidFill>
              <a:custDash>
                <a:ds d="200000" sp="200000"/>
              </a:custDash>
              <a:miter lim="400000"/>
            </a:ln>
          </a:bottom>
          <a:insideH>
            <a:ln w="3175" cap="flat">
              <a:solidFill>
                <a:srgbClr val="000000"/>
              </a:solidFill>
              <a:custDash>
                <a:ds d="200000" sp="200000"/>
              </a:custDash>
              <a:miter lim="400000"/>
            </a:ln>
          </a:insideH>
          <a:insideV>
            <a:ln w="3175" cap="flat">
              <a:solidFill>
                <a:srgbClr val="000000"/>
              </a:solidFill>
              <a:prstDash val="solid"/>
              <a:miter lim="400000"/>
            </a:ln>
          </a:insideV>
        </a:tcBdr>
        <a:fill>
          <a:noFill/>
        </a:fill>
      </a:tcStyle>
    </a:wholeTbl>
    <a:band2H>
      <a:tcTxStyle b="def" i="def"/>
      <a:tcStyle>
        <a:tcBdr/>
        <a:fill>
          <a:solidFill>
            <a:srgbClr val="EDEEEE"/>
          </a:solidFill>
        </a:fill>
      </a:tcStyle>
    </a:band2H>
    <a:firstCol>
      <a:tcTxStyle b="on" i="off">
        <a:fontRef idx="minor">
          <a:srgbClr val="000000"/>
        </a:fontRef>
        <a:srgbClr val="000000"/>
      </a:tcTxStyle>
      <a:tcStyle>
        <a:tcBdr>
          <a:left>
            <a:ln w="3175" cap="flat">
              <a:solidFill>
                <a:srgbClr val="6C6C6C"/>
              </a:solidFill>
              <a:prstDash val="solid"/>
              <a:miter lim="400000"/>
            </a:ln>
          </a:left>
          <a:right>
            <a:ln w="12700" cap="flat">
              <a:solidFill>
                <a:srgbClr val="000000"/>
              </a:solidFill>
              <a:prstDash val="solid"/>
              <a:miter lim="400000"/>
            </a:ln>
          </a:right>
          <a:top>
            <a:ln w="3175" cap="flat">
              <a:solidFill>
                <a:srgbClr val="000000"/>
              </a:solidFill>
              <a:custDash>
                <a:ds d="200000" sp="200000"/>
              </a:custDash>
              <a:miter lim="400000"/>
            </a:ln>
          </a:top>
          <a:bottom>
            <a:ln w="3175" cap="flat">
              <a:solidFill>
                <a:srgbClr val="000000"/>
              </a:solidFill>
              <a:custDash>
                <a:ds d="200000" sp="200000"/>
              </a:custDash>
              <a:miter lim="400000"/>
            </a:ln>
          </a:bottom>
          <a:insideH>
            <a:ln w="3175" cap="flat">
              <a:solidFill>
                <a:srgbClr val="000000"/>
              </a:solidFill>
              <a:custDash>
                <a:ds d="200000" sp="200000"/>
              </a:custDash>
              <a:miter lim="400000"/>
            </a:ln>
          </a:insideH>
          <a:insideV>
            <a:ln w="3175" cap="flat">
              <a:solidFill>
                <a:srgbClr val="000000"/>
              </a:solidFill>
              <a:prstDash val="solid"/>
              <a:miter lim="400000"/>
            </a:ln>
          </a:insideV>
        </a:tcBdr>
        <a:fill>
          <a:noFill/>
        </a:fill>
      </a:tcStyle>
    </a:firstCol>
    <a:lastRow>
      <a:tcTxStyle b="on" i="off">
        <a:fontRef idx="minor">
          <a:srgbClr val="000000"/>
        </a:fontRef>
        <a:srgbClr val="000000"/>
      </a:tcTxStyle>
      <a:tcStyle>
        <a:tcBdr>
          <a:left>
            <a:ln w="3175" cap="flat">
              <a:solidFill>
                <a:srgbClr val="000000"/>
              </a:solidFill>
              <a:prstDash val="solid"/>
              <a:miter lim="400000"/>
            </a:ln>
          </a:left>
          <a:right>
            <a:ln w="3175" cap="flat">
              <a:solidFill>
                <a:srgbClr val="000000"/>
              </a:solidFill>
              <a:prstDash val="solid"/>
              <a:miter lim="400000"/>
            </a:ln>
          </a:right>
          <a:top>
            <a:ln w="12700" cap="flat">
              <a:solidFill>
                <a:srgbClr val="000000"/>
              </a:solidFill>
              <a:prstDash val="solid"/>
              <a:miter lim="400000"/>
            </a:ln>
          </a:top>
          <a:bottom>
            <a:ln w="3175" cap="flat">
              <a:solidFill>
                <a:srgbClr val="6C6C6C"/>
              </a:solidFill>
              <a:prstDash val="solid"/>
              <a:miter lim="400000"/>
            </a:ln>
          </a:bottom>
          <a:insideH>
            <a:ln w="3175" cap="flat">
              <a:solidFill>
                <a:srgbClr val="000000"/>
              </a:solidFill>
              <a:custDash>
                <a:ds d="200000" sp="200000"/>
              </a:custDash>
              <a:miter lim="400000"/>
            </a:ln>
          </a:insideH>
          <a:insideV>
            <a:ln w="3175" cap="flat">
              <a:solidFill>
                <a:srgbClr val="000000"/>
              </a:solidFill>
              <a:prstDash val="solid"/>
              <a:miter lim="400000"/>
            </a:ln>
          </a:insideV>
        </a:tcBdr>
        <a:fill>
          <a:noFill/>
        </a:fill>
      </a:tcStyle>
    </a:lastRow>
    <a:firstRow>
      <a:tcTxStyle b="on" i="off">
        <a:fontRef idx="minor">
          <a:srgbClr val="000000"/>
        </a:fontRef>
        <a:srgbClr val="000000"/>
      </a:tcTxStyle>
      <a:tcStyle>
        <a:tcBdr>
          <a:left>
            <a:ln w="3175" cap="flat">
              <a:solidFill>
                <a:srgbClr val="000000"/>
              </a:solidFill>
              <a:prstDash val="solid"/>
              <a:miter lim="400000"/>
            </a:ln>
          </a:left>
          <a:right>
            <a:ln w="3175" cap="flat">
              <a:solidFill>
                <a:srgbClr val="000000"/>
              </a:solidFill>
              <a:prstDash val="solid"/>
              <a:miter lim="400000"/>
            </a:ln>
          </a:right>
          <a:top>
            <a:ln w="3175" cap="flat">
              <a:solidFill>
                <a:srgbClr val="6C6C6C"/>
              </a:solidFill>
              <a:prstDash val="solid"/>
              <a:miter lim="400000"/>
            </a:ln>
          </a:top>
          <a:bottom>
            <a:ln w="3175" cap="flat">
              <a:solidFill>
                <a:srgbClr val="000000"/>
              </a:solidFill>
              <a:prstDash val="solid"/>
              <a:miter lim="400000"/>
            </a:ln>
          </a:bottom>
          <a:insideH>
            <a:ln w="3175" cap="flat">
              <a:solidFill>
                <a:srgbClr val="000000"/>
              </a:solidFill>
              <a:prstDash val="solid"/>
              <a:miter lim="400000"/>
            </a:ln>
          </a:insideH>
          <a:insideV>
            <a:ln w="3175" cap="flat">
              <a:solidFill>
                <a:srgbClr val="000000"/>
              </a:solidFill>
              <a:prstDash val="solid"/>
              <a:miter lim="400000"/>
            </a:ln>
          </a:insideV>
        </a:tcBdr>
        <a:fill>
          <a:solidFill>
            <a:srgbClr val="D6DCE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48" name="Shape 148"/>
          <p:cNvSpPr/>
          <p:nvPr>
            <p:ph type="sldImg"/>
          </p:nvPr>
        </p:nvSpPr>
        <p:spPr>
          <a:xfrm>
            <a:off x="1143000" y="685800"/>
            <a:ext cx="4572000" cy="3429000"/>
          </a:xfrm>
          <a:prstGeom prst="rect">
            <a:avLst/>
          </a:prstGeom>
        </p:spPr>
        <p:txBody>
          <a:bodyPr/>
          <a:lstStyle/>
          <a:p>
            <a:pPr/>
          </a:p>
        </p:txBody>
      </p:sp>
      <p:sp>
        <p:nvSpPr>
          <p:cNvPr id="149" name="Shape 149"/>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mn-lt"/>
        <a:ea typeface="+mn-ea"/>
        <a:cs typeface="+mn-cs"/>
        <a:sym typeface="Helvetica Neue"/>
      </a:defRPr>
    </a:lvl1pPr>
    <a:lvl2pPr indent="228600" defTabSz="457200" latinLnBrk="0">
      <a:lnSpc>
        <a:spcPct val="117999"/>
      </a:lnSpc>
      <a:defRPr sz="2200">
        <a:latin typeface="+mn-lt"/>
        <a:ea typeface="+mn-ea"/>
        <a:cs typeface="+mn-cs"/>
        <a:sym typeface="Helvetica Neue"/>
      </a:defRPr>
    </a:lvl2pPr>
    <a:lvl3pPr indent="457200" defTabSz="457200" latinLnBrk="0">
      <a:lnSpc>
        <a:spcPct val="117999"/>
      </a:lnSpc>
      <a:defRPr sz="2200">
        <a:latin typeface="+mn-lt"/>
        <a:ea typeface="+mn-ea"/>
        <a:cs typeface="+mn-cs"/>
        <a:sym typeface="Helvetica Neue"/>
      </a:defRPr>
    </a:lvl3pPr>
    <a:lvl4pPr indent="685800" defTabSz="457200" latinLnBrk="0">
      <a:lnSpc>
        <a:spcPct val="117999"/>
      </a:lnSpc>
      <a:defRPr sz="2200">
        <a:latin typeface="+mn-lt"/>
        <a:ea typeface="+mn-ea"/>
        <a:cs typeface="+mn-cs"/>
        <a:sym typeface="Helvetica Neue"/>
      </a:defRPr>
    </a:lvl4pPr>
    <a:lvl5pPr indent="914400" defTabSz="457200" latinLnBrk="0">
      <a:lnSpc>
        <a:spcPct val="117999"/>
      </a:lnSpc>
      <a:defRPr sz="2200">
        <a:latin typeface="+mn-lt"/>
        <a:ea typeface="+mn-ea"/>
        <a:cs typeface="+mn-cs"/>
        <a:sym typeface="Helvetica Neue"/>
      </a:defRPr>
    </a:lvl5pPr>
    <a:lvl6pPr indent="1143000" defTabSz="457200" latinLnBrk="0">
      <a:lnSpc>
        <a:spcPct val="117999"/>
      </a:lnSpc>
      <a:defRPr sz="2200">
        <a:latin typeface="+mn-lt"/>
        <a:ea typeface="+mn-ea"/>
        <a:cs typeface="+mn-cs"/>
        <a:sym typeface="Helvetica Neue"/>
      </a:defRPr>
    </a:lvl6pPr>
    <a:lvl7pPr indent="1371600" defTabSz="457200" latinLnBrk="0">
      <a:lnSpc>
        <a:spcPct val="117999"/>
      </a:lnSpc>
      <a:defRPr sz="2200">
        <a:latin typeface="+mn-lt"/>
        <a:ea typeface="+mn-ea"/>
        <a:cs typeface="+mn-cs"/>
        <a:sym typeface="Helvetica Neue"/>
      </a:defRPr>
    </a:lvl7pPr>
    <a:lvl8pPr indent="1600200" defTabSz="457200" latinLnBrk="0">
      <a:lnSpc>
        <a:spcPct val="117999"/>
      </a:lnSpc>
      <a:defRPr sz="2200">
        <a:latin typeface="+mn-lt"/>
        <a:ea typeface="+mn-ea"/>
        <a:cs typeface="+mn-cs"/>
        <a:sym typeface="Helvetica Neue"/>
      </a:defRPr>
    </a:lvl8pPr>
    <a:lvl9pPr indent="1828800" defTabSz="457200" latinLnBrk="0">
      <a:lnSpc>
        <a:spcPct val="117999"/>
      </a:lnSpc>
      <a:defRPr sz="2200">
        <a:latin typeface="+mn-lt"/>
        <a:ea typeface="+mn-ea"/>
        <a:cs typeface="+mn-cs"/>
        <a:sym typeface="Helvetica Neue"/>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re">
    <p:spTree>
      <p:nvGrpSpPr>
        <p:cNvPr id="1" name=""/>
        <p:cNvGrpSpPr/>
        <p:nvPr/>
      </p:nvGrpSpPr>
      <p:grpSpPr>
        <a:xfrm>
          <a:off x="0" y="0"/>
          <a:ext cx="0" cy="0"/>
          <a:chOff x="0" y="0"/>
          <a:chExt cx="0" cy="0"/>
        </a:xfrm>
      </p:grpSpPr>
      <p:sp>
        <p:nvSpPr>
          <p:cNvPr id="11" name="Auteur et date"/>
          <p:cNvSpPr txBox="1"/>
          <p:nvPr>
            <p:ph type="body" sz="quarter" idx="13" hasCustomPrompt="1"/>
          </p:nvPr>
        </p:nvSpPr>
        <p:spPr>
          <a:xfrm>
            <a:off x="523875" y="9337916"/>
            <a:ext cx="8705851" cy="345795"/>
          </a:xfrm>
          <a:prstGeom prst="rect">
            <a:avLst/>
          </a:prstGeom>
        </p:spPr>
        <p:txBody>
          <a:bodyPr anchor="b"/>
          <a:lstStyle>
            <a:lvl1pPr defTabSz="414828">
              <a:defRPr sz="1695"/>
            </a:lvl1pPr>
          </a:lstStyle>
          <a:p>
            <a:pPr/>
            <a:r>
              <a:t>Auteur et date</a:t>
            </a:r>
          </a:p>
        </p:txBody>
      </p:sp>
      <p:sp>
        <p:nvSpPr>
          <p:cNvPr id="12" name="Titre de la présentation"/>
          <p:cNvSpPr txBox="1"/>
          <p:nvPr>
            <p:ph type="title" hasCustomPrompt="1"/>
          </p:nvPr>
        </p:nvSpPr>
        <p:spPr>
          <a:prstGeom prst="rect">
            <a:avLst/>
          </a:prstGeom>
        </p:spPr>
        <p:txBody>
          <a:bodyPr/>
          <a:lstStyle/>
          <a:p>
            <a:pPr/>
            <a:r>
              <a:t>Titre de la présentation</a:t>
            </a:r>
          </a:p>
        </p:txBody>
      </p:sp>
      <p:sp>
        <p:nvSpPr>
          <p:cNvPr id="13" name="Texte niveau 1…"/>
          <p:cNvSpPr txBox="1"/>
          <p:nvPr>
            <p:ph type="body" sz="quarter" idx="1" hasCustomPrompt="1"/>
          </p:nvPr>
        </p:nvSpPr>
        <p:spPr>
          <a:prstGeom prst="rect">
            <a:avLst/>
          </a:prstGeom>
        </p:spPr>
        <p:txBody>
          <a:bodyPr/>
          <a:lstStyle/>
          <a:p>
            <a:pPr/>
            <a:r>
              <a:t>Sous-titre de la présentation</a:t>
            </a:r>
          </a:p>
          <a:p>
            <a:pPr lvl="1"/>
            <a:r>
              <a:t/>
            </a:r>
          </a:p>
          <a:p>
            <a:pPr lvl="2"/>
            <a:r>
              <a:t/>
            </a:r>
          </a:p>
          <a:p>
            <a:pPr lvl="3"/>
            <a:r>
              <a:t/>
            </a:r>
          </a:p>
          <a:p>
            <a:pPr lvl="4"/>
            <a:r>
              <a:t/>
            </a:r>
          </a:p>
        </p:txBody>
      </p:sp>
      <p:sp>
        <p:nvSpPr>
          <p:cNvPr id="14" name="Numéro de diapositive"/>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re et photo">
    <p:spTree>
      <p:nvGrpSpPr>
        <p:cNvPr id="1" name=""/>
        <p:cNvGrpSpPr/>
        <p:nvPr/>
      </p:nvGrpSpPr>
      <p:grpSpPr>
        <a:xfrm>
          <a:off x="0" y="0"/>
          <a:ext cx="0" cy="0"/>
          <a:chOff x="0" y="0"/>
          <a:chExt cx="0" cy="0"/>
        </a:xfrm>
      </p:grpSpPr>
      <p:sp>
        <p:nvSpPr>
          <p:cNvPr id="21" name="Image"/>
          <p:cNvSpPr/>
          <p:nvPr>
            <p:ph type="pic" idx="13"/>
          </p:nvPr>
        </p:nvSpPr>
        <p:spPr>
          <a:xfrm>
            <a:off x="-282575" y="2157879"/>
            <a:ext cx="13376739" cy="8011646"/>
          </a:xfrm>
          <a:prstGeom prst="rect">
            <a:avLst/>
          </a:prstGeom>
        </p:spPr>
        <p:txBody>
          <a:bodyPr lIns="91439" tIns="45719" rIns="91439" bIns="45719">
            <a:noAutofit/>
          </a:bodyPr>
          <a:lstStyle/>
          <a:p>
            <a:pPr/>
          </a:p>
        </p:txBody>
      </p:sp>
      <p:sp>
        <p:nvSpPr>
          <p:cNvPr id="22" name="Titre de la présentation"/>
          <p:cNvSpPr txBox="1"/>
          <p:nvPr>
            <p:ph type="title" hasCustomPrompt="1"/>
          </p:nvPr>
        </p:nvSpPr>
        <p:spPr>
          <a:xfrm>
            <a:off x="523875" y="6731000"/>
            <a:ext cx="8705850" cy="2476500"/>
          </a:xfrm>
          <a:prstGeom prst="rect">
            <a:avLst/>
          </a:prstGeom>
        </p:spPr>
        <p:txBody>
          <a:bodyPr/>
          <a:lstStyle/>
          <a:p>
            <a:pPr/>
            <a:r>
              <a:t>Titre de la présentation</a:t>
            </a:r>
          </a:p>
        </p:txBody>
      </p:sp>
      <p:sp>
        <p:nvSpPr>
          <p:cNvPr id="23" name="Texte niveau 1…"/>
          <p:cNvSpPr txBox="1"/>
          <p:nvPr>
            <p:ph type="body" sz="quarter" idx="1" hasCustomPrompt="1"/>
          </p:nvPr>
        </p:nvSpPr>
        <p:spPr>
          <a:xfrm>
            <a:off x="523875" y="9169400"/>
            <a:ext cx="8705850" cy="517327"/>
          </a:xfrm>
          <a:prstGeom prst="rect">
            <a:avLst/>
          </a:prstGeom>
        </p:spPr>
        <p:txBody>
          <a:bodyPr/>
          <a:lstStyle/>
          <a:p>
            <a:pPr/>
            <a:r>
              <a:t>Sous-titre de la présentation</a:t>
            </a:r>
          </a:p>
          <a:p>
            <a:pPr lvl="1"/>
            <a:r>
              <a:t/>
            </a:r>
          </a:p>
          <a:p>
            <a:pPr lvl="2"/>
            <a:r>
              <a:t/>
            </a:r>
          </a:p>
          <a:p>
            <a:pPr lvl="3"/>
            <a:r>
              <a:t/>
            </a:r>
          </a:p>
          <a:p>
            <a:pPr lvl="4"/>
            <a:r>
              <a:t/>
            </a:r>
          </a:p>
        </p:txBody>
      </p:sp>
      <p:sp>
        <p:nvSpPr>
          <p:cNvPr id="24" name="Auteur et date"/>
          <p:cNvSpPr txBox="1"/>
          <p:nvPr>
            <p:ph type="body" sz="quarter" idx="14" hasCustomPrompt="1"/>
          </p:nvPr>
        </p:nvSpPr>
        <p:spPr>
          <a:xfrm>
            <a:off x="523875" y="3273425"/>
            <a:ext cx="8705851" cy="345795"/>
          </a:xfrm>
          <a:prstGeom prst="rect">
            <a:avLst/>
          </a:prstGeom>
        </p:spPr>
        <p:txBody>
          <a:bodyPr/>
          <a:lstStyle>
            <a:lvl1pPr defTabSz="414828">
              <a:defRPr sz="1695"/>
            </a:lvl1pPr>
          </a:lstStyle>
          <a:p>
            <a:pPr/>
            <a:r>
              <a:t>Auteur et date</a:t>
            </a:r>
          </a:p>
        </p:txBody>
      </p:sp>
      <p:sp>
        <p:nvSpPr>
          <p:cNvPr id="25" name="Numéro de diapositive"/>
          <p:cNvSpPr txBox="1"/>
          <p:nvPr>
            <p:ph type="sldNum" sz="quarter" idx="2"/>
          </p:nvPr>
        </p:nvSpPr>
        <p:spPr>
          <a:xfrm>
            <a:off x="4716779" y="9676447"/>
            <a:ext cx="314860" cy="29911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Autre titre et photo">
    <p:spTree>
      <p:nvGrpSpPr>
        <p:cNvPr id="1" name=""/>
        <p:cNvGrpSpPr/>
        <p:nvPr/>
      </p:nvGrpSpPr>
      <p:grpSpPr>
        <a:xfrm>
          <a:off x="0" y="0"/>
          <a:ext cx="0" cy="0"/>
          <a:chOff x="0" y="0"/>
          <a:chExt cx="0" cy="0"/>
        </a:xfrm>
      </p:grpSpPr>
      <p:sp>
        <p:nvSpPr>
          <p:cNvPr id="32" name="910457886_1434x1669.jpeg"/>
          <p:cNvSpPr/>
          <p:nvPr>
            <p:ph type="pic" sz="half" idx="13"/>
          </p:nvPr>
        </p:nvSpPr>
        <p:spPr>
          <a:xfrm>
            <a:off x="3989347" y="3216275"/>
            <a:ext cx="5657851" cy="6585044"/>
          </a:xfrm>
          <a:prstGeom prst="rect">
            <a:avLst/>
          </a:prstGeom>
        </p:spPr>
        <p:txBody>
          <a:bodyPr lIns="91439" tIns="45719" rIns="91439" bIns="45719">
            <a:noAutofit/>
          </a:bodyPr>
          <a:lstStyle/>
          <a:p>
            <a:pPr/>
          </a:p>
        </p:txBody>
      </p:sp>
      <p:sp>
        <p:nvSpPr>
          <p:cNvPr id="33" name="Texte niveau 1…"/>
          <p:cNvSpPr txBox="1"/>
          <p:nvPr>
            <p:ph type="body" sz="quarter" idx="1" hasCustomPrompt="1"/>
          </p:nvPr>
        </p:nvSpPr>
        <p:spPr>
          <a:xfrm>
            <a:off x="523875" y="6597650"/>
            <a:ext cx="3829050" cy="3033425"/>
          </a:xfrm>
          <a:prstGeom prst="rect">
            <a:avLst/>
          </a:prstGeom>
        </p:spPr>
        <p:txBody>
          <a:bodyPr/>
          <a:lstStyle/>
          <a:p>
            <a:pPr/>
            <a:r>
              <a:t>Sous-titre de diapositive</a:t>
            </a:r>
          </a:p>
          <a:p>
            <a:pPr lvl="1"/>
            <a:r>
              <a:t/>
            </a:r>
          </a:p>
          <a:p>
            <a:pPr lvl="2"/>
            <a:r>
              <a:t/>
            </a:r>
          </a:p>
          <a:p>
            <a:pPr lvl="3"/>
            <a:r>
              <a:t/>
            </a:r>
          </a:p>
          <a:p>
            <a:pPr lvl="4"/>
            <a:r>
              <a:t/>
            </a:r>
          </a:p>
        </p:txBody>
      </p:sp>
      <p:sp>
        <p:nvSpPr>
          <p:cNvPr id="34" name="Titre de diapositive"/>
          <p:cNvSpPr txBox="1"/>
          <p:nvPr>
            <p:ph type="title" hasCustomPrompt="1"/>
          </p:nvPr>
        </p:nvSpPr>
        <p:spPr>
          <a:xfrm>
            <a:off x="523875" y="3364200"/>
            <a:ext cx="3829050" cy="3290600"/>
          </a:xfrm>
          <a:prstGeom prst="rect">
            <a:avLst/>
          </a:prstGeom>
        </p:spPr>
        <p:txBody>
          <a:bodyPr/>
          <a:lstStyle>
            <a:lvl1pPr>
              <a:defRPr spc="-159" sz="8000"/>
            </a:lvl1pPr>
          </a:lstStyle>
          <a:p>
            <a:pPr/>
            <a:r>
              <a:t>Titre de diapositive</a:t>
            </a:r>
          </a:p>
        </p:txBody>
      </p:sp>
      <p:sp>
        <p:nvSpPr>
          <p:cNvPr id="35" name="Numéro de diapositive"/>
          <p:cNvSpPr txBox="1"/>
          <p:nvPr>
            <p:ph type="sldNum" sz="quarter" idx="2"/>
          </p:nvPr>
        </p:nvSpPr>
        <p:spPr>
          <a:xfrm>
            <a:off x="4716830" y="9676447"/>
            <a:ext cx="314860" cy="29911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re et puces">
    <p:spTree>
      <p:nvGrpSpPr>
        <p:cNvPr id="1" name=""/>
        <p:cNvGrpSpPr/>
        <p:nvPr/>
      </p:nvGrpSpPr>
      <p:grpSpPr>
        <a:xfrm>
          <a:off x="0" y="0"/>
          <a:ext cx="0" cy="0"/>
          <a:chOff x="0" y="0"/>
          <a:chExt cx="0" cy="0"/>
        </a:xfrm>
      </p:grpSpPr>
      <p:sp>
        <p:nvSpPr>
          <p:cNvPr id="42" name="Texte niveau 1…"/>
          <p:cNvSpPr txBox="1"/>
          <p:nvPr>
            <p:ph type="body" sz="half" idx="1" hasCustomPrompt="1"/>
          </p:nvPr>
        </p:nvSpPr>
        <p:spPr>
          <a:xfrm>
            <a:off x="523875" y="5064125"/>
            <a:ext cx="8705850" cy="4572000"/>
          </a:xfrm>
          <a:prstGeom prst="rect">
            <a:avLst/>
          </a:prstGeom>
        </p:spPr>
        <p:txBody>
          <a:bodyPr/>
          <a:lstStyle>
            <a:lvl1pPr marL="508000" indent="-508000" defTabSz="2311906">
              <a:lnSpc>
                <a:spcPct val="90000"/>
              </a:lnSpc>
              <a:spcBef>
                <a:spcPts val="4200"/>
              </a:spcBef>
              <a:buSzPct val="123000"/>
              <a:buChar char="•"/>
              <a:defRPr b="0" sz="4000"/>
            </a:lvl1pPr>
            <a:lvl2pPr marL="889000" indent="-508000" defTabSz="2311906">
              <a:lnSpc>
                <a:spcPct val="90000"/>
              </a:lnSpc>
              <a:spcBef>
                <a:spcPts val="4200"/>
              </a:spcBef>
              <a:buSzPct val="123000"/>
              <a:buChar char="•"/>
              <a:defRPr b="0" sz="4000"/>
            </a:lvl2pPr>
            <a:lvl3pPr marL="1270000" indent="-508000" defTabSz="2311906">
              <a:lnSpc>
                <a:spcPct val="90000"/>
              </a:lnSpc>
              <a:spcBef>
                <a:spcPts val="4200"/>
              </a:spcBef>
              <a:buSzPct val="123000"/>
              <a:buChar char="•"/>
              <a:defRPr b="0" sz="4000"/>
            </a:lvl3pPr>
            <a:lvl4pPr marL="1651000" indent="-508000" defTabSz="2311906">
              <a:lnSpc>
                <a:spcPct val="90000"/>
              </a:lnSpc>
              <a:spcBef>
                <a:spcPts val="4200"/>
              </a:spcBef>
              <a:buSzPct val="123000"/>
              <a:buChar char="•"/>
              <a:defRPr b="0" sz="4000"/>
            </a:lvl4pPr>
            <a:lvl5pPr marL="2032000" indent="-508000" defTabSz="2311906">
              <a:lnSpc>
                <a:spcPct val="90000"/>
              </a:lnSpc>
              <a:spcBef>
                <a:spcPts val="4200"/>
              </a:spcBef>
              <a:buSzPct val="123000"/>
              <a:buChar char="•"/>
              <a:defRPr b="0" sz="4000"/>
            </a:lvl5pPr>
          </a:lstStyle>
          <a:p>
            <a:pPr/>
            <a:r>
              <a:t>Texte de puce de diapositive</a:t>
            </a:r>
          </a:p>
          <a:p>
            <a:pPr lvl="1"/>
            <a:r>
              <a:t/>
            </a:r>
          </a:p>
          <a:p>
            <a:pPr lvl="2"/>
            <a:r>
              <a:t/>
            </a:r>
          </a:p>
          <a:p>
            <a:pPr lvl="3"/>
            <a:r>
              <a:t/>
            </a:r>
          </a:p>
          <a:p>
            <a:pPr lvl="4"/>
            <a:r>
              <a:t/>
            </a:r>
          </a:p>
        </p:txBody>
      </p:sp>
      <p:sp>
        <p:nvSpPr>
          <p:cNvPr id="43" name="Sous-titre de diapositive"/>
          <p:cNvSpPr txBox="1"/>
          <p:nvPr>
            <p:ph type="body" sz="quarter" idx="13" hasCustomPrompt="1"/>
          </p:nvPr>
        </p:nvSpPr>
        <p:spPr>
          <a:xfrm>
            <a:off x="523875" y="3904533"/>
            <a:ext cx="8705851" cy="503852"/>
          </a:xfrm>
          <a:prstGeom prst="rect">
            <a:avLst/>
          </a:prstGeom>
        </p:spPr>
        <p:txBody>
          <a:bodyPr/>
          <a:lstStyle>
            <a:lvl1pPr defTabSz="438309">
              <a:defRPr sz="2800"/>
            </a:lvl1pPr>
          </a:lstStyle>
          <a:p>
            <a:pPr/>
            <a:r>
              <a:t>Sous-titre de diapositive</a:t>
            </a:r>
          </a:p>
        </p:txBody>
      </p:sp>
      <p:sp>
        <p:nvSpPr>
          <p:cNvPr id="44" name="Titre de diapositive"/>
          <p:cNvSpPr txBox="1"/>
          <p:nvPr>
            <p:ph type="title" hasCustomPrompt="1"/>
          </p:nvPr>
        </p:nvSpPr>
        <p:spPr>
          <a:xfrm>
            <a:off x="523875" y="3175000"/>
            <a:ext cx="8705850" cy="762000"/>
          </a:xfrm>
          <a:prstGeom prst="rect">
            <a:avLst/>
          </a:prstGeom>
        </p:spPr>
        <p:txBody>
          <a:bodyPr anchor="t"/>
          <a:lstStyle>
            <a:lvl1pPr>
              <a:defRPr spc="-159" sz="8000"/>
            </a:lvl1pPr>
          </a:lstStyle>
          <a:p>
            <a:pPr/>
            <a:r>
              <a:t>Titre de diapositive</a:t>
            </a:r>
          </a:p>
        </p:txBody>
      </p:sp>
      <p:sp>
        <p:nvSpPr>
          <p:cNvPr id="45" name="Numéro de diapositive"/>
          <p:cNvSpPr txBox="1"/>
          <p:nvPr>
            <p:ph type="sldNum" sz="quarter" idx="2"/>
          </p:nvPr>
        </p:nvSpPr>
        <p:spPr>
          <a:xfrm>
            <a:off x="4716830" y="9676447"/>
            <a:ext cx="314860" cy="29911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uces">
    <p:spTree>
      <p:nvGrpSpPr>
        <p:cNvPr id="1" name=""/>
        <p:cNvGrpSpPr/>
        <p:nvPr/>
      </p:nvGrpSpPr>
      <p:grpSpPr>
        <a:xfrm>
          <a:off x="0" y="0"/>
          <a:ext cx="0" cy="0"/>
          <a:chOff x="0" y="0"/>
          <a:chExt cx="0" cy="0"/>
        </a:xfrm>
      </p:grpSpPr>
      <p:sp>
        <p:nvSpPr>
          <p:cNvPr id="52" name="Texte niveau 1…"/>
          <p:cNvSpPr txBox="1"/>
          <p:nvPr>
            <p:ph type="body" sz="half" idx="1" hasCustomPrompt="1"/>
          </p:nvPr>
        </p:nvSpPr>
        <p:spPr>
          <a:xfrm>
            <a:off x="523875" y="5064125"/>
            <a:ext cx="8705850" cy="4572000"/>
          </a:xfrm>
          <a:prstGeom prst="rect">
            <a:avLst/>
          </a:prstGeom>
        </p:spPr>
        <p:txBody>
          <a:bodyPr numCol="2" spcCol="442018"/>
          <a:lstStyle>
            <a:lvl1pPr marL="508000" indent="-508000" defTabSz="2311906">
              <a:lnSpc>
                <a:spcPct val="90000"/>
              </a:lnSpc>
              <a:spcBef>
                <a:spcPts val="4200"/>
              </a:spcBef>
              <a:buSzPct val="123000"/>
              <a:buChar char="•"/>
              <a:defRPr b="0" sz="4000"/>
            </a:lvl1pPr>
            <a:lvl2pPr marL="889000" indent="-508000" defTabSz="2311906">
              <a:lnSpc>
                <a:spcPct val="90000"/>
              </a:lnSpc>
              <a:spcBef>
                <a:spcPts val="4200"/>
              </a:spcBef>
              <a:buSzPct val="123000"/>
              <a:buChar char="•"/>
              <a:defRPr b="0" sz="4000"/>
            </a:lvl2pPr>
            <a:lvl3pPr marL="1270000" indent="-508000" defTabSz="2311906">
              <a:lnSpc>
                <a:spcPct val="90000"/>
              </a:lnSpc>
              <a:spcBef>
                <a:spcPts val="4200"/>
              </a:spcBef>
              <a:buSzPct val="123000"/>
              <a:buChar char="•"/>
              <a:defRPr b="0" sz="4000"/>
            </a:lvl3pPr>
            <a:lvl4pPr marL="1651000" indent="-508000" defTabSz="2311906">
              <a:lnSpc>
                <a:spcPct val="90000"/>
              </a:lnSpc>
              <a:spcBef>
                <a:spcPts val="4200"/>
              </a:spcBef>
              <a:buSzPct val="123000"/>
              <a:buChar char="•"/>
              <a:defRPr b="0" sz="4000"/>
            </a:lvl4pPr>
            <a:lvl5pPr marL="2032000" indent="-508000" defTabSz="2311906">
              <a:lnSpc>
                <a:spcPct val="90000"/>
              </a:lnSpc>
              <a:spcBef>
                <a:spcPts val="4200"/>
              </a:spcBef>
              <a:buSzPct val="123000"/>
              <a:buChar char="•"/>
              <a:defRPr b="0" sz="4000"/>
            </a:lvl5pPr>
          </a:lstStyle>
          <a:p>
            <a:pPr/>
            <a:r>
              <a:t>Texte de puce de diapositive</a:t>
            </a:r>
          </a:p>
          <a:p>
            <a:pPr lvl="1"/>
            <a:r>
              <a:t/>
            </a:r>
          </a:p>
          <a:p>
            <a:pPr lvl="2"/>
            <a:r>
              <a:t/>
            </a:r>
          </a:p>
          <a:p>
            <a:pPr lvl="3"/>
            <a:r>
              <a:t/>
            </a:r>
          </a:p>
          <a:p>
            <a:pPr lvl="4"/>
            <a:r>
              <a:t/>
            </a:r>
          </a:p>
        </p:txBody>
      </p:sp>
      <p:sp>
        <p:nvSpPr>
          <p:cNvPr id="53" name="Numéro de diapositive"/>
          <p:cNvSpPr txBox="1"/>
          <p:nvPr>
            <p:ph type="sldNum" sz="quarter" idx="2"/>
          </p:nvPr>
        </p:nvSpPr>
        <p:spPr>
          <a:xfrm>
            <a:off x="4716830" y="9676447"/>
            <a:ext cx="314860" cy="29911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re, puces et photo">
    <p:spTree>
      <p:nvGrpSpPr>
        <p:cNvPr id="1" name=""/>
        <p:cNvGrpSpPr/>
        <p:nvPr/>
      </p:nvGrpSpPr>
      <p:grpSpPr>
        <a:xfrm>
          <a:off x="0" y="0"/>
          <a:ext cx="0" cy="0"/>
          <a:chOff x="0" y="0"/>
          <a:chExt cx="0" cy="0"/>
        </a:xfrm>
      </p:grpSpPr>
      <p:sp>
        <p:nvSpPr>
          <p:cNvPr id="60" name="660384004_1290x1720.jpeg"/>
          <p:cNvSpPr/>
          <p:nvPr>
            <p:ph type="pic" sz="half" idx="13"/>
          </p:nvPr>
        </p:nvSpPr>
        <p:spPr>
          <a:xfrm>
            <a:off x="4629150" y="3292475"/>
            <a:ext cx="4836319" cy="6448425"/>
          </a:xfrm>
          <a:prstGeom prst="rect">
            <a:avLst/>
          </a:prstGeom>
        </p:spPr>
        <p:txBody>
          <a:bodyPr lIns="91439" tIns="45719" rIns="91439" bIns="45719">
            <a:noAutofit/>
          </a:bodyPr>
          <a:lstStyle/>
          <a:p>
            <a:pPr/>
          </a:p>
        </p:txBody>
      </p:sp>
      <p:sp>
        <p:nvSpPr>
          <p:cNvPr id="61" name="Titre de diapositive"/>
          <p:cNvSpPr txBox="1"/>
          <p:nvPr>
            <p:ph type="title" hasCustomPrompt="1"/>
          </p:nvPr>
        </p:nvSpPr>
        <p:spPr>
          <a:xfrm>
            <a:off x="523875" y="3178175"/>
            <a:ext cx="3829050" cy="762000"/>
          </a:xfrm>
          <a:prstGeom prst="rect">
            <a:avLst/>
          </a:prstGeom>
        </p:spPr>
        <p:txBody>
          <a:bodyPr anchor="t"/>
          <a:lstStyle>
            <a:lvl1pPr>
              <a:defRPr spc="-159" sz="8000"/>
            </a:lvl1pPr>
          </a:lstStyle>
          <a:p>
            <a:pPr/>
            <a:r>
              <a:t>Titre de diapositive</a:t>
            </a:r>
          </a:p>
        </p:txBody>
      </p:sp>
      <p:sp>
        <p:nvSpPr>
          <p:cNvPr id="62" name="Sous-titre de diapositive"/>
          <p:cNvSpPr txBox="1"/>
          <p:nvPr>
            <p:ph type="body" sz="quarter" idx="14" hasCustomPrompt="1"/>
          </p:nvPr>
        </p:nvSpPr>
        <p:spPr>
          <a:xfrm>
            <a:off x="523875" y="3904533"/>
            <a:ext cx="3829050" cy="503852"/>
          </a:xfrm>
          <a:prstGeom prst="rect">
            <a:avLst/>
          </a:prstGeom>
        </p:spPr>
        <p:txBody>
          <a:bodyPr/>
          <a:lstStyle>
            <a:lvl1pPr defTabSz="391348">
              <a:defRPr sz="2500"/>
            </a:lvl1pPr>
          </a:lstStyle>
          <a:p>
            <a:pPr/>
            <a:r>
              <a:t>Sous-titre de diapositive</a:t>
            </a:r>
          </a:p>
        </p:txBody>
      </p:sp>
      <p:sp>
        <p:nvSpPr>
          <p:cNvPr id="63" name="Texte niveau 1…"/>
          <p:cNvSpPr txBox="1"/>
          <p:nvPr>
            <p:ph type="body" sz="quarter" idx="1" hasCustomPrompt="1"/>
          </p:nvPr>
        </p:nvSpPr>
        <p:spPr>
          <a:xfrm>
            <a:off x="523875" y="5454947"/>
            <a:ext cx="3829050" cy="4194871"/>
          </a:xfrm>
          <a:prstGeom prst="rect">
            <a:avLst/>
          </a:prstGeom>
        </p:spPr>
        <p:txBody>
          <a:bodyPr/>
          <a:lstStyle>
            <a:lvl1pPr marL="508000" indent="-508000" defTabSz="2311906">
              <a:lnSpc>
                <a:spcPct val="90000"/>
              </a:lnSpc>
              <a:spcBef>
                <a:spcPts val="4200"/>
              </a:spcBef>
              <a:buSzPct val="123000"/>
              <a:buChar char="•"/>
              <a:defRPr b="0" sz="4000"/>
            </a:lvl1pPr>
            <a:lvl2pPr marL="889000" indent="-508000" defTabSz="2311906">
              <a:lnSpc>
                <a:spcPct val="90000"/>
              </a:lnSpc>
              <a:spcBef>
                <a:spcPts val="4200"/>
              </a:spcBef>
              <a:buSzPct val="123000"/>
              <a:buChar char="•"/>
              <a:defRPr b="0" sz="4000"/>
            </a:lvl2pPr>
            <a:lvl3pPr marL="1270000" indent="-508000" defTabSz="2311906">
              <a:lnSpc>
                <a:spcPct val="90000"/>
              </a:lnSpc>
              <a:spcBef>
                <a:spcPts val="4200"/>
              </a:spcBef>
              <a:buSzPct val="123000"/>
              <a:buChar char="•"/>
              <a:defRPr b="0" sz="4000"/>
            </a:lvl3pPr>
            <a:lvl4pPr marL="1651000" indent="-508000" defTabSz="2311906">
              <a:lnSpc>
                <a:spcPct val="90000"/>
              </a:lnSpc>
              <a:spcBef>
                <a:spcPts val="4200"/>
              </a:spcBef>
              <a:buSzPct val="123000"/>
              <a:buChar char="•"/>
              <a:defRPr b="0" sz="4000"/>
            </a:lvl4pPr>
            <a:lvl5pPr marL="2032000" indent="-508000" defTabSz="2311906">
              <a:lnSpc>
                <a:spcPct val="90000"/>
              </a:lnSpc>
              <a:spcBef>
                <a:spcPts val="4200"/>
              </a:spcBef>
              <a:buSzPct val="123000"/>
              <a:buChar char="•"/>
              <a:defRPr b="0" sz="4000"/>
            </a:lvl5pPr>
          </a:lstStyle>
          <a:p>
            <a:pPr/>
            <a:r>
              <a:t>Texte de puce de diapositive</a:t>
            </a:r>
          </a:p>
          <a:p>
            <a:pPr lvl="1"/>
            <a:r>
              <a:t/>
            </a:r>
          </a:p>
          <a:p>
            <a:pPr lvl="2"/>
            <a:r>
              <a:t/>
            </a:r>
          </a:p>
          <a:p>
            <a:pPr lvl="3"/>
            <a:r>
              <a:t/>
            </a:r>
          </a:p>
          <a:p>
            <a:pPr lvl="4"/>
            <a:r>
              <a:t/>
            </a:r>
          </a:p>
        </p:txBody>
      </p:sp>
      <p:sp>
        <p:nvSpPr>
          <p:cNvPr id="64" name="Numéro de diapositive"/>
          <p:cNvSpPr txBox="1"/>
          <p:nvPr>
            <p:ph type="sldNum" sz="quarter" idx="2"/>
          </p:nvPr>
        </p:nvSpPr>
        <p:spPr>
          <a:xfrm>
            <a:off x="4716830" y="9676447"/>
            <a:ext cx="314860" cy="29911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p:spTree>
      <p:nvGrpSpPr>
        <p:cNvPr id="1" name=""/>
        <p:cNvGrpSpPr/>
        <p:nvPr/>
      </p:nvGrpSpPr>
      <p:grpSpPr>
        <a:xfrm>
          <a:off x="0" y="0"/>
          <a:ext cx="0" cy="0"/>
          <a:chOff x="0" y="0"/>
          <a:chExt cx="0" cy="0"/>
        </a:xfrm>
      </p:grpSpPr>
      <p:sp>
        <p:nvSpPr>
          <p:cNvPr id="71" name="Titre de section"/>
          <p:cNvSpPr txBox="1"/>
          <p:nvPr>
            <p:ph type="title" hasCustomPrompt="1"/>
          </p:nvPr>
        </p:nvSpPr>
        <p:spPr>
          <a:xfrm>
            <a:off x="523875" y="5264150"/>
            <a:ext cx="8705850" cy="2476500"/>
          </a:xfrm>
          <a:prstGeom prst="rect">
            <a:avLst/>
          </a:prstGeom>
        </p:spPr>
        <p:txBody>
          <a:bodyPr anchor="ctr"/>
          <a:lstStyle>
            <a:lvl1pPr>
              <a:defRPr b="0">
                <a:latin typeface="Helvetica Neue Medium"/>
                <a:ea typeface="Helvetica Neue Medium"/>
                <a:cs typeface="Helvetica Neue Medium"/>
                <a:sym typeface="Helvetica Neue Medium"/>
              </a:defRPr>
            </a:lvl1pPr>
          </a:lstStyle>
          <a:p>
            <a:pPr/>
            <a:r>
              <a:t>Titre de section</a:t>
            </a:r>
          </a:p>
        </p:txBody>
      </p:sp>
      <p:sp>
        <p:nvSpPr>
          <p:cNvPr id="72" name="Numéro de diapositive"/>
          <p:cNvSpPr txBox="1"/>
          <p:nvPr>
            <p:ph type="sldNum" sz="quarter" idx="2"/>
          </p:nvPr>
        </p:nvSpPr>
        <p:spPr>
          <a:xfrm>
            <a:off x="4716830" y="9676447"/>
            <a:ext cx="314860" cy="29911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re seulement">
    <p:spTree>
      <p:nvGrpSpPr>
        <p:cNvPr id="1" name=""/>
        <p:cNvGrpSpPr/>
        <p:nvPr/>
      </p:nvGrpSpPr>
      <p:grpSpPr>
        <a:xfrm>
          <a:off x="0" y="0"/>
          <a:ext cx="0" cy="0"/>
          <a:chOff x="0" y="0"/>
          <a:chExt cx="0" cy="0"/>
        </a:xfrm>
      </p:grpSpPr>
      <p:sp>
        <p:nvSpPr>
          <p:cNvPr id="79" name="Titre de diapositive"/>
          <p:cNvSpPr txBox="1"/>
          <p:nvPr>
            <p:ph type="title" hasCustomPrompt="1"/>
          </p:nvPr>
        </p:nvSpPr>
        <p:spPr>
          <a:xfrm>
            <a:off x="523875" y="3175000"/>
            <a:ext cx="8705850" cy="762000"/>
          </a:xfrm>
          <a:prstGeom prst="rect">
            <a:avLst/>
          </a:prstGeom>
        </p:spPr>
        <p:txBody>
          <a:bodyPr anchor="t"/>
          <a:lstStyle>
            <a:lvl1pPr>
              <a:defRPr spc="-159" sz="8000"/>
            </a:lvl1pPr>
          </a:lstStyle>
          <a:p>
            <a:pPr/>
            <a:r>
              <a:t>Titre de diapositive</a:t>
            </a:r>
          </a:p>
        </p:txBody>
      </p:sp>
      <p:sp>
        <p:nvSpPr>
          <p:cNvPr id="80" name="Sous-titre de diapositive"/>
          <p:cNvSpPr txBox="1"/>
          <p:nvPr>
            <p:ph type="body" sz="quarter" idx="13" hasCustomPrompt="1"/>
          </p:nvPr>
        </p:nvSpPr>
        <p:spPr>
          <a:xfrm>
            <a:off x="523875" y="3904533"/>
            <a:ext cx="8705851" cy="503852"/>
          </a:xfrm>
          <a:prstGeom prst="rect">
            <a:avLst/>
          </a:prstGeom>
        </p:spPr>
        <p:txBody>
          <a:bodyPr/>
          <a:lstStyle>
            <a:lvl1pPr defTabSz="438309">
              <a:defRPr sz="2800"/>
            </a:lvl1pPr>
          </a:lstStyle>
          <a:p>
            <a:pPr/>
            <a:r>
              <a:t>Sous-titre de diapositive</a:t>
            </a:r>
          </a:p>
        </p:txBody>
      </p:sp>
      <p:sp>
        <p:nvSpPr>
          <p:cNvPr id="81" name="Numéro de diapositive"/>
          <p:cNvSpPr txBox="1"/>
          <p:nvPr>
            <p:ph type="sldNum" sz="quarter" idx="2"/>
          </p:nvPr>
        </p:nvSpPr>
        <p:spPr>
          <a:xfrm>
            <a:off x="4716830" y="9676447"/>
            <a:ext cx="314860" cy="29911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Agenda">
    <p:spTree>
      <p:nvGrpSpPr>
        <p:cNvPr id="1" name=""/>
        <p:cNvGrpSpPr/>
        <p:nvPr/>
      </p:nvGrpSpPr>
      <p:grpSpPr>
        <a:xfrm>
          <a:off x="0" y="0"/>
          <a:ext cx="0" cy="0"/>
          <a:chOff x="0" y="0"/>
          <a:chExt cx="0" cy="0"/>
        </a:xfrm>
      </p:grpSpPr>
      <p:sp>
        <p:nvSpPr>
          <p:cNvPr id="88" name="Titre de l’agenda"/>
          <p:cNvSpPr txBox="1"/>
          <p:nvPr>
            <p:ph type="title" hasCustomPrompt="1"/>
          </p:nvPr>
        </p:nvSpPr>
        <p:spPr>
          <a:xfrm>
            <a:off x="523875" y="3178175"/>
            <a:ext cx="8705850" cy="762000"/>
          </a:xfrm>
          <a:prstGeom prst="rect">
            <a:avLst/>
          </a:prstGeom>
        </p:spPr>
        <p:txBody>
          <a:bodyPr anchor="t"/>
          <a:lstStyle>
            <a:lvl1pPr>
              <a:defRPr spc="-159" sz="8000"/>
            </a:lvl1pPr>
          </a:lstStyle>
          <a:p>
            <a:pPr/>
            <a:r>
              <a:t>Titre de l’agenda</a:t>
            </a:r>
          </a:p>
        </p:txBody>
      </p:sp>
      <p:sp>
        <p:nvSpPr>
          <p:cNvPr id="89" name="Sous-titre de l’agenda"/>
          <p:cNvSpPr txBox="1"/>
          <p:nvPr>
            <p:ph type="body" sz="quarter" idx="13" hasCustomPrompt="1"/>
          </p:nvPr>
        </p:nvSpPr>
        <p:spPr>
          <a:xfrm>
            <a:off x="523875" y="3902075"/>
            <a:ext cx="8705851" cy="503851"/>
          </a:xfrm>
          <a:prstGeom prst="rect">
            <a:avLst/>
          </a:prstGeom>
        </p:spPr>
        <p:txBody>
          <a:bodyPr/>
          <a:lstStyle>
            <a:lvl1pPr defTabSz="438309">
              <a:defRPr sz="2800"/>
            </a:lvl1pPr>
          </a:lstStyle>
          <a:p>
            <a:pPr/>
            <a:r>
              <a:t>Sous-titre de l’agenda</a:t>
            </a:r>
          </a:p>
        </p:txBody>
      </p:sp>
      <p:sp>
        <p:nvSpPr>
          <p:cNvPr id="90" name="Texte niveau 1…"/>
          <p:cNvSpPr txBox="1"/>
          <p:nvPr>
            <p:ph type="body" sz="half" idx="1" hasCustomPrompt="1"/>
          </p:nvPr>
        </p:nvSpPr>
        <p:spPr>
          <a:xfrm>
            <a:off x="523875" y="5064125"/>
            <a:ext cx="8705850" cy="4572000"/>
          </a:xfrm>
          <a:prstGeom prst="rect">
            <a:avLst/>
          </a:prstGeom>
        </p:spPr>
        <p:txBody>
          <a:bodyPr/>
          <a:lstStyle>
            <a:lvl1pPr defTabSz="2311906">
              <a:lnSpc>
                <a:spcPct val="90000"/>
              </a:lnSpc>
              <a:spcBef>
                <a:spcPts val="1700"/>
              </a:spcBef>
              <a:defRPr b="0" spc="-50"/>
            </a:lvl1pPr>
            <a:lvl2pPr defTabSz="2311906">
              <a:lnSpc>
                <a:spcPct val="90000"/>
              </a:lnSpc>
              <a:spcBef>
                <a:spcPts val="1700"/>
              </a:spcBef>
              <a:defRPr b="0" spc="-50"/>
            </a:lvl2pPr>
            <a:lvl3pPr defTabSz="2311906">
              <a:lnSpc>
                <a:spcPct val="90000"/>
              </a:lnSpc>
              <a:spcBef>
                <a:spcPts val="1700"/>
              </a:spcBef>
              <a:defRPr b="0" spc="-50"/>
            </a:lvl3pPr>
            <a:lvl4pPr defTabSz="2311906">
              <a:lnSpc>
                <a:spcPct val="90000"/>
              </a:lnSpc>
              <a:spcBef>
                <a:spcPts val="1700"/>
              </a:spcBef>
              <a:defRPr b="0" spc="-50"/>
            </a:lvl4pPr>
            <a:lvl5pPr defTabSz="2311906">
              <a:lnSpc>
                <a:spcPct val="90000"/>
              </a:lnSpc>
              <a:spcBef>
                <a:spcPts val="1700"/>
              </a:spcBef>
              <a:defRPr b="0" spc="-50"/>
            </a:lvl5pPr>
          </a:lstStyle>
          <a:p>
            <a:pPr/>
            <a:r>
              <a:t>Rubriques de l’agenda</a:t>
            </a:r>
          </a:p>
          <a:p>
            <a:pPr lvl="1"/>
            <a:r>
              <a:t/>
            </a:r>
          </a:p>
          <a:p>
            <a:pPr lvl="2"/>
            <a:r>
              <a:t/>
            </a:r>
          </a:p>
          <a:p>
            <a:pPr lvl="3"/>
            <a:r>
              <a:t/>
            </a:r>
          </a:p>
          <a:p>
            <a:pPr lvl="4"/>
            <a:r>
              <a:t/>
            </a:r>
          </a:p>
        </p:txBody>
      </p:sp>
      <p:sp>
        <p:nvSpPr>
          <p:cNvPr id="91" name="Numéro de diapositive"/>
          <p:cNvSpPr txBox="1"/>
          <p:nvPr>
            <p:ph type="sldNum" sz="quarter" idx="2"/>
          </p:nvPr>
        </p:nvSpPr>
        <p:spPr>
          <a:xfrm>
            <a:off x="4716830" y="9676447"/>
            <a:ext cx="314860" cy="29911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éclaration">
    <p:spTree>
      <p:nvGrpSpPr>
        <p:cNvPr id="1" name=""/>
        <p:cNvGrpSpPr/>
        <p:nvPr/>
      </p:nvGrpSpPr>
      <p:grpSpPr>
        <a:xfrm>
          <a:off x="0" y="0"/>
          <a:ext cx="0" cy="0"/>
          <a:chOff x="0" y="0"/>
          <a:chExt cx="0" cy="0"/>
        </a:xfrm>
      </p:grpSpPr>
      <p:sp>
        <p:nvSpPr>
          <p:cNvPr id="98" name="Texte niveau 1…"/>
          <p:cNvSpPr txBox="1"/>
          <p:nvPr>
            <p:ph type="body" sz="quarter" idx="1" hasCustomPrompt="1"/>
          </p:nvPr>
        </p:nvSpPr>
        <p:spPr>
          <a:xfrm>
            <a:off x="523875" y="5521325"/>
            <a:ext cx="8705850" cy="1963341"/>
          </a:xfrm>
          <a:prstGeom prst="rect">
            <a:avLst/>
          </a:prstGeom>
        </p:spPr>
        <p:txBody>
          <a:bodyPr anchor="ctr"/>
          <a:lstStyle>
            <a:lvl1pPr algn="ctr" defTabSz="2311906">
              <a:lnSpc>
                <a:spcPct val="80000"/>
              </a:lnSpc>
              <a:defRPr b="0" spc="-215" sz="10800">
                <a:latin typeface="Helvetica Neue Medium"/>
                <a:ea typeface="Helvetica Neue Medium"/>
                <a:cs typeface="Helvetica Neue Medium"/>
                <a:sym typeface="Helvetica Neue Medium"/>
              </a:defRPr>
            </a:lvl1pPr>
            <a:lvl2pPr algn="ctr" defTabSz="2311906">
              <a:lnSpc>
                <a:spcPct val="80000"/>
              </a:lnSpc>
              <a:defRPr b="0" spc="-215" sz="10800">
                <a:latin typeface="Helvetica Neue Medium"/>
                <a:ea typeface="Helvetica Neue Medium"/>
                <a:cs typeface="Helvetica Neue Medium"/>
                <a:sym typeface="Helvetica Neue Medium"/>
              </a:defRPr>
            </a:lvl2pPr>
            <a:lvl3pPr algn="ctr" defTabSz="2311906">
              <a:lnSpc>
                <a:spcPct val="80000"/>
              </a:lnSpc>
              <a:defRPr b="0" spc="-215" sz="10800">
                <a:latin typeface="Helvetica Neue Medium"/>
                <a:ea typeface="Helvetica Neue Medium"/>
                <a:cs typeface="Helvetica Neue Medium"/>
                <a:sym typeface="Helvetica Neue Medium"/>
              </a:defRPr>
            </a:lvl3pPr>
            <a:lvl4pPr algn="ctr" defTabSz="2311906">
              <a:lnSpc>
                <a:spcPct val="80000"/>
              </a:lnSpc>
              <a:defRPr b="0" spc="-215" sz="10800">
                <a:latin typeface="Helvetica Neue Medium"/>
                <a:ea typeface="Helvetica Neue Medium"/>
                <a:cs typeface="Helvetica Neue Medium"/>
                <a:sym typeface="Helvetica Neue Medium"/>
              </a:defRPr>
            </a:lvl4pPr>
            <a:lvl5pPr algn="ctr" defTabSz="2311906">
              <a:lnSpc>
                <a:spcPct val="80000"/>
              </a:lnSpc>
              <a:defRPr b="0" spc="-215" sz="10800">
                <a:latin typeface="Helvetica Neue Medium"/>
                <a:ea typeface="Helvetica Neue Medium"/>
                <a:cs typeface="Helvetica Neue Medium"/>
                <a:sym typeface="Helvetica Neue Medium"/>
              </a:defRPr>
            </a:lvl5pPr>
          </a:lstStyle>
          <a:p>
            <a:pPr/>
            <a:r>
              <a:t>Déclaration</a:t>
            </a:r>
          </a:p>
          <a:p>
            <a:pPr lvl="1"/>
            <a:r>
              <a:t/>
            </a:r>
          </a:p>
          <a:p>
            <a:pPr lvl="2"/>
            <a:r>
              <a:t/>
            </a:r>
          </a:p>
          <a:p>
            <a:pPr lvl="3"/>
            <a:r>
              <a:t/>
            </a:r>
          </a:p>
          <a:p>
            <a:pPr lvl="4"/>
            <a:r>
              <a:t/>
            </a:r>
          </a:p>
        </p:txBody>
      </p:sp>
      <p:sp>
        <p:nvSpPr>
          <p:cNvPr id="99" name="Numéro de diapositive"/>
          <p:cNvSpPr txBox="1"/>
          <p:nvPr>
            <p:ph type="sldNum" sz="quarter" idx="2"/>
          </p:nvPr>
        </p:nvSpPr>
        <p:spPr>
          <a:xfrm>
            <a:off x="4716830" y="9676447"/>
            <a:ext cx="314860" cy="29911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Fait important">
    <p:spTree>
      <p:nvGrpSpPr>
        <p:cNvPr id="1" name=""/>
        <p:cNvGrpSpPr/>
        <p:nvPr/>
      </p:nvGrpSpPr>
      <p:grpSpPr>
        <a:xfrm>
          <a:off x="0" y="0"/>
          <a:ext cx="0" cy="0"/>
          <a:chOff x="0" y="0"/>
          <a:chExt cx="0" cy="0"/>
        </a:xfrm>
      </p:grpSpPr>
      <p:sp>
        <p:nvSpPr>
          <p:cNvPr id="106" name="Données clés"/>
          <p:cNvSpPr txBox="1"/>
          <p:nvPr>
            <p:ph type="body" sz="quarter" idx="13" hasCustomPrompt="1"/>
          </p:nvPr>
        </p:nvSpPr>
        <p:spPr>
          <a:xfrm>
            <a:off x="523875" y="7502284"/>
            <a:ext cx="8705850" cy="503852"/>
          </a:xfrm>
          <a:prstGeom prst="rect">
            <a:avLst/>
          </a:prstGeom>
        </p:spPr>
        <p:txBody>
          <a:bodyPr/>
          <a:lstStyle>
            <a:lvl1pPr algn="ctr" defTabSz="1294667">
              <a:defRPr sz="2800"/>
            </a:lvl1pPr>
          </a:lstStyle>
          <a:p>
            <a:pPr/>
            <a:r>
              <a:t>Données clés</a:t>
            </a:r>
          </a:p>
        </p:txBody>
      </p:sp>
      <p:sp>
        <p:nvSpPr>
          <p:cNvPr id="107" name="Texte niveau 1…"/>
          <p:cNvSpPr txBox="1"/>
          <p:nvPr>
            <p:ph type="body" sz="half" idx="1" hasCustomPrompt="1"/>
          </p:nvPr>
        </p:nvSpPr>
        <p:spPr>
          <a:xfrm>
            <a:off x="523875" y="3594100"/>
            <a:ext cx="8705850" cy="3908185"/>
          </a:xfrm>
          <a:prstGeom prst="rect">
            <a:avLst/>
          </a:prstGeom>
        </p:spPr>
        <p:txBody>
          <a:bodyPr anchor="b"/>
          <a:lstStyle>
            <a:lvl1pPr algn="ctr" defTabSz="2311906">
              <a:lnSpc>
                <a:spcPct val="80000"/>
              </a:lnSpc>
              <a:defRPr spc="-233" sz="23400"/>
            </a:lvl1pPr>
            <a:lvl2pPr algn="ctr" defTabSz="2311906">
              <a:lnSpc>
                <a:spcPct val="80000"/>
              </a:lnSpc>
              <a:defRPr spc="-233" sz="23400"/>
            </a:lvl2pPr>
            <a:lvl3pPr algn="ctr" defTabSz="2311906">
              <a:lnSpc>
                <a:spcPct val="80000"/>
              </a:lnSpc>
              <a:defRPr spc="-233" sz="23400"/>
            </a:lvl3pPr>
            <a:lvl4pPr algn="ctr" defTabSz="2311906">
              <a:lnSpc>
                <a:spcPct val="80000"/>
              </a:lnSpc>
              <a:defRPr spc="-233" sz="23400"/>
            </a:lvl4pPr>
            <a:lvl5pPr algn="ctr" defTabSz="2311906">
              <a:lnSpc>
                <a:spcPct val="80000"/>
              </a:lnSpc>
              <a:defRPr spc="-233" sz="23400"/>
            </a:lvl5pPr>
          </a:lstStyle>
          <a:p>
            <a:pPr/>
            <a:r>
              <a:t>100 %</a:t>
            </a:r>
          </a:p>
          <a:p>
            <a:pPr lvl="1"/>
            <a:r>
              <a:t/>
            </a:r>
          </a:p>
          <a:p>
            <a:pPr lvl="2"/>
            <a:r>
              <a:t/>
            </a:r>
          </a:p>
          <a:p>
            <a:pPr lvl="3"/>
            <a:r>
              <a:t/>
            </a:r>
          </a:p>
          <a:p>
            <a:pPr lvl="4"/>
            <a:r>
              <a:t/>
            </a:r>
          </a:p>
        </p:txBody>
      </p:sp>
      <p:sp>
        <p:nvSpPr>
          <p:cNvPr id="108" name="Numéro de diapositive"/>
          <p:cNvSpPr txBox="1"/>
          <p:nvPr>
            <p:ph type="sldNum" sz="quarter" idx="2"/>
          </p:nvPr>
        </p:nvSpPr>
        <p:spPr>
          <a:xfrm>
            <a:off x="4716830" y="9676447"/>
            <a:ext cx="314860" cy="29911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itation">
    <p:spTree>
      <p:nvGrpSpPr>
        <p:cNvPr id="1" name=""/>
        <p:cNvGrpSpPr/>
        <p:nvPr/>
      </p:nvGrpSpPr>
      <p:grpSpPr>
        <a:xfrm>
          <a:off x="0" y="0"/>
          <a:ext cx="0" cy="0"/>
          <a:chOff x="0" y="0"/>
          <a:chExt cx="0" cy="0"/>
        </a:xfrm>
      </p:grpSpPr>
      <p:sp>
        <p:nvSpPr>
          <p:cNvPr id="115" name="Texte niveau 1…"/>
          <p:cNvSpPr txBox="1"/>
          <p:nvPr>
            <p:ph type="body" sz="quarter" idx="1" hasCustomPrompt="1"/>
          </p:nvPr>
        </p:nvSpPr>
        <p:spPr>
          <a:xfrm>
            <a:off x="552450" y="5635625"/>
            <a:ext cx="8648700" cy="1743075"/>
          </a:xfrm>
          <a:prstGeom prst="rect">
            <a:avLst/>
          </a:prstGeom>
        </p:spPr>
        <p:txBody>
          <a:bodyPr anchor="ctr"/>
          <a:lstStyle>
            <a:lvl1pPr marL="609600" indent="-457200" defTabSz="2311906">
              <a:lnSpc>
                <a:spcPct val="90000"/>
              </a:lnSpc>
              <a:defRPr b="0" spc="-159" sz="8000">
                <a:latin typeface="Helvetica Neue Medium"/>
                <a:ea typeface="Helvetica Neue Medium"/>
                <a:cs typeface="Helvetica Neue Medium"/>
                <a:sym typeface="Helvetica Neue Medium"/>
              </a:defRPr>
            </a:lvl1pPr>
            <a:lvl2pPr marL="609600" indent="-457200" defTabSz="2311906">
              <a:lnSpc>
                <a:spcPct val="90000"/>
              </a:lnSpc>
              <a:defRPr b="0" spc="-159" sz="8000">
                <a:latin typeface="Helvetica Neue Medium"/>
                <a:ea typeface="Helvetica Neue Medium"/>
                <a:cs typeface="Helvetica Neue Medium"/>
                <a:sym typeface="Helvetica Neue Medium"/>
              </a:defRPr>
            </a:lvl2pPr>
            <a:lvl3pPr marL="609600" indent="-457200" defTabSz="2311906">
              <a:lnSpc>
                <a:spcPct val="90000"/>
              </a:lnSpc>
              <a:defRPr b="0" spc="-159" sz="8000">
                <a:latin typeface="Helvetica Neue Medium"/>
                <a:ea typeface="Helvetica Neue Medium"/>
                <a:cs typeface="Helvetica Neue Medium"/>
                <a:sym typeface="Helvetica Neue Medium"/>
              </a:defRPr>
            </a:lvl3pPr>
            <a:lvl4pPr marL="609600" indent="-457200" defTabSz="2311906">
              <a:lnSpc>
                <a:spcPct val="90000"/>
              </a:lnSpc>
              <a:defRPr b="0" spc="-159" sz="8000">
                <a:latin typeface="Helvetica Neue Medium"/>
                <a:ea typeface="Helvetica Neue Medium"/>
                <a:cs typeface="Helvetica Neue Medium"/>
                <a:sym typeface="Helvetica Neue Medium"/>
              </a:defRPr>
            </a:lvl4pPr>
            <a:lvl5pPr marL="609600" indent="-457200" defTabSz="2311906">
              <a:lnSpc>
                <a:spcPct val="90000"/>
              </a:lnSpc>
              <a:defRPr b="0" spc="-159" sz="8000">
                <a:latin typeface="Helvetica Neue Medium"/>
                <a:ea typeface="Helvetica Neue Medium"/>
                <a:cs typeface="Helvetica Neue Medium"/>
                <a:sym typeface="Helvetica Neue Medium"/>
              </a:defRPr>
            </a:lvl5pPr>
          </a:lstStyle>
          <a:p>
            <a:pPr/>
            <a:r>
              <a:t>« Citation notable »</a:t>
            </a:r>
          </a:p>
          <a:p>
            <a:pPr lvl="1"/>
            <a:r>
              <a:t/>
            </a:r>
          </a:p>
          <a:p>
            <a:pPr lvl="2"/>
            <a:r>
              <a:t/>
            </a:r>
          </a:p>
          <a:p>
            <a:pPr lvl="3"/>
            <a:r>
              <a:t/>
            </a:r>
          </a:p>
          <a:p>
            <a:pPr lvl="4"/>
            <a:r>
              <a:t/>
            </a:r>
          </a:p>
        </p:txBody>
      </p:sp>
      <p:sp>
        <p:nvSpPr>
          <p:cNvPr id="116" name="Attribution"/>
          <p:cNvSpPr txBox="1"/>
          <p:nvPr>
            <p:ph type="body" sz="quarter" idx="13" hasCustomPrompt="1"/>
          </p:nvPr>
        </p:nvSpPr>
        <p:spPr>
          <a:xfrm>
            <a:off x="914400" y="7664450"/>
            <a:ext cx="8286750" cy="345795"/>
          </a:xfrm>
          <a:prstGeom prst="rect">
            <a:avLst/>
          </a:prstGeom>
        </p:spPr>
        <p:txBody>
          <a:bodyPr/>
          <a:lstStyle>
            <a:lvl1pPr defTabSz="414828">
              <a:defRPr sz="1695"/>
            </a:lvl1pPr>
          </a:lstStyle>
          <a:p>
            <a:pPr/>
            <a:r>
              <a:t>Attribution</a:t>
            </a:r>
          </a:p>
        </p:txBody>
      </p:sp>
      <p:sp>
        <p:nvSpPr>
          <p:cNvPr id="117" name="Numéro de diapositive"/>
          <p:cNvSpPr txBox="1"/>
          <p:nvPr>
            <p:ph type="sldNum" sz="quarter" idx="2"/>
          </p:nvPr>
        </p:nvSpPr>
        <p:spPr>
          <a:xfrm>
            <a:off x="4716830" y="9676447"/>
            <a:ext cx="314860" cy="29911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 photos">
    <p:spTree>
      <p:nvGrpSpPr>
        <p:cNvPr id="1" name=""/>
        <p:cNvGrpSpPr/>
        <p:nvPr/>
      </p:nvGrpSpPr>
      <p:grpSpPr>
        <a:xfrm>
          <a:off x="0" y="0"/>
          <a:ext cx="0" cy="0"/>
          <a:chOff x="0" y="0"/>
          <a:chExt cx="0" cy="0"/>
        </a:xfrm>
      </p:grpSpPr>
      <p:sp>
        <p:nvSpPr>
          <p:cNvPr id="124" name="Image"/>
          <p:cNvSpPr/>
          <p:nvPr>
            <p:ph type="pic" idx="13"/>
          </p:nvPr>
        </p:nvSpPr>
        <p:spPr>
          <a:xfrm>
            <a:off x="-1562100" y="3360468"/>
            <a:ext cx="8373892" cy="6280420"/>
          </a:xfrm>
          <a:prstGeom prst="rect">
            <a:avLst/>
          </a:prstGeom>
        </p:spPr>
        <p:txBody>
          <a:bodyPr lIns="91439" tIns="45719" rIns="91439" bIns="45719">
            <a:noAutofit/>
          </a:bodyPr>
          <a:lstStyle/>
          <a:p>
            <a:pPr/>
          </a:p>
        </p:txBody>
      </p:sp>
      <p:sp>
        <p:nvSpPr>
          <p:cNvPr id="125" name="Image"/>
          <p:cNvSpPr/>
          <p:nvPr>
            <p:ph type="pic" sz="quarter" idx="14"/>
          </p:nvPr>
        </p:nvSpPr>
        <p:spPr>
          <a:xfrm>
            <a:off x="4948237" y="3063875"/>
            <a:ext cx="4305301" cy="3444241"/>
          </a:xfrm>
          <a:prstGeom prst="rect">
            <a:avLst/>
          </a:prstGeom>
        </p:spPr>
        <p:txBody>
          <a:bodyPr lIns="91439" tIns="45719" rIns="91439" bIns="45719">
            <a:noAutofit/>
          </a:bodyPr>
          <a:lstStyle/>
          <a:p>
            <a:pPr/>
          </a:p>
        </p:txBody>
      </p:sp>
      <p:sp>
        <p:nvSpPr>
          <p:cNvPr id="126" name="Image"/>
          <p:cNvSpPr/>
          <p:nvPr>
            <p:ph type="pic" sz="half" idx="15"/>
          </p:nvPr>
        </p:nvSpPr>
        <p:spPr>
          <a:xfrm>
            <a:off x="3738562" y="4906962"/>
            <a:ext cx="5953126" cy="6928708"/>
          </a:xfrm>
          <a:prstGeom prst="rect">
            <a:avLst/>
          </a:prstGeom>
        </p:spPr>
        <p:txBody>
          <a:bodyPr lIns="91439" tIns="45719" rIns="91439" bIns="45719">
            <a:noAutofit/>
          </a:bodyPr>
          <a:lstStyle/>
          <a:p>
            <a:pPr/>
          </a:p>
        </p:txBody>
      </p:sp>
      <p:sp>
        <p:nvSpPr>
          <p:cNvPr id="127" name="Numéro de diapositive"/>
          <p:cNvSpPr txBox="1"/>
          <p:nvPr>
            <p:ph type="sldNum" sz="quarter" idx="2"/>
          </p:nvPr>
        </p:nvSpPr>
        <p:spPr>
          <a:xfrm>
            <a:off x="4716830" y="9676447"/>
            <a:ext cx="314860" cy="29911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hoto">
    <p:spTree>
      <p:nvGrpSpPr>
        <p:cNvPr id="1" name=""/>
        <p:cNvGrpSpPr/>
        <p:nvPr/>
      </p:nvGrpSpPr>
      <p:grpSpPr>
        <a:xfrm>
          <a:off x="0" y="0"/>
          <a:ext cx="0" cy="0"/>
          <a:chOff x="0" y="0"/>
          <a:chExt cx="0" cy="0"/>
        </a:xfrm>
      </p:grpSpPr>
      <p:sp>
        <p:nvSpPr>
          <p:cNvPr id="134" name="886640052_3195x2556.jpeg"/>
          <p:cNvSpPr/>
          <p:nvPr>
            <p:ph type="pic" idx="13"/>
          </p:nvPr>
        </p:nvSpPr>
        <p:spPr>
          <a:xfrm>
            <a:off x="-762000" y="2054225"/>
            <a:ext cx="10820400" cy="8656320"/>
          </a:xfrm>
          <a:prstGeom prst="rect">
            <a:avLst/>
          </a:prstGeom>
        </p:spPr>
        <p:txBody>
          <a:bodyPr lIns="91439" tIns="45719" rIns="91439" bIns="45719">
            <a:noAutofit/>
          </a:bodyPr>
          <a:lstStyle/>
          <a:p>
            <a:pPr/>
          </a:p>
        </p:txBody>
      </p:sp>
      <p:sp>
        <p:nvSpPr>
          <p:cNvPr id="135" name="Numéro de diapositive"/>
          <p:cNvSpPr txBox="1"/>
          <p:nvPr>
            <p:ph type="sldNum" sz="quarter" idx="2"/>
          </p:nvPr>
        </p:nvSpPr>
        <p:spPr>
          <a:prstGeom prst="rect">
            <a:avLst/>
          </a:prstGeom>
        </p:spPr>
        <p:txBody>
          <a:bodyPr/>
          <a:lstStyle>
            <a:lvl1pPr>
              <a:defRPr>
                <a:solidFill>
                  <a:srgbClr val="FFFFFF"/>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Vierge">
    <p:spTree>
      <p:nvGrpSpPr>
        <p:cNvPr id="1" name=""/>
        <p:cNvGrpSpPr/>
        <p:nvPr/>
      </p:nvGrpSpPr>
      <p:grpSpPr>
        <a:xfrm>
          <a:off x="0" y="0"/>
          <a:ext cx="0" cy="0"/>
          <a:chOff x="0" y="0"/>
          <a:chExt cx="0" cy="0"/>
        </a:xfrm>
      </p:grpSpPr>
      <p:sp>
        <p:nvSpPr>
          <p:cNvPr id="142" name="Numéro de diapositive"/>
          <p:cNvSpPr txBox="1"/>
          <p:nvPr>
            <p:ph type="sldNum" sz="quarter" idx="2"/>
          </p:nvPr>
        </p:nvSpPr>
        <p:spPr>
          <a:xfrm>
            <a:off x="4716830" y="9676447"/>
            <a:ext cx="314860" cy="29911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re de la présentation"/>
          <p:cNvSpPr txBox="1"/>
          <p:nvPr>
            <p:ph type="title" hasCustomPrompt="1"/>
          </p:nvPr>
        </p:nvSpPr>
        <p:spPr>
          <a:xfrm>
            <a:off x="523875" y="4235450"/>
            <a:ext cx="8706793" cy="2476500"/>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b">
            <a:normAutofit fontScale="100000" lnSpcReduction="0"/>
          </a:bodyPr>
          <a:lstStyle/>
          <a:p>
            <a:pPr/>
            <a:r>
              <a:t>Titre de la présentation</a:t>
            </a:r>
          </a:p>
        </p:txBody>
      </p:sp>
      <p:sp>
        <p:nvSpPr>
          <p:cNvPr id="3" name="Texte niveau 1…"/>
          <p:cNvSpPr txBox="1"/>
          <p:nvPr>
            <p:ph type="body" idx="1" hasCustomPrompt="1"/>
          </p:nvPr>
        </p:nvSpPr>
        <p:spPr>
          <a:xfrm>
            <a:off x="523875" y="6673850"/>
            <a:ext cx="8705850" cy="1092300"/>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ormAutofit fontScale="100000" lnSpcReduction="0"/>
          </a:bodyPr>
          <a:lstStyle/>
          <a:p>
            <a:pPr/>
            <a:r>
              <a:t>Sous-titre de la présentation</a:t>
            </a:r>
          </a:p>
          <a:p>
            <a:pPr lvl="1"/>
            <a:r>
              <a:t/>
            </a:r>
          </a:p>
          <a:p>
            <a:pPr lvl="2"/>
            <a:r>
              <a:t/>
            </a:r>
          </a:p>
          <a:p>
            <a:pPr lvl="3"/>
            <a:r>
              <a:t/>
            </a:r>
          </a:p>
          <a:p>
            <a:pPr lvl="4"/>
            <a:r>
              <a:t/>
            </a:r>
          </a:p>
        </p:txBody>
      </p:sp>
      <p:sp>
        <p:nvSpPr>
          <p:cNvPr id="4" name="Numéro de diapositive"/>
          <p:cNvSpPr txBox="1"/>
          <p:nvPr>
            <p:ph type="sldNum" sz="quarter" idx="2"/>
          </p:nvPr>
        </p:nvSpPr>
        <p:spPr>
          <a:xfrm>
            <a:off x="4719370" y="9676447"/>
            <a:ext cx="314860" cy="299111"/>
          </a:xfrm>
          <a:prstGeom prst="rect">
            <a:avLst/>
          </a:prstGeom>
          <a:ln w="3175">
            <a:miter lim="400000"/>
          </a:ln>
        </p:spPr>
        <p:txBody>
          <a:bodyPr wrap="none" lIns="38100" tIns="38100" rIns="38100" bIns="38100" anchor="b">
            <a:spAutoFit/>
          </a:bodyPr>
          <a:lstStyle>
            <a:lvl1pPr algn="ctr" defTabSz="778933">
              <a:lnSpc>
                <a:spcPct val="100000"/>
              </a:lnSpc>
              <a:spcBef>
                <a:spcPts val="0"/>
              </a:spcBef>
              <a:defRPr sz="1600"/>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transition xmlns:p14="http://schemas.microsoft.com/office/powerpoint/2010/main" spd="med" advClick="1"/>
  <p:txStyles>
    <p:titleStyle>
      <a:lvl1pPr marL="0" marR="0" indent="0" algn="l" defTabSz="2311906" rtl="0" latinLnBrk="0">
        <a:lnSpc>
          <a:spcPct val="80000"/>
        </a:lnSpc>
        <a:spcBef>
          <a:spcPts val="0"/>
        </a:spcBef>
        <a:spcAft>
          <a:spcPts val="0"/>
        </a:spcAft>
        <a:buClrTx/>
        <a:buSzTx/>
        <a:buFontTx/>
        <a:buNone/>
        <a:tabLst/>
        <a:defRPr b="1" baseline="0" cap="none" i="0" spc="-215" strike="noStrike" sz="10800" u="none">
          <a:solidFill>
            <a:srgbClr val="000000"/>
          </a:solidFill>
          <a:uFillTx/>
          <a:latin typeface="+mn-lt"/>
          <a:ea typeface="+mn-ea"/>
          <a:cs typeface="+mn-cs"/>
          <a:sym typeface="Helvetica Neue"/>
        </a:defRPr>
      </a:lvl1pPr>
      <a:lvl2pPr marL="0" marR="0" indent="0" algn="l" defTabSz="2311906" rtl="0" latinLnBrk="0">
        <a:lnSpc>
          <a:spcPct val="80000"/>
        </a:lnSpc>
        <a:spcBef>
          <a:spcPts val="0"/>
        </a:spcBef>
        <a:spcAft>
          <a:spcPts val="0"/>
        </a:spcAft>
        <a:buClrTx/>
        <a:buSzTx/>
        <a:buFontTx/>
        <a:buNone/>
        <a:tabLst/>
        <a:defRPr b="1" baseline="0" cap="none" i="0" spc="-215" strike="noStrike" sz="10800" u="none">
          <a:solidFill>
            <a:srgbClr val="000000"/>
          </a:solidFill>
          <a:uFillTx/>
          <a:latin typeface="+mn-lt"/>
          <a:ea typeface="+mn-ea"/>
          <a:cs typeface="+mn-cs"/>
          <a:sym typeface="Helvetica Neue"/>
        </a:defRPr>
      </a:lvl2pPr>
      <a:lvl3pPr marL="0" marR="0" indent="0" algn="l" defTabSz="2311906" rtl="0" latinLnBrk="0">
        <a:lnSpc>
          <a:spcPct val="80000"/>
        </a:lnSpc>
        <a:spcBef>
          <a:spcPts val="0"/>
        </a:spcBef>
        <a:spcAft>
          <a:spcPts val="0"/>
        </a:spcAft>
        <a:buClrTx/>
        <a:buSzTx/>
        <a:buFontTx/>
        <a:buNone/>
        <a:tabLst/>
        <a:defRPr b="1" baseline="0" cap="none" i="0" spc="-215" strike="noStrike" sz="10800" u="none">
          <a:solidFill>
            <a:srgbClr val="000000"/>
          </a:solidFill>
          <a:uFillTx/>
          <a:latin typeface="+mn-lt"/>
          <a:ea typeface="+mn-ea"/>
          <a:cs typeface="+mn-cs"/>
          <a:sym typeface="Helvetica Neue"/>
        </a:defRPr>
      </a:lvl3pPr>
      <a:lvl4pPr marL="0" marR="0" indent="0" algn="l" defTabSz="2311906" rtl="0" latinLnBrk="0">
        <a:lnSpc>
          <a:spcPct val="80000"/>
        </a:lnSpc>
        <a:spcBef>
          <a:spcPts val="0"/>
        </a:spcBef>
        <a:spcAft>
          <a:spcPts val="0"/>
        </a:spcAft>
        <a:buClrTx/>
        <a:buSzTx/>
        <a:buFontTx/>
        <a:buNone/>
        <a:tabLst/>
        <a:defRPr b="1" baseline="0" cap="none" i="0" spc="-215" strike="noStrike" sz="10800" u="none">
          <a:solidFill>
            <a:srgbClr val="000000"/>
          </a:solidFill>
          <a:uFillTx/>
          <a:latin typeface="+mn-lt"/>
          <a:ea typeface="+mn-ea"/>
          <a:cs typeface="+mn-cs"/>
          <a:sym typeface="Helvetica Neue"/>
        </a:defRPr>
      </a:lvl4pPr>
      <a:lvl5pPr marL="0" marR="0" indent="0" algn="l" defTabSz="2311906" rtl="0" latinLnBrk="0">
        <a:lnSpc>
          <a:spcPct val="80000"/>
        </a:lnSpc>
        <a:spcBef>
          <a:spcPts val="0"/>
        </a:spcBef>
        <a:spcAft>
          <a:spcPts val="0"/>
        </a:spcAft>
        <a:buClrTx/>
        <a:buSzTx/>
        <a:buFontTx/>
        <a:buNone/>
        <a:tabLst/>
        <a:defRPr b="1" baseline="0" cap="none" i="0" spc="-215" strike="noStrike" sz="10800" u="none">
          <a:solidFill>
            <a:srgbClr val="000000"/>
          </a:solidFill>
          <a:uFillTx/>
          <a:latin typeface="+mn-lt"/>
          <a:ea typeface="+mn-ea"/>
          <a:cs typeface="+mn-cs"/>
          <a:sym typeface="Helvetica Neue"/>
        </a:defRPr>
      </a:lvl5pPr>
      <a:lvl6pPr marL="0" marR="0" indent="0" algn="l" defTabSz="2311906" rtl="0" latinLnBrk="0">
        <a:lnSpc>
          <a:spcPct val="80000"/>
        </a:lnSpc>
        <a:spcBef>
          <a:spcPts val="0"/>
        </a:spcBef>
        <a:spcAft>
          <a:spcPts val="0"/>
        </a:spcAft>
        <a:buClrTx/>
        <a:buSzTx/>
        <a:buFontTx/>
        <a:buNone/>
        <a:tabLst/>
        <a:defRPr b="1" baseline="0" cap="none" i="0" spc="-215" strike="noStrike" sz="10800" u="none">
          <a:solidFill>
            <a:srgbClr val="000000"/>
          </a:solidFill>
          <a:uFillTx/>
          <a:latin typeface="+mn-lt"/>
          <a:ea typeface="+mn-ea"/>
          <a:cs typeface="+mn-cs"/>
          <a:sym typeface="Helvetica Neue"/>
        </a:defRPr>
      </a:lvl6pPr>
      <a:lvl7pPr marL="0" marR="0" indent="0" algn="l" defTabSz="2311906" rtl="0" latinLnBrk="0">
        <a:lnSpc>
          <a:spcPct val="80000"/>
        </a:lnSpc>
        <a:spcBef>
          <a:spcPts val="0"/>
        </a:spcBef>
        <a:spcAft>
          <a:spcPts val="0"/>
        </a:spcAft>
        <a:buClrTx/>
        <a:buSzTx/>
        <a:buFontTx/>
        <a:buNone/>
        <a:tabLst/>
        <a:defRPr b="1" baseline="0" cap="none" i="0" spc="-215" strike="noStrike" sz="10800" u="none">
          <a:solidFill>
            <a:srgbClr val="000000"/>
          </a:solidFill>
          <a:uFillTx/>
          <a:latin typeface="+mn-lt"/>
          <a:ea typeface="+mn-ea"/>
          <a:cs typeface="+mn-cs"/>
          <a:sym typeface="Helvetica Neue"/>
        </a:defRPr>
      </a:lvl7pPr>
      <a:lvl8pPr marL="0" marR="0" indent="0" algn="l" defTabSz="2311906" rtl="0" latinLnBrk="0">
        <a:lnSpc>
          <a:spcPct val="80000"/>
        </a:lnSpc>
        <a:spcBef>
          <a:spcPts val="0"/>
        </a:spcBef>
        <a:spcAft>
          <a:spcPts val="0"/>
        </a:spcAft>
        <a:buClrTx/>
        <a:buSzTx/>
        <a:buFontTx/>
        <a:buNone/>
        <a:tabLst/>
        <a:defRPr b="1" baseline="0" cap="none" i="0" spc="-215" strike="noStrike" sz="10800" u="none">
          <a:solidFill>
            <a:srgbClr val="000000"/>
          </a:solidFill>
          <a:uFillTx/>
          <a:latin typeface="+mn-lt"/>
          <a:ea typeface="+mn-ea"/>
          <a:cs typeface="+mn-cs"/>
          <a:sym typeface="Helvetica Neue"/>
        </a:defRPr>
      </a:lvl8pPr>
      <a:lvl9pPr marL="0" marR="0" indent="0" algn="l" defTabSz="2311906" rtl="0" latinLnBrk="0">
        <a:lnSpc>
          <a:spcPct val="80000"/>
        </a:lnSpc>
        <a:spcBef>
          <a:spcPts val="0"/>
        </a:spcBef>
        <a:spcAft>
          <a:spcPts val="0"/>
        </a:spcAft>
        <a:buClrTx/>
        <a:buSzTx/>
        <a:buFontTx/>
        <a:buNone/>
        <a:tabLst/>
        <a:defRPr b="1" baseline="0" cap="none" i="0" spc="-215" strike="noStrike" sz="10800" u="none">
          <a:solidFill>
            <a:srgbClr val="000000"/>
          </a:solidFill>
          <a:uFillTx/>
          <a:latin typeface="+mn-lt"/>
          <a:ea typeface="+mn-ea"/>
          <a:cs typeface="+mn-cs"/>
          <a:sym typeface="Helvetica Neue"/>
        </a:defRPr>
      </a:lvl9pPr>
    </p:titleStyle>
    <p:bodyStyle>
      <a:lvl1pPr marL="0" marR="0" indent="0" algn="l" defTabSz="782696" rtl="0" latinLnBrk="0">
        <a:lnSpc>
          <a:spcPct val="100000"/>
        </a:lnSpc>
        <a:spcBef>
          <a:spcPts val="0"/>
        </a:spcBef>
        <a:spcAft>
          <a:spcPts val="0"/>
        </a:spcAft>
        <a:buClrTx/>
        <a:buSzTx/>
        <a:buFontTx/>
        <a:buNone/>
        <a:tabLst/>
        <a:defRPr b="1" baseline="0" cap="none" i="0" spc="0" strike="noStrike" sz="5000" u="none">
          <a:solidFill>
            <a:srgbClr val="000000"/>
          </a:solidFill>
          <a:uFillTx/>
          <a:latin typeface="+mn-lt"/>
          <a:ea typeface="+mn-ea"/>
          <a:cs typeface="+mn-cs"/>
          <a:sym typeface="Helvetica Neue"/>
        </a:defRPr>
      </a:lvl1pPr>
      <a:lvl2pPr marL="0" marR="0" indent="0" algn="l" defTabSz="782696" rtl="0" latinLnBrk="0">
        <a:lnSpc>
          <a:spcPct val="100000"/>
        </a:lnSpc>
        <a:spcBef>
          <a:spcPts val="0"/>
        </a:spcBef>
        <a:spcAft>
          <a:spcPts val="0"/>
        </a:spcAft>
        <a:buClrTx/>
        <a:buSzTx/>
        <a:buFontTx/>
        <a:buNone/>
        <a:tabLst/>
        <a:defRPr b="1" baseline="0" cap="none" i="0" spc="0" strike="noStrike" sz="5000" u="none">
          <a:solidFill>
            <a:srgbClr val="000000"/>
          </a:solidFill>
          <a:uFillTx/>
          <a:latin typeface="+mn-lt"/>
          <a:ea typeface="+mn-ea"/>
          <a:cs typeface="+mn-cs"/>
          <a:sym typeface="Helvetica Neue"/>
        </a:defRPr>
      </a:lvl2pPr>
      <a:lvl3pPr marL="0" marR="0" indent="0" algn="l" defTabSz="782696" rtl="0" latinLnBrk="0">
        <a:lnSpc>
          <a:spcPct val="100000"/>
        </a:lnSpc>
        <a:spcBef>
          <a:spcPts val="0"/>
        </a:spcBef>
        <a:spcAft>
          <a:spcPts val="0"/>
        </a:spcAft>
        <a:buClrTx/>
        <a:buSzTx/>
        <a:buFontTx/>
        <a:buNone/>
        <a:tabLst/>
        <a:defRPr b="1" baseline="0" cap="none" i="0" spc="0" strike="noStrike" sz="5000" u="none">
          <a:solidFill>
            <a:srgbClr val="000000"/>
          </a:solidFill>
          <a:uFillTx/>
          <a:latin typeface="+mn-lt"/>
          <a:ea typeface="+mn-ea"/>
          <a:cs typeface="+mn-cs"/>
          <a:sym typeface="Helvetica Neue"/>
        </a:defRPr>
      </a:lvl3pPr>
      <a:lvl4pPr marL="0" marR="0" indent="0" algn="l" defTabSz="782696" rtl="0" latinLnBrk="0">
        <a:lnSpc>
          <a:spcPct val="100000"/>
        </a:lnSpc>
        <a:spcBef>
          <a:spcPts val="0"/>
        </a:spcBef>
        <a:spcAft>
          <a:spcPts val="0"/>
        </a:spcAft>
        <a:buClrTx/>
        <a:buSzTx/>
        <a:buFontTx/>
        <a:buNone/>
        <a:tabLst/>
        <a:defRPr b="1" baseline="0" cap="none" i="0" spc="0" strike="noStrike" sz="5000" u="none">
          <a:solidFill>
            <a:srgbClr val="000000"/>
          </a:solidFill>
          <a:uFillTx/>
          <a:latin typeface="+mn-lt"/>
          <a:ea typeface="+mn-ea"/>
          <a:cs typeface="+mn-cs"/>
          <a:sym typeface="Helvetica Neue"/>
        </a:defRPr>
      </a:lvl4pPr>
      <a:lvl5pPr marL="0" marR="0" indent="0" algn="l" defTabSz="782696" rtl="0" latinLnBrk="0">
        <a:lnSpc>
          <a:spcPct val="100000"/>
        </a:lnSpc>
        <a:spcBef>
          <a:spcPts val="0"/>
        </a:spcBef>
        <a:spcAft>
          <a:spcPts val="0"/>
        </a:spcAft>
        <a:buClrTx/>
        <a:buSzTx/>
        <a:buFontTx/>
        <a:buNone/>
        <a:tabLst/>
        <a:defRPr b="1" baseline="0" cap="none" i="0" spc="0" strike="noStrike" sz="5000" u="none">
          <a:solidFill>
            <a:srgbClr val="000000"/>
          </a:solidFill>
          <a:uFillTx/>
          <a:latin typeface="+mn-lt"/>
          <a:ea typeface="+mn-ea"/>
          <a:cs typeface="+mn-cs"/>
          <a:sym typeface="Helvetica Neue"/>
        </a:defRPr>
      </a:lvl5pPr>
      <a:lvl6pPr marL="0" marR="0" indent="0" algn="l" defTabSz="782696" rtl="0" latinLnBrk="0">
        <a:lnSpc>
          <a:spcPct val="100000"/>
        </a:lnSpc>
        <a:spcBef>
          <a:spcPts val="0"/>
        </a:spcBef>
        <a:spcAft>
          <a:spcPts val="0"/>
        </a:spcAft>
        <a:buClrTx/>
        <a:buSzTx/>
        <a:buFontTx/>
        <a:buNone/>
        <a:tabLst/>
        <a:defRPr b="1" baseline="0" cap="none" i="0" spc="0" strike="noStrike" sz="5000" u="none">
          <a:solidFill>
            <a:srgbClr val="000000"/>
          </a:solidFill>
          <a:uFillTx/>
          <a:latin typeface="+mn-lt"/>
          <a:ea typeface="+mn-ea"/>
          <a:cs typeface="+mn-cs"/>
          <a:sym typeface="Helvetica Neue"/>
        </a:defRPr>
      </a:lvl6pPr>
      <a:lvl7pPr marL="0" marR="0" indent="0" algn="l" defTabSz="782696" rtl="0" latinLnBrk="0">
        <a:lnSpc>
          <a:spcPct val="100000"/>
        </a:lnSpc>
        <a:spcBef>
          <a:spcPts val="0"/>
        </a:spcBef>
        <a:spcAft>
          <a:spcPts val="0"/>
        </a:spcAft>
        <a:buClrTx/>
        <a:buSzTx/>
        <a:buFontTx/>
        <a:buNone/>
        <a:tabLst/>
        <a:defRPr b="1" baseline="0" cap="none" i="0" spc="0" strike="noStrike" sz="5000" u="none">
          <a:solidFill>
            <a:srgbClr val="000000"/>
          </a:solidFill>
          <a:uFillTx/>
          <a:latin typeface="+mn-lt"/>
          <a:ea typeface="+mn-ea"/>
          <a:cs typeface="+mn-cs"/>
          <a:sym typeface="Helvetica Neue"/>
        </a:defRPr>
      </a:lvl7pPr>
      <a:lvl8pPr marL="0" marR="0" indent="0" algn="l" defTabSz="782696" rtl="0" latinLnBrk="0">
        <a:lnSpc>
          <a:spcPct val="100000"/>
        </a:lnSpc>
        <a:spcBef>
          <a:spcPts val="0"/>
        </a:spcBef>
        <a:spcAft>
          <a:spcPts val="0"/>
        </a:spcAft>
        <a:buClrTx/>
        <a:buSzTx/>
        <a:buFontTx/>
        <a:buNone/>
        <a:tabLst/>
        <a:defRPr b="1" baseline="0" cap="none" i="0" spc="0" strike="noStrike" sz="5000" u="none">
          <a:solidFill>
            <a:srgbClr val="000000"/>
          </a:solidFill>
          <a:uFillTx/>
          <a:latin typeface="+mn-lt"/>
          <a:ea typeface="+mn-ea"/>
          <a:cs typeface="+mn-cs"/>
          <a:sym typeface="Helvetica Neue"/>
        </a:defRPr>
      </a:lvl8pPr>
      <a:lvl9pPr marL="0" marR="0" indent="0" algn="l" defTabSz="782696" rtl="0" latinLnBrk="0">
        <a:lnSpc>
          <a:spcPct val="100000"/>
        </a:lnSpc>
        <a:spcBef>
          <a:spcPts val="0"/>
        </a:spcBef>
        <a:spcAft>
          <a:spcPts val="0"/>
        </a:spcAft>
        <a:buClrTx/>
        <a:buSzTx/>
        <a:buFontTx/>
        <a:buNone/>
        <a:tabLst/>
        <a:defRPr b="1" baseline="0" cap="none" i="0" spc="0" strike="noStrike" sz="5000" u="none">
          <a:solidFill>
            <a:srgbClr val="000000"/>
          </a:solidFill>
          <a:uFillTx/>
          <a:latin typeface="+mn-lt"/>
          <a:ea typeface="+mn-ea"/>
          <a:cs typeface="+mn-cs"/>
          <a:sym typeface="Helvetica Neue"/>
        </a:defRPr>
      </a:lvl9pPr>
    </p:bodyStyle>
    <p:otherStyle>
      <a:lvl1pPr marL="0" marR="0" indent="0" algn="ctr" defTabSz="778933"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Helvetica Neue"/>
        </a:defRPr>
      </a:lvl1pPr>
      <a:lvl2pPr marL="0" marR="0" indent="0" algn="ctr" defTabSz="778933"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Helvetica Neue"/>
        </a:defRPr>
      </a:lvl2pPr>
      <a:lvl3pPr marL="0" marR="0" indent="0" algn="ctr" defTabSz="778933"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Helvetica Neue"/>
        </a:defRPr>
      </a:lvl3pPr>
      <a:lvl4pPr marL="0" marR="0" indent="0" algn="ctr" defTabSz="778933"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Helvetica Neue"/>
        </a:defRPr>
      </a:lvl4pPr>
      <a:lvl5pPr marL="0" marR="0" indent="0" algn="ctr" defTabSz="778933"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Helvetica Neue"/>
        </a:defRPr>
      </a:lvl5pPr>
      <a:lvl6pPr marL="0" marR="0" indent="0" algn="ctr" defTabSz="778933"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Helvetica Neue"/>
        </a:defRPr>
      </a:lvl6pPr>
      <a:lvl7pPr marL="0" marR="0" indent="0" algn="ctr" defTabSz="778933"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Helvetica Neue"/>
        </a:defRPr>
      </a:lvl7pPr>
      <a:lvl8pPr marL="0" marR="0" indent="0" algn="ctr" defTabSz="778933"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Helvetica Neue"/>
        </a:defRPr>
      </a:lvl8pPr>
      <a:lvl9pPr marL="0" marR="0" indent="0" algn="ctr" defTabSz="778933" rtl="0" latinLnBrk="0">
        <a:lnSpc>
          <a:spcPct val="100000"/>
        </a:lnSpc>
        <a:spcBef>
          <a:spcPts val="0"/>
        </a:spcBef>
        <a:spcAft>
          <a:spcPts val="0"/>
        </a:spcAft>
        <a:buClrTx/>
        <a:buSzTx/>
        <a:buFontTx/>
        <a:buNone/>
        <a:tabLst/>
        <a:defRPr b="0" baseline="0" cap="none" i="0" spc="0" strike="noStrike" sz="1600" u="none">
          <a:solidFill>
            <a:schemeClr val="tx1"/>
          </a:solidFill>
          <a:uFillTx/>
          <a:latin typeface="+mn-lt"/>
          <a:ea typeface="+mn-ea"/>
          <a:cs typeface="+mn-cs"/>
          <a:sym typeface="Helvetica Neue"/>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1.jpeg"/><Relationship Id="rId4" Type="http://schemas.openxmlformats.org/officeDocument/2006/relationships/image" Target="../media/image2.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3.png"/><Relationship Id="rId3" Type="http://schemas.openxmlformats.org/officeDocument/2006/relationships/image" Target="../media/image1.gif"/></Relationships>

</file>

<file path=ppt/slides/_rels/slide3.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2.gif"/><Relationship Id="rId3" Type="http://schemas.openxmlformats.org/officeDocument/2006/relationships/hyperlink" Target="https://www.youtube.com/watch?v=6vTZ3ntOnEE" TargetMode="External"/></Relationships>

</file>

<file path=ppt/slides/_rels/slide4.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3.gif"/></Relationships>

</file>

<file path=ppt/slides/_rels/slide5.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2.jpeg"/><Relationship Id="rId3" Type="http://schemas.openxmlformats.org/officeDocument/2006/relationships/hyperlink" Target="https://www.youtube.com/watch?v=PCDZEG7HvD0" TargetMode="External"/></Relationships>

</file>

<file path=ppt/slides/_rels/slide6.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www.youtube.com/watch?v=TG8uQttoMFs" TargetMode="External"/><Relationship Id="rId3" Type="http://schemas.openxmlformats.org/officeDocument/2006/relationships/audio" Target="../media/media1.mp3"/><Relationship Id="rId4" Type="http://schemas.microsoft.com/office/2007/relationships/media" Target="../media/media1.mp3"/><Relationship Id="rId5" Type="http://schemas.openxmlformats.org/officeDocument/2006/relationships/image" Target="../media/image4.png"/><Relationship Id="rId6" Type="http://schemas.openxmlformats.org/officeDocument/2006/relationships/image" Target="../media/image4.gif"/></Relationships>

</file>

<file path=ppt/slides/_rels/slide7.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5.gif"/><Relationship Id="rId3" Type="http://schemas.openxmlformats.org/officeDocument/2006/relationships/hyperlink" Target="https://www.youtube.com/watch?v=LmUDhx2jSqs" TargetMode="External"/><Relationship Id="rId4" Type="http://schemas.openxmlformats.org/officeDocument/2006/relationships/image" Target="../media/image6.gif"/></Relationships>

</file>

<file path=ppt/slides/_rels/slide8.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5.gif"/><Relationship Id="rId3" Type="http://schemas.openxmlformats.org/officeDocument/2006/relationships/image" Target="../media/image7.gif"/></Relationships>

</file>

<file path=ppt/slides/_rels/slide9.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8.gif"/></Relationships>

</file>

<file path=ppt/slides/_rels/slide10.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5.png"/><Relationship Id="rId3" Type="http://schemas.openxmlformats.org/officeDocument/2006/relationships/hyperlink" Target="https://www.youtube.com/watch?v=pROMvaMJios" TargetMode="External"/></Relationships>

</file>

<file path=ppt/slides/_rels/slide11.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www.youtube.com/watch?v=3pZ7wKflyts" TargetMode="External"/><Relationship Id="rId3" Type="http://schemas.openxmlformats.org/officeDocument/2006/relationships/hyperlink" Target="https://www.youtube.com/watch?v=lOQHqLG3o3g" TargetMode="External"/><Relationship Id="rId4" Type="http://schemas.openxmlformats.org/officeDocument/2006/relationships/image" Target="../media/image9.gif"/><Relationship Id="rId5" Type="http://schemas.openxmlformats.org/officeDocument/2006/relationships/image" Target="../media/image10.gif"/></Relationships>

</file>

<file path=ppt/slides/_rels/slide12.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www.youtube.com/watch?v=4UNkj-AsZRs" TargetMode="External"/><Relationship Id="rId3" Type="http://schemas.openxmlformats.org/officeDocument/2006/relationships/image" Target="../media/image11.gif"/></Relationships>

</file>

<file path=ppt/slides/_rels/slide13.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www.youtube.com/watch?v=OeJgweLITIs" TargetMode="External"/><Relationship Id="rId3" Type="http://schemas.openxmlformats.org/officeDocument/2006/relationships/image" Target="../media/image12.gif"/></Relationships>

</file>

<file path=ppt/slides/_rels/slide14.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3.png"/><Relationship Id="rId3" Type="http://schemas.openxmlformats.org/officeDocument/2006/relationships/hyperlink" Target="https://www.youtube.com/watch?v=MnCfrsmNX9Y" TargetMode="External"/><Relationship Id="rId4" Type="http://schemas.openxmlformats.org/officeDocument/2006/relationships/image" Target="../media/image1.gif"/></Relationships>

</file>

<file path=ppt/slides/_rels/slide15.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3.gif"/><Relationship Id="rId3" Type="http://schemas.openxmlformats.org/officeDocument/2006/relationships/hyperlink" Target="https://www.youtube.com/watch?v=6NDwT6SCfk4" TargetMode="External"/></Relationships>

</file>

<file path=ppt/slides/_rels/slide16.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www.youtube.com/watch?v=bf9P5zMGkm8" TargetMode="External"/><Relationship Id="rId3" Type="http://schemas.openxmlformats.org/officeDocument/2006/relationships/image" Target="../media/image14.gif"/></Relationships>

</file>

<file path=ppt/slides/_rels/slide17.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5.gif"/><Relationship Id="rId3" Type="http://schemas.openxmlformats.org/officeDocument/2006/relationships/hyperlink" Target="https://www.youtube.com/watch?v=aMOcmmgu9v8" TargetMode="External"/><Relationship Id="rId4" Type="http://schemas.openxmlformats.org/officeDocument/2006/relationships/hyperlink" Target="https://giphy.com/channel/mini_italia" TargetMode="External"/></Relationships>

</file>

<file path=ppt/slides/_rels/slide18.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3.png"/><Relationship Id="rId3" Type="http://schemas.openxmlformats.org/officeDocument/2006/relationships/hyperlink" Target="https://www.youtube.com/watch?v=9J80X1niH38" TargetMode="External"/><Relationship Id="rId4" Type="http://schemas.openxmlformats.org/officeDocument/2006/relationships/hyperlink" Target="https://www.youtube.com/watch?v=8Sc4Pb7d1Nk" TargetMode="External"/><Relationship Id="rId5" Type="http://schemas.openxmlformats.org/officeDocument/2006/relationships/image" Target="../media/image1.gif"/></Relationships>

</file>

<file path=ppt/slides/_rels/slide19.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video" Target="../media/media1.mp4"/><Relationship Id="rId3" Type="http://schemas.microsoft.com/office/2007/relationships/media" Target="../media/media1.mp4"/><Relationship Id="rId4" Type="http://schemas.openxmlformats.org/officeDocument/2006/relationships/image" Target="../media/image6.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audio" Target="../media/media2.mp3"/><Relationship Id="rId3" Type="http://schemas.microsoft.com/office/2007/relationships/media" Target="../media/media2.mp3"/><Relationship Id="rId4" Type="http://schemas.openxmlformats.org/officeDocument/2006/relationships/image" Target="../media/image4.png"/><Relationship Id="rId5" Type="http://schemas.openxmlformats.org/officeDocument/2006/relationships/image" Target="../media/image16.gif"/></Relationships>

</file>

<file path=ppt/slides/_rels/slide21.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www.youtube.com/watch?v=8Sc4Pb7d1Nk" TargetMode="External"/><Relationship Id="rId3" Type="http://schemas.openxmlformats.org/officeDocument/2006/relationships/image" Target="../media/image17.gif"/></Relationships>

</file>

<file path=ppt/slides/_rels/slide22.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8.gif"/><Relationship Id="rId3" Type="http://schemas.openxmlformats.org/officeDocument/2006/relationships/hyperlink" Target="https://www.youtube.com/watch?v=gVMlZuM4yQc" TargetMode="External"/></Relationships>

</file>

<file path=ppt/slides/_rels/slide23.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9.gif"/><Relationship Id="rId3" Type="http://schemas.openxmlformats.org/officeDocument/2006/relationships/audio" Target="../media/media3.mp3"/><Relationship Id="rId4" Type="http://schemas.microsoft.com/office/2007/relationships/media" Target="../media/media3.mp3"/><Relationship Id="rId5" Type="http://schemas.openxmlformats.org/officeDocument/2006/relationships/image" Target="../media/image4.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9.gif"/><Relationship Id="rId3" Type="http://schemas.openxmlformats.org/officeDocument/2006/relationships/audio" Target="../media/media4.mp3"/><Relationship Id="rId4" Type="http://schemas.microsoft.com/office/2007/relationships/media" Target="../media/media4.mp3"/><Relationship Id="rId5" Type="http://schemas.openxmlformats.org/officeDocument/2006/relationships/image" Target="../media/image4.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20.gif"/><Relationship Id="rId3" Type="http://schemas.openxmlformats.org/officeDocument/2006/relationships/hyperlink" Target="https://www.youtube.com/watch?v=fpHAsb2XQOY" TargetMode="External"/></Relationships>

</file>

<file path=ppt/slides/_rels/slide26.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www.facebook.com/CoffeePotes" TargetMode="External"/><Relationship Id="rId3" Type="http://schemas.openxmlformats.org/officeDocument/2006/relationships/hyperlink" Target="http://www.coffeepotes.fr" TargetMode="External"/><Relationship Id="rId4" Type="http://schemas.openxmlformats.org/officeDocument/2006/relationships/image" Target="../media/image7.png"/><Relationship Id="rId5" Type="http://schemas.openxmlformats.org/officeDocument/2006/relationships/hyperlink" Target="https://www.cantorama.com" TargetMode="External"/><Relationship Id="rId6" Type="http://schemas.openxmlformats.org/officeDocument/2006/relationships/image" Target="../media/image8.png"/><Relationship Id="rId7" Type="http://schemas.openxmlformats.org/officeDocument/2006/relationships/image" Target="../media/image9.png"/><Relationship Id="rId8" Type="http://schemas.openxmlformats.org/officeDocument/2006/relationships/image" Target="../media/image3.jpeg"/><Relationship Id="rId9" Type="http://schemas.openxmlformats.org/officeDocument/2006/relationships/image" Target="../media/image1.png"/><Relationship Id="rId10" Type="http://schemas.openxmlformats.org/officeDocument/2006/relationships/image" Target="../media/image10.png"/><Relationship Id="rId11" Type="http://schemas.openxmlformats.org/officeDocument/2006/relationships/hyperlink" Target="https://www.coffepotes.fr" TargetMode="External"/><Relationship Id="rId12"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51" name="Image" descr="Image"/>
          <p:cNvPicPr>
            <a:picLocks noChangeAspect="1"/>
          </p:cNvPicPr>
          <p:nvPr/>
        </p:nvPicPr>
        <p:blipFill>
          <a:blip r:embed="rId2">
            <a:extLst/>
          </a:blip>
          <a:stretch>
            <a:fillRect/>
          </a:stretch>
        </p:blipFill>
        <p:spPr>
          <a:xfrm>
            <a:off x="-973893" y="1459340"/>
            <a:ext cx="11701386" cy="1131906"/>
          </a:xfrm>
          <a:prstGeom prst="rect">
            <a:avLst/>
          </a:prstGeom>
          <a:ln w="3175">
            <a:miter lim="400000"/>
          </a:ln>
        </p:spPr>
      </p:pic>
      <p:sp>
        <p:nvSpPr>
          <p:cNvPr id="152" name="La boîte à chansons"/>
          <p:cNvSpPr txBox="1"/>
          <p:nvPr>
            <p:ph type="ctrTitle"/>
          </p:nvPr>
        </p:nvSpPr>
        <p:spPr>
          <a:xfrm>
            <a:off x="-21124" y="533216"/>
            <a:ext cx="9753601" cy="2476501"/>
          </a:xfrm>
          <a:prstGeom prst="rect">
            <a:avLst/>
          </a:prstGeom>
        </p:spPr>
        <p:txBody>
          <a:bodyPr/>
          <a:lstStyle/>
          <a:p>
            <a:pPr algn="ctr">
              <a:defRPr b="0" spc="-213" sz="10700">
                <a:latin typeface="Saithik Handwritten"/>
                <a:ea typeface="Saithik Handwritten"/>
                <a:cs typeface="Saithik Handwritten"/>
                <a:sym typeface="Saithik Handwritten"/>
              </a:defRPr>
            </a:pPr>
            <a:r>
              <a:t>La boîte à </a:t>
            </a:r>
            <a:r>
              <a:t>chansons</a:t>
            </a:r>
          </a:p>
        </p:txBody>
      </p:sp>
      <p:sp>
        <p:nvSpPr>
          <p:cNvPr id="153" name="Une année confinée avec mémé"/>
          <p:cNvSpPr txBox="1"/>
          <p:nvPr>
            <p:ph type="subTitle" sz="quarter" idx="1"/>
          </p:nvPr>
        </p:nvSpPr>
        <p:spPr>
          <a:xfrm>
            <a:off x="-2331" y="3103167"/>
            <a:ext cx="9758262" cy="1092300"/>
          </a:xfrm>
          <a:prstGeom prst="rect">
            <a:avLst/>
          </a:prstGeom>
        </p:spPr>
        <p:txBody>
          <a:bodyPr/>
          <a:lstStyle>
            <a:lvl1pPr algn="ctr" defTabSz="313078">
              <a:defRPr b="0" sz="5200">
                <a:latin typeface="Saithik Handwritten"/>
                <a:ea typeface="Saithik Handwritten"/>
                <a:cs typeface="Saithik Handwritten"/>
                <a:sym typeface="Saithik Handwritten"/>
              </a:defRPr>
            </a:lvl1pPr>
          </a:lstStyle>
          <a:p>
            <a:pPr/>
            <a:r>
              <a:t>Une année confinée avec mémé</a:t>
            </a:r>
          </a:p>
        </p:txBody>
      </p:sp>
      <p:pic>
        <p:nvPicPr>
          <p:cNvPr id="154" name="logo boite a chansons.jpg" descr="logo boite a chansons.jpg"/>
          <p:cNvPicPr>
            <a:picLocks noChangeAspect="1"/>
          </p:cNvPicPr>
          <p:nvPr/>
        </p:nvPicPr>
        <p:blipFill>
          <a:blip r:embed="rId3">
            <a:extLst/>
          </a:blip>
          <a:srcRect l="11848" t="8175" r="11848" b="0"/>
          <a:stretch>
            <a:fillRect/>
          </a:stretch>
        </p:blipFill>
        <p:spPr>
          <a:xfrm>
            <a:off x="-596" y="4072389"/>
            <a:ext cx="9754740" cy="8300271"/>
          </a:xfrm>
          <a:prstGeom prst="rect">
            <a:avLst/>
          </a:prstGeom>
          <a:ln w="3175">
            <a:miter lim="400000"/>
          </a:ln>
        </p:spPr>
      </p:pic>
      <p:sp>
        <p:nvSpPr>
          <p:cNvPr id="155" name="Numéro de diapositive"/>
          <p:cNvSpPr txBox="1"/>
          <p:nvPr>
            <p:ph type="sldNum" sz="quarter" idx="2"/>
          </p:nvPr>
        </p:nvSpPr>
        <p:spPr>
          <a:xfrm>
            <a:off x="4775860" y="9676447"/>
            <a:ext cx="201880" cy="29911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156" name="Image" descr="Image"/>
          <p:cNvPicPr>
            <a:picLocks noChangeAspect="1"/>
          </p:cNvPicPr>
          <p:nvPr/>
        </p:nvPicPr>
        <p:blipFill>
          <a:blip r:embed="rId4">
            <a:extLst/>
          </a:blip>
          <a:stretch>
            <a:fillRect/>
          </a:stretch>
        </p:blipFill>
        <p:spPr>
          <a:xfrm>
            <a:off x="9049981" y="490181"/>
            <a:ext cx="1864437" cy="1864438"/>
          </a:xfrm>
          <a:prstGeom prst="rect">
            <a:avLst/>
          </a:prstGeom>
          <a:ln w="3175">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58" name="chanteuse sans carton.png" descr="chanteuse sans carton.png"/>
          <p:cNvPicPr>
            <a:picLocks noChangeAspect="1"/>
          </p:cNvPicPr>
          <p:nvPr/>
        </p:nvPicPr>
        <p:blipFill>
          <a:blip r:embed="rId2">
            <a:extLst/>
          </a:blip>
          <a:stretch>
            <a:fillRect/>
          </a:stretch>
        </p:blipFill>
        <p:spPr>
          <a:xfrm>
            <a:off x="76200" y="9010287"/>
            <a:ext cx="3982226" cy="3954142"/>
          </a:xfrm>
          <a:prstGeom prst="rect">
            <a:avLst/>
          </a:prstGeom>
          <a:ln w="3175">
            <a:miter lim="400000"/>
          </a:ln>
        </p:spPr>
      </p:pic>
      <p:sp>
        <p:nvSpPr>
          <p:cNvPr id="159" name="Bulle de texte"/>
          <p:cNvSpPr/>
          <p:nvPr/>
        </p:nvSpPr>
        <p:spPr>
          <a:xfrm>
            <a:off x="581917" y="161032"/>
            <a:ext cx="9104512" cy="6747768"/>
          </a:xfrm>
          <a:prstGeom prst="wedgeEllipseCallout">
            <a:avLst>
              <a:gd name="adj1" fmla="val -19426"/>
              <a:gd name="adj2" fmla="val 95311"/>
            </a:avLst>
          </a:prstGeom>
          <a:ln w="63500">
            <a:solidFill>
              <a:srgbClr val="D5D5D5"/>
            </a:solidFill>
            <a:miter lim="400000"/>
          </a:ln>
        </p:spPr>
        <p:txBody>
          <a:bodyPr lIns="38100" tIns="38100" rIns="38100" bIns="38100" anchor="ctr"/>
          <a:lstStyle/>
          <a:p>
            <a:pPr algn="ctr" defTabSz="778933">
              <a:lnSpc>
                <a:spcPct val="100000"/>
              </a:lnSpc>
              <a:spcBef>
                <a:spcPts val="0"/>
              </a:spcBef>
              <a:defRPr sz="2800">
                <a:solidFill>
                  <a:srgbClr val="FFFFFF"/>
                </a:solidFill>
                <a:latin typeface="Helvetica Neue Medium"/>
                <a:ea typeface="Helvetica Neue Medium"/>
                <a:cs typeface="Helvetica Neue Medium"/>
                <a:sym typeface="Helvetica Neue Medium"/>
              </a:defRPr>
            </a:pPr>
          </a:p>
        </p:txBody>
      </p:sp>
      <p:sp>
        <p:nvSpPr>
          <p:cNvPr id="160" name="Nous étions en mars.…"/>
          <p:cNvSpPr txBox="1"/>
          <p:nvPr/>
        </p:nvSpPr>
        <p:spPr>
          <a:xfrm>
            <a:off x="1711275" y="1317095"/>
            <a:ext cx="6835677" cy="4376210"/>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000">
                <a:latin typeface="Abel"/>
                <a:ea typeface="Abel"/>
                <a:cs typeface="Abel"/>
                <a:sym typeface="Abel"/>
              </a:defRPr>
            </a:pPr>
            <a:r>
              <a:t>Nous étions en mars. </a:t>
            </a:r>
          </a:p>
          <a:p>
            <a:pPr algn="ctr" defTabSz="449580">
              <a:lnSpc>
                <a:spcPct val="107916"/>
              </a:lnSpc>
              <a:spcBef>
                <a:spcPts val="800"/>
              </a:spcBef>
              <a:defRPr sz="2000">
                <a:latin typeface="Abel"/>
                <a:ea typeface="Abel"/>
                <a:cs typeface="Abel"/>
                <a:sym typeface="Abel"/>
              </a:defRPr>
            </a:pPr>
            <a:r>
              <a:t>C’était le premier week-end du confinement. </a:t>
            </a:r>
          </a:p>
          <a:p>
            <a:pPr algn="ctr" defTabSz="449580">
              <a:lnSpc>
                <a:spcPct val="107916"/>
              </a:lnSpc>
              <a:spcBef>
                <a:spcPts val="800"/>
              </a:spcBef>
              <a:defRPr sz="2000">
                <a:latin typeface="Abel"/>
                <a:ea typeface="Abel"/>
                <a:cs typeface="Abel"/>
                <a:sym typeface="Abel"/>
              </a:defRPr>
            </a:pPr>
            <a:r>
              <a:t>J’ai appelé mémé, on a papoté plusieurs heures. Le président avait dit dans son discours « nous sommes en guerre ». </a:t>
            </a:r>
          </a:p>
          <a:p>
            <a:pPr algn="ctr" defTabSz="449580">
              <a:lnSpc>
                <a:spcPct val="107916"/>
              </a:lnSpc>
              <a:spcBef>
                <a:spcPts val="800"/>
              </a:spcBef>
              <a:defRPr sz="2000">
                <a:latin typeface="Abel"/>
                <a:ea typeface="Abel"/>
                <a:cs typeface="Abel"/>
                <a:sym typeface="Abel"/>
              </a:defRPr>
            </a:pPr>
            <a:r>
              <a:t>Mémé, elle, elle a connu la guerre. Bien sûr elle était toute petite… mais elle avait encore quelques souvenirs. Ce qui l’a surtout marquée, c’est que, plus que jamais, ils étaient restés soudés dans sa famille. Même si ses parents parlaient peu, montraient peu leur affection, ils avaient tout fait pour la préserver. Elle se souvient qu’ils chantaient. Beaucoup.</a:t>
            </a:r>
          </a:p>
          <a:p>
            <a:pPr algn="ctr" defTabSz="449580">
              <a:lnSpc>
                <a:spcPct val="107916"/>
              </a:lnSpc>
              <a:spcBef>
                <a:spcPts val="800"/>
              </a:spcBef>
              <a:defRPr sz="2000">
                <a:latin typeface="Abel"/>
                <a:ea typeface="Abel"/>
                <a:cs typeface="Abel"/>
                <a:sym typeface="Abel"/>
              </a:defRPr>
            </a:pPr>
            <a:r>
              <a:t>C’est elle-même qui m’a dit : </a:t>
            </a:r>
          </a:p>
        </p:txBody>
      </p:sp>
      <p:sp>
        <p:nvSpPr>
          <p:cNvPr id="161" name="Si je n’avais pas eu de musique tout au long de ma vie, il me manquerait un morceau de coeur.…"/>
          <p:cNvSpPr txBox="1"/>
          <p:nvPr/>
        </p:nvSpPr>
        <p:spPr>
          <a:xfrm>
            <a:off x="4783608" y="8187266"/>
            <a:ext cx="4455100" cy="2980268"/>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Si je n’avais pas eu de musique tout au long de ma vie, il me manquerait un morceau de coeur. </a:t>
            </a:r>
          </a:p>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Un bout d’âme. </a:t>
            </a:r>
          </a:p>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Je n’aurais pas pu vivre sans. </a:t>
            </a:r>
          </a:p>
        </p:txBody>
      </p:sp>
      <p:sp>
        <p:nvSpPr>
          <p:cNvPr id="162" name="Numéro de diapositive"/>
          <p:cNvSpPr txBox="1"/>
          <p:nvPr>
            <p:ph type="sldNum" sz="quarter" idx="2"/>
          </p:nvPr>
        </p:nvSpPr>
        <p:spPr>
          <a:xfrm>
            <a:off x="9332620" y="12546647"/>
            <a:ext cx="201880" cy="29911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163" name="giphy-8.gif" descr="giphy-8.gif"/>
          <p:cNvPicPr>
            <a:picLocks noChangeAspect="0"/>
          </p:cNvPicPr>
          <p:nvPr/>
        </p:nvPicPr>
        <p:blipFill>
          <a:blip r:embed="rId3">
            <a:extLst/>
          </a:blip>
          <a:stretch>
            <a:fillRect/>
          </a:stretch>
        </p:blipFill>
        <p:spPr>
          <a:xfrm rot="21056700">
            <a:off x="2126438" y="11341763"/>
            <a:ext cx="720703" cy="720704"/>
          </a:xfrm>
          <a:prstGeom prst="rect">
            <a:avLst/>
          </a:prstGeom>
          <a:ln w="12700">
            <a:miter lim="400000"/>
          </a:ln>
        </p:spPr>
      </p:pic>
      <p:sp>
        <p:nvSpPr>
          <p:cNvPr id="164" name="*Au fil des pages, laissez-vous porter par la musique en cliquant sur"/>
          <p:cNvSpPr txBox="1"/>
          <p:nvPr/>
        </p:nvSpPr>
        <p:spPr>
          <a:xfrm>
            <a:off x="3976370" y="12350749"/>
            <a:ext cx="4381501" cy="292101"/>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a:defRPr sz="1300">
                <a:latin typeface="Abel"/>
                <a:ea typeface="Abel"/>
                <a:cs typeface="Abel"/>
                <a:sym typeface="Abel"/>
              </a:defRPr>
            </a:lvl1pPr>
          </a:lstStyle>
          <a:p>
            <a:pPr/>
            <a:r>
              <a:t>*Au fil des pages, laissez-vous porter par la musique en cliquant sur </a:t>
            </a:r>
          </a:p>
        </p:txBody>
      </p:sp>
      <p:sp>
        <p:nvSpPr>
          <p:cNvPr id="165" name="Volume"/>
          <p:cNvSpPr/>
          <p:nvPr/>
        </p:nvSpPr>
        <p:spPr>
          <a:xfrm>
            <a:off x="8342044" y="12241150"/>
            <a:ext cx="585687" cy="511300"/>
          </a:xfrm>
          <a:custGeom>
            <a:avLst/>
            <a:gdLst/>
            <a:ahLst/>
            <a:cxnLst>
              <a:cxn ang="0">
                <a:pos x="wd2" y="hd2"/>
              </a:cxn>
              <a:cxn ang="5400000">
                <a:pos x="wd2" y="hd2"/>
              </a:cxn>
              <a:cxn ang="10800000">
                <a:pos x="wd2" y="hd2"/>
              </a:cxn>
              <a:cxn ang="16200000">
                <a:pos x="wd2" y="hd2"/>
              </a:cxn>
            </a:cxnLst>
            <a:rect l="0" t="0" r="r" b="b"/>
            <a:pathLst>
              <a:path w="21600" h="21443" fill="norm" stroke="1" extrusionOk="0">
                <a:moveTo>
                  <a:pt x="9522" y="5"/>
                </a:moveTo>
                <a:cubicBezTo>
                  <a:pt x="9458" y="16"/>
                  <a:pt x="9393" y="50"/>
                  <a:pt x="9338" y="109"/>
                </a:cubicBezTo>
                <a:lnTo>
                  <a:pt x="4461" y="5364"/>
                </a:lnTo>
                <a:cubicBezTo>
                  <a:pt x="4398" y="5432"/>
                  <a:pt x="4313" y="5470"/>
                  <a:pt x="4226" y="5470"/>
                </a:cubicBezTo>
                <a:lnTo>
                  <a:pt x="808" y="5470"/>
                </a:lnTo>
                <a:cubicBezTo>
                  <a:pt x="363" y="5470"/>
                  <a:pt x="0" y="5880"/>
                  <a:pt x="0" y="6387"/>
                </a:cubicBezTo>
                <a:lnTo>
                  <a:pt x="0" y="15058"/>
                </a:lnTo>
                <a:cubicBezTo>
                  <a:pt x="0" y="15565"/>
                  <a:pt x="362" y="15975"/>
                  <a:pt x="808" y="15975"/>
                </a:cubicBezTo>
                <a:lnTo>
                  <a:pt x="4226" y="15975"/>
                </a:lnTo>
                <a:cubicBezTo>
                  <a:pt x="4313" y="15975"/>
                  <a:pt x="4398" y="16013"/>
                  <a:pt x="4461" y="16081"/>
                </a:cubicBezTo>
                <a:lnTo>
                  <a:pt x="9338" y="21336"/>
                </a:lnTo>
                <a:cubicBezTo>
                  <a:pt x="9557" y="21571"/>
                  <a:pt x="9917" y="21395"/>
                  <a:pt x="9917" y="21053"/>
                </a:cubicBezTo>
                <a:lnTo>
                  <a:pt x="9917" y="392"/>
                </a:lnTo>
                <a:cubicBezTo>
                  <a:pt x="9917" y="135"/>
                  <a:pt x="9715" y="-29"/>
                  <a:pt x="9522" y="5"/>
                </a:cubicBezTo>
                <a:close/>
                <a:moveTo>
                  <a:pt x="18098" y="7"/>
                </a:moveTo>
                <a:lnTo>
                  <a:pt x="16830" y="1320"/>
                </a:lnTo>
                <a:cubicBezTo>
                  <a:pt x="18734" y="3848"/>
                  <a:pt x="19886" y="7132"/>
                  <a:pt x="19886" y="10723"/>
                </a:cubicBezTo>
                <a:cubicBezTo>
                  <a:pt x="19886" y="14313"/>
                  <a:pt x="18734" y="17597"/>
                  <a:pt x="16830" y="20125"/>
                </a:cubicBezTo>
                <a:lnTo>
                  <a:pt x="18098" y="21436"/>
                </a:lnTo>
                <a:cubicBezTo>
                  <a:pt x="20280" y="18562"/>
                  <a:pt x="21600" y="14817"/>
                  <a:pt x="21600" y="10723"/>
                </a:cubicBezTo>
                <a:cubicBezTo>
                  <a:pt x="21600" y="6628"/>
                  <a:pt x="20280" y="2881"/>
                  <a:pt x="18098" y="7"/>
                </a:cubicBezTo>
                <a:close/>
                <a:moveTo>
                  <a:pt x="15546" y="2646"/>
                </a:moveTo>
                <a:lnTo>
                  <a:pt x="14272" y="3965"/>
                </a:lnTo>
                <a:cubicBezTo>
                  <a:pt x="15619" y="5794"/>
                  <a:pt x="16430" y="8151"/>
                  <a:pt x="16430" y="10723"/>
                </a:cubicBezTo>
                <a:cubicBezTo>
                  <a:pt x="16430" y="13294"/>
                  <a:pt x="15618" y="15651"/>
                  <a:pt x="14272" y="17480"/>
                </a:cubicBezTo>
                <a:lnTo>
                  <a:pt x="15546" y="18797"/>
                </a:lnTo>
                <a:cubicBezTo>
                  <a:pt x="17171" y="16619"/>
                  <a:pt x="18151" y="13802"/>
                  <a:pt x="18151" y="10723"/>
                </a:cubicBezTo>
                <a:cubicBezTo>
                  <a:pt x="18151" y="7643"/>
                  <a:pt x="17171" y="4824"/>
                  <a:pt x="15546" y="2646"/>
                </a:cubicBezTo>
                <a:close/>
                <a:moveTo>
                  <a:pt x="13064" y="5215"/>
                </a:moveTo>
                <a:lnTo>
                  <a:pt x="11908" y="6414"/>
                </a:lnTo>
                <a:cubicBezTo>
                  <a:pt x="12740" y="7595"/>
                  <a:pt x="13236" y="9092"/>
                  <a:pt x="13236" y="10723"/>
                </a:cubicBezTo>
                <a:cubicBezTo>
                  <a:pt x="13236" y="12353"/>
                  <a:pt x="12740" y="13851"/>
                  <a:pt x="11908" y="15031"/>
                </a:cubicBezTo>
                <a:lnTo>
                  <a:pt x="13064" y="16228"/>
                </a:lnTo>
                <a:cubicBezTo>
                  <a:pt x="14148" y="14731"/>
                  <a:pt x="14799" y="12813"/>
                  <a:pt x="14799" y="10723"/>
                </a:cubicBezTo>
                <a:cubicBezTo>
                  <a:pt x="14799" y="8632"/>
                  <a:pt x="14147" y="6712"/>
                  <a:pt x="13064" y="5215"/>
                </a:cubicBezTo>
                <a:close/>
              </a:path>
            </a:pathLst>
          </a:custGeom>
          <a:solidFill>
            <a:srgbClr val="000000">
              <a:alpha val="70235"/>
            </a:srgbClr>
          </a:solidFill>
          <a:ln w="3175">
            <a:miter lim="400000"/>
          </a:ln>
        </p:spPr>
        <p:txBody>
          <a:bodyPr lIns="38100" tIns="38100" rIns="38100" bIns="38100" anchor="ctr"/>
          <a:lstStyle/>
          <a:p>
            <a:pPr algn="ctr" defTabSz="778933">
              <a:lnSpc>
                <a:spcPct val="100000"/>
              </a:lnSpc>
              <a:spcBef>
                <a:spcPts val="0"/>
              </a:spcBef>
              <a:defRPr sz="2800">
                <a:solidFill>
                  <a:srgbClr val="FFFFFF"/>
                </a:solidFill>
                <a:latin typeface="Helvetica Neue Medium"/>
                <a:ea typeface="Helvetica Neue Medium"/>
                <a:cs typeface="Helvetica Neue Medium"/>
                <a:sym typeface="Helvetica Neue Medium"/>
              </a:defRPr>
            </a:pP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7" name="Numéro de diapositive"/>
          <p:cNvSpPr txBox="1"/>
          <p:nvPr>
            <p:ph type="sldNum" sz="quarter" idx="2"/>
          </p:nvPr>
        </p:nvSpPr>
        <p:spPr>
          <a:xfrm>
            <a:off x="9334499" y="12546647"/>
            <a:ext cx="201881" cy="29911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68" name="On a papoté de son enfance, on s’est servi un verre de blanc, chacune de notre côté du téléphone et on a chanté « Le Petit Vin blanc » de Lina Margy."/>
          <p:cNvSpPr txBox="1"/>
          <p:nvPr/>
        </p:nvSpPr>
        <p:spPr>
          <a:xfrm>
            <a:off x="290611" y="532288"/>
            <a:ext cx="5488981" cy="1577024"/>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lvl1pPr algn="ctr" defTabSz="449580">
              <a:lnSpc>
                <a:spcPct val="107916"/>
              </a:lnSpc>
              <a:spcBef>
                <a:spcPts val="800"/>
              </a:spcBef>
              <a:defRPr sz="2000">
                <a:latin typeface="Abel"/>
                <a:ea typeface="Abel"/>
                <a:cs typeface="Abel"/>
                <a:sym typeface="Abel"/>
              </a:defRPr>
            </a:lvl1pPr>
          </a:lstStyle>
          <a:p>
            <a:pPr/>
            <a:r>
              <a:t>On a papoté de son enfance, on s’est servi un verre de blanc, chacune de notre côté du téléphone et on a chanté « Le Petit Vin blanc » de Lina Margy. </a:t>
            </a:r>
          </a:p>
        </p:txBody>
      </p:sp>
      <p:sp>
        <p:nvSpPr>
          <p:cNvPr id="169" name="Ah le petit vin blanc !  Lina Margy - 1943"/>
          <p:cNvSpPr txBox="1"/>
          <p:nvPr/>
        </p:nvSpPr>
        <p:spPr>
          <a:xfrm>
            <a:off x="1326362" y="2461683"/>
            <a:ext cx="2556816" cy="1782234"/>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Ah le petit vin blanc ! </a:t>
            </a:r>
            <a:br/>
            <a:r>
              <a:t>Lina Margy - 1943</a:t>
            </a:r>
          </a:p>
        </p:txBody>
      </p:sp>
      <p:sp>
        <p:nvSpPr>
          <p:cNvPr id="170" name="Voici le printemps La douceur du temps Nous fait des avances Partez mes enfants Vous avez vingt ans Partez en vacances…"/>
          <p:cNvSpPr txBox="1"/>
          <p:nvPr/>
        </p:nvSpPr>
        <p:spPr>
          <a:xfrm>
            <a:off x="1402308" y="3845983"/>
            <a:ext cx="2404924" cy="8462434"/>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600">
                <a:latin typeface="Saithik Handwritten"/>
                <a:ea typeface="Saithik Handwritten"/>
                <a:cs typeface="Saithik Handwritten"/>
                <a:sym typeface="Saithik Handwritten"/>
              </a:defRPr>
            </a:pPr>
            <a:r>
              <a:t>Voici le printemps</a:t>
            </a:r>
            <a:br/>
            <a:r>
              <a:t>La douceur du temps</a:t>
            </a:r>
            <a:br/>
            <a:r>
              <a:t>Nous fait des avances</a:t>
            </a:r>
            <a:br/>
            <a:r>
              <a:t>Partez mes enfants</a:t>
            </a:r>
            <a:br/>
            <a:r>
              <a:t>Vous avez vingt ans</a:t>
            </a:r>
            <a:br/>
            <a:r>
              <a:t>Partez en vacances</a:t>
            </a:r>
          </a:p>
          <a:p>
            <a:pPr algn="ctr" defTabSz="449580">
              <a:lnSpc>
                <a:spcPct val="107916"/>
              </a:lnSpc>
              <a:spcBef>
                <a:spcPts val="800"/>
              </a:spcBef>
              <a:defRPr sz="2600">
                <a:latin typeface="Saithik Handwritten"/>
                <a:ea typeface="Saithik Handwritten"/>
                <a:cs typeface="Saithik Handwritten"/>
                <a:sym typeface="Saithik Handwritten"/>
              </a:defRPr>
            </a:pPr>
            <a:r>
              <a:t>Vous verrez agiles</a:t>
            </a:r>
            <a:br/>
            <a:r>
              <a:t>Sur l'onde tranquille</a:t>
            </a:r>
            <a:br/>
            <a:r>
              <a:t>Les barques dociles</a:t>
            </a:r>
            <a:br/>
            <a:r>
              <a:t>Au bras des amants</a:t>
            </a:r>
            <a:br/>
            <a:r>
              <a:t>De fraîches guinguettes</a:t>
            </a:r>
            <a:br/>
            <a:r>
              <a:t>Des filles bien faites</a:t>
            </a:r>
            <a:br/>
            <a:r>
              <a:t>Y a des chansonnettes </a:t>
            </a:r>
            <a:br/>
            <a:r>
              <a:t>Et y a du vin blanc</a:t>
            </a:r>
          </a:p>
        </p:txBody>
      </p:sp>
      <p:sp>
        <p:nvSpPr>
          <p:cNvPr id="171" name="Ah! Le petit vin blanc Qu'on boit sous les tonnelles Quand les filles sont belles Du côté de Nogent Et puis de temps de temps Un air de vieille romance Semble donner la cadence Pour fauter, pour fauter Dans les bois, dans les prés Du côté, du côté de Nog"/>
          <p:cNvSpPr txBox="1"/>
          <p:nvPr/>
        </p:nvSpPr>
        <p:spPr>
          <a:xfrm>
            <a:off x="5550928" y="6161616"/>
            <a:ext cx="2817344" cy="6167968"/>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600">
                <a:latin typeface="Saithik Handwritten"/>
                <a:ea typeface="Saithik Handwritten"/>
                <a:cs typeface="Saithik Handwritten"/>
                <a:sym typeface="Saithik Handwritten"/>
              </a:defRPr>
            </a:pPr>
            <a:r>
              <a:t>Ah! Le petit vin blanc</a:t>
            </a:r>
            <a:br/>
            <a:r>
              <a:t>Qu'on boit sous les tonnelles</a:t>
            </a:r>
            <a:br/>
            <a:r>
              <a:t>Quand les filles sont belles</a:t>
            </a:r>
            <a:br/>
            <a:r>
              <a:t>Du côté de Nogent</a:t>
            </a:r>
            <a:br/>
            <a:r>
              <a:t>Et puis de temps de temps</a:t>
            </a:r>
            <a:br/>
            <a:r>
              <a:t>Un air de vieille romance</a:t>
            </a:r>
            <a:br/>
            <a:r>
              <a:t>Semble donner la cadence</a:t>
            </a:r>
            <a:br/>
            <a:r>
              <a:t>Pour fauter, pour fauter</a:t>
            </a:r>
            <a:br/>
            <a:r>
              <a:t>Dans les bois, dans les prés</a:t>
            </a:r>
            <a:br/>
            <a:r>
              <a:t>Du côté, du côté de Nogent</a:t>
            </a:r>
          </a:p>
        </p:txBody>
      </p:sp>
      <p:pic>
        <p:nvPicPr>
          <p:cNvPr id="172" name="200.gif" descr="200.gif"/>
          <p:cNvPicPr>
            <a:picLocks noChangeAspect="0"/>
          </p:cNvPicPr>
          <p:nvPr/>
        </p:nvPicPr>
        <p:blipFill>
          <a:blip r:embed="rId2">
            <a:extLst/>
          </a:blip>
          <a:stretch>
            <a:fillRect/>
          </a:stretch>
        </p:blipFill>
        <p:spPr>
          <a:xfrm>
            <a:off x="4607565" y="2387600"/>
            <a:ext cx="4377685" cy="3329038"/>
          </a:xfrm>
          <a:prstGeom prst="rect">
            <a:avLst/>
          </a:prstGeom>
          <a:ln w="12700">
            <a:miter lim="400000"/>
          </a:ln>
        </p:spPr>
      </p:pic>
      <p:sp>
        <p:nvSpPr>
          <p:cNvPr id="173" name="Volume">
            <a:hlinkClick r:id="rId3" invalidUrl="" action="" tgtFrame="" tooltip="" history="1" highlightClick="0" endSnd="0"/>
          </p:cNvPr>
          <p:cNvSpPr/>
          <p:nvPr/>
        </p:nvSpPr>
        <p:spPr>
          <a:xfrm>
            <a:off x="7732444" y="1722168"/>
            <a:ext cx="1349913" cy="1178464"/>
          </a:xfrm>
          <a:custGeom>
            <a:avLst/>
            <a:gdLst/>
            <a:ahLst/>
            <a:cxnLst>
              <a:cxn ang="0">
                <a:pos x="wd2" y="hd2"/>
              </a:cxn>
              <a:cxn ang="5400000">
                <a:pos x="wd2" y="hd2"/>
              </a:cxn>
              <a:cxn ang="10800000">
                <a:pos x="wd2" y="hd2"/>
              </a:cxn>
              <a:cxn ang="16200000">
                <a:pos x="wd2" y="hd2"/>
              </a:cxn>
            </a:cxnLst>
            <a:rect l="0" t="0" r="r" b="b"/>
            <a:pathLst>
              <a:path w="21600" h="21443" fill="norm" stroke="1" extrusionOk="0">
                <a:moveTo>
                  <a:pt x="9522" y="5"/>
                </a:moveTo>
                <a:cubicBezTo>
                  <a:pt x="9458" y="16"/>
                  <a:pt x="9393" y="50"/>
                  <a:pt x="9338" y="109"/>
                </a:cubicBezTo>
                <a:lnTo>
                  <a:pt x="4461" y="5364"/>
                </a:lnTo>
                <a:cubicBezTo>
                  <a:pt x="4398" y="5432"/>
                  <a:pt x="4313" y="5470"/>
                  <a:pt x="4226" y="5470"/>
                </a:cubicBezTo>
                <a:lnTo>
                  <a:pt x="808" y="5470"/>
                </a:lnTo>
                <a:cubicBezTo>
                  <a:pt x="363" y="5470"/>
                  <a:pt x="0" y="5880"/>
                  <a:pt x="0" y="6387"/>
                </a:cubicBezTo>
                <a:lnTo>
                  <a:pt x="0" y="15058"/>
                </a:lnTo>
                <a:cubicBezTo>
                  <a:pt x="0" y="15565"/>
                  <a:pt x="362" y="15975"/>
                  <a:pt x="808" y="15975"/>
                </a:cubicBezTo>
                <a:lnTo>
                  <a:pt x="4226" y="15975"/>
                </a:lnTo>
                <a:cubicBezTo>
                  <a:pt x="4313" y="15975"/>
                  <a:pt x="4398" y="16013"/>
                  <a:pt x="4461" y="16081"/>
                </a:cubicBezTo>
                <a:lnTo>
                  <a:pt x="9338" y="21336"/>
                </a:lnTo>
                <a:cubicBezTo>
                  <a:pt x="9557" y="21571"/>
                  <a:pt x="9917" y="21395"/>
                  <a:pt x="9917" y="21053"/>
                </a:cubicBezTo>
                <a:lnTo>
                  <a:pt x="9917" y="392"/>
                </a:lnTo>
                <a:cubicBezTo>
                  <a:pt x="9917" y="135"/>
                  <a:pt x="9715" y="-29"/>
                  <a:pt x="9522" y="5"/>
                </a:cubicBezTo>
                <a:close/>
                <a:moveTo>
                  <a:pt x="18098" y="7"/>
                </a:moveTo>
                <a:lnTo>
                  <a:pt x="16830" y="1320"/>
                </a:lnTo>
                <a:cubicBezTo>
                  <a:pt x="18734" y="3848"/>
                  <a:pt x="19886" y="7132"/>
                  <a:pt x="19886" y="10723"/>
                </a:cubicBezTo>
                <a:cubicBezTo>
                  <a:pt x="19886" y="14313"/>
                  <a:pt x="18734" y="17597"/>
                  <a:pt x="16830" y="20125"/>
                </a:cubicBezTo>
                <a:lnTo>
                  <a:pt x="18098" y="21436"/>
                </a:lnTo>
                <a:cubicBezTo>
                  <a:pt x="20280" y="18562"/>
                  <a:pt x="21600" y="14817"/>
                  <a:pt x="21600" y="10723"/>
                </a:cubicBezTo>
                <a:cubicBezTo>
                  <a:pt x="21600" y="6628"/>
                  <a:pt x="20280" y="2881"/>
                  <a:pt x="18098" y="7"/>
                </a:cubicBezTo>
                <a:close/>
                <a:moveTo>
                  <a:pt x="15546" y="2646"/>
                </a:moveTo>
                <a:lnTo>
                  <a:pt x="14272" y="3965"/>
                </a:lnTo>
                <a:cubicBezTo>
                  <a:pt x="15619" y="5794"/>
                  <a:pt x="16430" y="8151"/>
                  <a:pt x="16430" y="10723"/>
                </a:cubicBezTo>
                <a:cubicBezTo>
                  <a:pt x="16430" y="13294"/>
                  <a:pt x="15618" y="15651"/>
                  <a:pt x="14272" y="17480"/>
                </a:cubicBezTo>
                <a:lnTo>
                  <a:pt x="15546" y="18797"/>
                </a:lnTo>
                <a:cubicBezTo>
                  <a:pt x="17171" y="16619"/>
                  <a:pt x="18151" y="13802"/>
                  <a:pt x="18151" y="10723"/>
                </a:cubicBezTo>
                <a:cubicBezTo>
                  <a:pt x="18151" y="7643"/>
                  <a:pt x="17171" y="4824"/>
                  <a:pt x="15546" y="2646"/>
                </a:cubicBezTo>
                <a:close/>
                <a:moveTo>
                  <a:pt x="13064" y="5215"/>
                </a:moveTo>
                <a:lnTo>
                  <a:pt x="11908" y="6414"/>
                </a:lnTo>
                <a:cubicBezTo>
                  <a:pt x="12740" y="7595"/>
                  <a:pt x="13236" y="9092"/>
                  <a:pt x="13236" y="10723"/>
                </a:cubicBezTo>
                <a:cubicBezTo>
                  <a:pt x="13236" y="12353"/>
                  <a:pt x="12740" y="13851"/>
                  <a:pt x="11908" y="15031"/>
                </a:cubicBezTo>
                <a:lnTo>
                  <a:pt x="13064" y="16228"/>
                </a:lnTo>
                <a:cubicBezTo>
                  <a:pt x="14148" y="14731"/>
                  <a:pt x="14799" y="12813"/>
                  <a:pt x="14799" y="10723"/>
                </a:cubicBezTo>
                <a:cubicBezTo>
                  <a:pt x="14799" y="8632"/>
                  <a:pt x="14147" y="6712"/>
                  <a:pt x="13064" y="5215"/>
                </a:cubicBezTo>
                <a:close/>
              </a:path>
            </a:pathLst>
          </a:custGeom>
          <a:solidFill>
            <a:srgbClr val="000000">
              <a:alpha val="70074"/>
            </a:srgbClr>
          </a:solidFill>
          <a:ln w="3175">
            <a:miter lim="400000"/>
          </a:ln>
        </p:spPr>
        <p:txBody>
          <a:bodyPr lIns="38100" tIns="38100" rIns="38100" bIns="38100" anchor="ctr"/>
          <a:lstStyle/>
          <a:p>
            <a:pPr algn="ctr" defTabSz="778933">
              <a:lnSpc>
                <a:spcPct val="100000"/>
              </a:lnSpc>
              <a:spcBef>
                <a:spcPts val="0"/>
              </a:spcBef>
              <a:defRPr sz="2800">
                <a:solidFill>
                  <a:srgbClr val="FFFFFF"/>
                </a:solidFill>
                <a:latin typeface="Helvetica Neue Medium"/>
                <a:ea typeface="Helvetica Neue Medium"/>
                <a:cs typeface="Helvetica Neue Medium"/>
                <a:sym typeface="Helvetica Neue Medium"/>
              </a:defRPr>
            </a:pPr>
          </a:p>
        </p:txBody>
      </p:sp>
      <p:sp>
        <p:nvSpPr>
          <p:cNvPr id="174" name="©Betweenseasons"/>
          <p:cNvSpPr txBox="1"/>
          <p:nvPr/>
        </p:nvSpPr>
        <p:spPr>
          <a:xfrm rot="20875060">
            <a:off x="7720660" y="5336133"/>
            <a:ext cx="1373481" cy="249734"/>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355600">
              <a:lnSpc>
                <a:spcPct val="100000"/>
              </a:lnSpc>
              <a:spcBef>
                <a:spcPts val="0"/>
              </a:spcBef>
              <a:defRPr sz="1200">
                <a:solidFill>
                  <a:srgbClr val="CD7E5D"/>
                </a:solidFill>
              </a:defRPr>
            </a:lvl1pPr>
          </a:lstStyle>
          <a:p>
            <a:pPr/>
            <a:r>
              <a:t>©Betweenseasons</a:t>
            </a: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6" name="Avant de raccrocher, c’est moi qui lui ai demandé :"/>
          <p:cNvSpPr txBox="1"/>
          <p:nvPr/>
        </p:nvSpPr>
        <p:spPr>
          <a:xfrm>
            <a:off x="2369554" y="1371229"/>
            <a:ext cx="5014492" cy="864342"/>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algn="ctr" defTabSz="449580">
              <a:lnSpc>
                <a:spcPct val="107916"/>
              </a:lnSpc>
              <a:spcBef>
                <a:spcPts val="800"/>
              </a:spcBef>
              <a:defRPr sz="2000">
                <a:latin typeface="Abel"/>
                <a:ea typeface="Abel"/>
                <a:cs typeface="Abel"/>
                <a:sym typeface="Abel"/>
              </a:defRPr>
            </a:lvl1pPr>
          </a:lstStyle>
          <a:p>
            <a:pPr/>
            <a:r>
              <a:t>Avant de raccrocher, c’est moi qui lui ai demandé : </a:t>
            </a:r>
          </a:p>
        </p:txBody>
      </p:sp>
      <p:sp>
        <p:nvSpPr>
          <p:cNvPr id="177" name="Dis mémé, on se fait ça de temps en temps ?…"/>
          <p:cNvSpPr txBox="1"/>
          <p:nvPr/>
        </p:nvSpPr>
        <p:spPr>
          <a:xfrm>
            <a:off x="1405254" y="1964584"/>
            <a:ext cx="6943091" cy="3386032"/>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800">
                <a:latin typeface="Saithik Handwritten"/>
                <a:ea typeface="Saithik Handwritten"/>
                <a:cs typeface="Saithik Handwritten"/>
                <a:sym typeface="Saithik Handwritten"/>
              </a:defRPr>
            </a:pPr>
          </a:p>
          <a:p>
            <a:pPr algn="ctr" defTabSz="449580">
              <a:lnSpc>
                <a:spcPct val="107916"/>
              </a:lnSpc>
              <a:spcBef>
                <a:spcPts val="800"/>
              </a:spcBef>
              <a:defRPr sz="2800">
                <a:latin typeface="Saithik Handwritten"/>
                <a:ea typeface="Saithik Handwritten"/>
                <a:cs typeface="Saithik Handwritten"/>
                <a:sym typeface="Saithik Handwritten"/>
              </a:defRPr>
            </a:pPr>
            <a:r>
              <a:t>Dis mémé, on se fait ça de temps en temps ? </a:t>
            </a:r>
          </a:p>
          <a:p>
            <a:pPr algn="ctr" defTabSz="449580">
              <a:lnSpc>
                <a:spcPct val="107916"/>
              </a:lnSpc>
              <a:spcBef>
                <a:spcPts val="800"/>
              </a:spcBef>
              <a:defRPr sz="2800">
                <a:latin typeface="Saithik Handwritten"/>
                <a:ea typeface="Saithik Handwritten"/>
                <a:cs typeface="Saithik Handwritten"/>
                <a:sym typeface="Saithik Handwritten"/>
              </a:defRPr>
            </a:pPr>
            <a:r>
              <a:t>Pendant ce confinement ? Une petite soirée apéro et chanson ? </a:t>
            </a:r>
          </a:p>
          <a:p>
            <a:pPr algn="ctr" defTabSz="449580">
              <a:lnSpc>
                <a:spcPct val="107916"/>
              </a:lnSpc>
              <a:spcBef>
                <a:spcPts val="800"/>
              </a:spcBef>
              <a:defRPr sz="2800">
                <a:latin typeface="Saithik Handwritten"/>
                <a:ea typeface="Saithik Handwritten"/>
                <a:cs typeface="Saithik Handwritten"/>
                <a:sym typeface="Saithik Handwritten"/>
              </a:defRPr>
            </a:pPr>
          </a:p>
        </p:txBody>
      </p:sp>
      <p:sp>
        <p:nvSpPr>
          <p:cNvPr id="178" name="Notre petit rendez-vous musical, comme Rina Ketty ou Dalida,…"/>
          <p:cNvSpPr txBox="1"/>
          <p:nvPr/>
        </p:nvSpPr>
        <p:spPr>
          <a:xfrm>
            <a:off x="1270304" y="6602650"/>
            <a:ext cx="7212992" cy="2695100"/>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800">
                <a:latin typeface="Saithik Handwritten"/>
                <a:ea typeface="Saithik Handwritten"/>
                <a:cs typeface="Saithik Handwritten"/>
                <a:sym typeface="Saithik Handwritten"/>
              </a:defRPr>
            </a:pPr>
          </a:p>
          <a:p>
            <a:pPr algn="ctr" defTabSz="449580">
              <a:lnSpc>
                <a:spcPct val="107916"/>
              </a:lnSpc>
              <a:spcBef>
                <a:spcPts val="800"/>
              </a:spcBef>
              <a:defRPr sz="2800">
                <a:latin typeface="Saithik Handwritten"/>
                <a:ea typeface="Saithik Handwritten"/>
                <a:cs typeface="Saithik Handwritten"/>
                <a:sym typeface="Saithik Handwritten"/>
              </a:defRPr>
            </a:pPr>
            <a:r>
              <a:t> Notre petit rendez-vous musical, comme Rina Ketty ou Dalida, </a:t>
            </a:r>
          </a:p>
          <a:p>
            <a:pPr algn="ctr" defTabSz="449580">
              <a:lnSpc>
                <a:spcPct val="107916"/>
              </a:lnSpc>
              <a:spcBef>
                <a:spcPts val="800"/>
              </a:spcBef>
              <a:defRPr sz="2800">
                <a:latin typeface="Saithik Handwritten"/>
                <a:ea typeface="Saithik Handwritten"/>
                <a:cs typeface="Saithik Handwritten"/>
                <a:sym typeface="Saithik Handwritten"/>
              </a:defRPr>
            </a:pPr>
            <a:r>
              <a:t>je l’attendrai… jour et nuit … </a:t>
            </a:r>
          </a:p>
        </p:txBody>
      </p:sp>
      <p:sp>
        <p:nvSpPr>
          <p:cNvPr id="179" name="On allait rompre la solitude. La sienne. La mienne. J’allais la connaître un peu mieux. Et ça, même à des kilomètres de distance, ça n’avait pas de prix.…"/>
          <p:cNvSpPr txBox="1"/>
          <p:nvPr/>
        </p:nvSpPr>
        <p:spPr>
          <a:xfrm>
            <a:off x="1860215" y="4340807"/>
            <a:ext cx="6033170" cy="3307186"/>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000">
                <a:latin typeface="Abel"/>
                <a:ea typeface="Abel"/>
                <a:cs typeface="Abel"/>
                <a:sym typeface="Abel"/>
              </a:defRPr>
            </a:pPr>
          </a:p>
          <a:p>
            <a:pPr algn="ctr" defTabSz="449580">
              <a:lnSpc>
                <a:spcPct val="107916"/>
              </a:lnSpc>
              <a:spcBef>
                <a:spcPts val="800"/>
              </a:spcBef>
              <a:defRPr sz="2000">
                <a:latin typeface="Abel"/>
                <a:ea typeface="Abel"/>
                <a:cs typeface="Abel"/>
                <a:sym typeface="Abel"/>
              </a:defRPr>
            </a:pPr>
            <a:r>
              <a:t>On allait rompre la solitude. La sienne. La mienne. J’allais la connaître un peu mieux. Et ça, même à des kilomètres de distance, ça n’avait pas de prix. </a:t>
            </a:r>
          </a:p>
          <a:p>
            <a:pPr algn="ctr" defTabSz="449580">
              <a:lnSpc>
                <a:spcPct val="107916"/>
              </a:lnSpc>
              <a:spcBef>
                <a:spcPts val="800"/>
              </a:spcBef>
              <a:defRPr sz="2000">
                <a:latin typeface="Abel"/>
                <a:ea typeface="Abel"/>
                <a:cs typeface="Abel"/>
                <a:sym typeface="Abel"/>
              </a:defRPr>
            </a:pPr>
            <a:r>
              <a:t>Le rendez-vous était fixé. Quand elle a raccroché ce soir-là, elle m’a dit :</a:t>
            </a:r>
          </a:p>
          <a:p>
            <a:pPr algn="ctr" defTabSz="449580">
              <a:lnSpc>
                <a:spcPct val="107916"/>
              </a:lnSpc>
              <a:spcBef>
                <a:spcPts val="800"/>
              </a:spcBef>
              <a:defRPr sz="2000">
                <a:latin typeface="Abel"/>
                <a:ea typeface="Abel"/>
                <a:cs typeface="Abel"/>
                <a:sym typeface="Abel"/>
              </a:defRPr>
            </a:pPr>
          </a:p>
        </p:txBody>
      </p:sp>
      <p:sp>
        <p:nvSpPr>
          <p:cNvPr id="180" name="4"/>
          <p:cNvSpPr txBox="1"/>
          <p:nvPr>
            <p:ph type="sldNum" sz="quarter" idx="2"/>
          </p:nvPr>
        </p:nvSpPr>
        <p:spPr>
          <a:xfrm>
            <a:off x="9334499" y="12546647"/>
            <a:ext cx="201881" cy="29911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181" name="giphy-3.gif" descr="giphy-3.gif"/>
          <p:cNvPicPr>
            <a:picLocks noChangeAspect="0"/>
          </p:cNvPicPr>
          <p:nvPr/>
        </p:nvPicPr>
        <p:blipFill>
          <a:blip r:embed="rId2">
            <a:extLst/>
          </a:blip>
          <a:stretch>
            <a:fillRect/>
          </a:stretch>
        </p:blipFill>
        <p:spPr>
          <a:xfrm>
            <a:off x="2438400" y="6731000"/>
            <a:ext cx="5486400" cy="6096000"/>
          </a:xfrm>
          <a:prstGeom prst="rect">
            <a:avLst/>
          </a:prstGeom>
          <a:ln w="12700">
            <a:miter lim="400000"/>
          </a:ln>
        </p:spPr>
      </p:pic>
      <p:sp>
        <p:nvSpPr>
          <p:cNvPr id="182" name="©HelloShicake"/>
          <p:cNvSpPr txBox="1"/>
          <p:nvPr/>
        </p:nvSpPr>
        <p:spPr>
          <a:xfrm rot="20606290">
            <a:off x="4834915" y="12397333"/>
            <a:ext cx="1099770" cy="249734"/>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355600">
              <a:lnSpc>
                <a:spcPct val="100000"/>
              </a:lnSpc>
              <a:spcBef>
                <a:spcPts val="0"/>
              </a:spcBef>
              <a:defRPr sz="1200"/>
            </a:lvl1pPr>
          </a:lstStyle>
          <a:p>
            <a:pPr/>
            <a:r>
              <a:t>©HelloShicake</a:t>
            </a: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2" presetID="22" grpId="1" fill="hold">
                                  <p:stCondLst>
                                    <p:cond delay="0"/>
                                  </p:stCondLst>
                                  <p:iterate type="el" backwards="0">
                                    <p:tmAbs val="0"/>
                                  </p:iterate>
                                  <p:childTnLst>
                                    <p:set>
                                      <p:cBhvr>
                                        <p:cTn id="6" fill="hold"/>
                                        <p:tgtEl>
                                          <p:spTgt spid="180"/>
                                        </p:tgtEl>
                                        <p:attrNameLst>
                                          <p:attrName>style.visibility</p:attrName>
                                        </p:attrNameLst>
                                      </p:cBhvr>
                                      <p:to>
                                        <p:strVal val="visible"/>
                                      </p:to>
                                    </p:set>
                                    <p:animEffect filter="wipe(right)" transition="in">
                                      <p:cBhvr>
                                        <p:cTn id="7" dur="1000"/>
                                        <p:tgtEl>
                                          <p:spTgt spid="18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80" grpId="1"/>
    </p:bldLst>
  </p:timing>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84" name="post it blanc.jpg" descr="post it blanc.jpg"/>
          <p:cNvPicPr>
            <a:picLocks noChangeAspect="1"/>
          </p:cNvPicPr>
          <p:nvPr/>
        </p:nvPicPr>
        <p:blipFill>
          <a:blip r:embed="rId2">
            <a:extLst/>
          </a:blip>
          <a:srcRect l="50214" t="0" r="25473" b="67990"/>
          <a:stretch>
            <a:fillRect/>
          </a:stretch>
        </p:blipFill>
        <p:spPr>
          <a:xfrm>
            <a:off x="-4115507" y="-2394928"/>
            <a:ext cx="17984442" cy="16424136"/>
          </a:xfrm>
          <a:prstGeom prst="rect">
            <a:avLst/>
          </a:prstGeom>
          <a:ln w="3175">
            <a:miter lim="400000"/>
          </a:ln>
        </p:spPr>
      </p:pic>
      <p:sp>
        <p:nvSpPr>
          <p:cNvPr id="185" name="J'attendrai Le jour et la nuit J'attendrai toujours Ton retour J'attendrai Car l'oiseau qui s'enfuit Vient chercher l'oubli Dans son nid…"/>
          <p:cNvSpPr txBox="1"/>
          <p:nvPr/>
        </p:nvSpPr>
        <p:spPr>
          <a:xfrm rot="185682">
            <a:off x="2109716" y="2241637"/>
            <a:ext cx="5534168" cy="9822921"/>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3200">
                <a:latin typeface="Saithik Handwritten"/>
                <a:ea typeface="Saithik Handwritten"/>
                <a:cs typeface="Saithik Handwritten"/>
                <a:sym typeface="Saithik Handwritten"/>
              </a:defRPr>
            </a:pPr>
            <a:r>
              <a:t>J'attendrai</a:t>
            </a:r>
            <a:br/>
            <a:r>
              <a:t>Le jour et la nuit</a:t>
            </a:r>
            <a:br/>
            <a:r>
              <a:t>J'attendrai toujours</a:t>
            </a:r>
            <a:br/>
            <a:r>
              <a:t>Ton retour</a:t>
            </a:r>
            <a:br/>
            <a:r>
              <a:t>J'attendrai</a:t>
            </a:r>
            <a:br/>
            <a:r>
              <a:t>Car l'oiseau qui s'enfuit</a:t>
            </a:r>
            <a:br/>
            <a:r>
              <a:t>Vient chercher l'oubli</a:t>
            </a:r>
            <a:br/>
            <a:r>
              <a:t>Dans son nid</a:t>
            </a:r>
          </a:p>
          <a:p>
            <a:pPr algn="ctr" defTabSz="449580">
              <a:lnSpc>
                <a:spcPct val="107916"/>
              </a:lnSpc>
              <a:spcBef>
                <a:spcPts val="800"/>
              </a:spcBef>
              <a:defRPr sz="3200">
                <a:latin typeface="Saithik Handwritten"/>
                <a:ea typeface="Saithik Handwritten"/>
                <a:cs typeface="Saithik Handwritten"/>
                <a:sym typeface="Saithik Handwritten"/>
              </a:defRPr>
            </a:pPr>
            <a:r>
              <a:t>Le temps passe et court</a:t>
            </a:r>
            <a:br/>
            <a:r>
              <a:t>En battant tristement</a:t>
            </a:r>
            <a:br/>
            <a:r>
              <a:t>Dans mon coeur si lourd</a:t>
            </a:r>
            <a:br/>
            <a:r>
              <a:t>Et pourtant</a:t>
            </a:r>
            <a:br/>
            <a:r>
              <a:t>J'attendrai ton retour</a:t>
            </a:r>
          </a:p>
        </p:txBody>
      </p:sp>
      <p:sp>
        <p:nvSpPr>
          <p:cNvPr id="186" name="J’attendrai  Rina Ketty - 1938"/>
          <p:cNvSpPr txBox="1"/>
          <p:nvPr/>
        </p:nvSpPr>
        <p:spPr>
          <a:xfrm rot="20695170">
            <a:off x="584883" y="1375193"/>
            <a:ext cx="3337291" cy="1782234"/>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J’attendrai </a:t>
            </a:r>
            <a:br/>
            <a:r>
              <a:t>Rina Ketty - 1938</a:t>
            </a:r>
          </a:p>
        </p:txBody>
      </p:sp>
      <p:sp>
        <p:nvSpPr>
          <p:cNvPr id="187" name="5"/>
          <p:cNvSpPr txBox="1"/>
          <p:nvPr>
            <p:ph type="sldNum" sz="quarter" idx="2"/>
          </p:nvPr>
        </p:nvSpPr>
        <p:spPr>
          <a:xfrm>
            <a:off x="9334499" y="12546647"/>
            <a:ext cx="201881" cy="29911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88" name="Volume">
            <a:hlinkClick r:id="rId3" invalidUrl="" action="" tgtFrame="" tooltip="" history="1" highlightClick="0" endSnd="0"/>
          </p:cNvPr>
          <p:cNvSpPr/>
          <p:nvPr/>
        </p:nvSpPr>
        <p:spPr>
          <a:xfrm>
            <a:off x="950644" y="11120168"/>
            <a:ext cx="1349912" cy="1178463"/>
          </a:xfrm>
          <a:custGeom>
            <a:avLst/>
            <a:gdLst/>
            <a:ahLst/>
            <a:cxnLst>
              <a:cxn ang="0">
                <a:pos x="wd2" y="hd2"/>
              </a:cxn>
              <a:cxn ang="5400000">
                <a:pos x="wd2" y="hd2"/>
              </a:cxn>
              <a:cxn ang="10800000">
                <a:pos x="wd2" y="hd2"/>
              </a:cxn>
              <a:cxn ang="16200000">
                <a:pos x="wd2" y="hd2"/>
              </a:cxn>
            </a:cxnLst>
            <a:rect l="0" t="0" r="r" b="b"/>
            <a:pathLst>
              <a:path w="21600" h="21443" fill="norm" stroke="1" extrusionOk="0">
                <a:moveTo>
                  <a:pt x="9522" y="5"/>
                </a:moveTo>
                <a:cubicBezTo>
                  <a:pt x="9458" y="16"/>
                  <a:pt x="9393" y="50"/>
                  <a:pt x="9338" y="109"/>
                </a:cubicBezTo>
                <a:lnTo>
                  <a:pt x="4461" y="5364"/>
                </a:lnTo>
                <a:cubicBezTo>
                  <a:pt x="4398" y="5432"/>
                  <a:pt x="4313" y="5470"/>
                  <a:pt x="4226" y="5470"/>
                </a:cubicBezTo>
                <a:lnTo>
                  <a:pt x="808" y="5470"/>
                </a:lnTo>
                <a:cubicBezTo>
                  <a:pt x="363" y="5470"/>
                  <a:pt x="0" y="5880"/>
                  <a:pt x="0" y="6387"/>
                </a:cubicBezTo>
                <a:lnTo>
                  <a:pt x="0" y="15058"/>
                </a:lnTo>
                <a:cubicBezTo>
                  <a:pt x="0" y="15565"/>
                  <a:pt x="362" y="15975"/>
                  <a:pt x="808" y="15975"/>
                </a:cubicBezTo>
                <a:lnTo>
                  <a:pt x="4226" y="15975"/>
                </a:lnTo>
                <a:cubicBezTo>
                  <a:pt x="4313" y="15975"/>
                  <a:pt x="4398" y="16013"/>
                  <a:pt x="4461" y="16081"/>
                </a:cubicBezTo>
                <a:lnTo>
                  <a:pt x="9338" y="21336"/>
                </a:lnTo>
                <a:cubicBezTo>
                  <a:pt x="9557" y="21571"/>
                  <a:pt x="9917" y="21395"/>
                  <a:pt x="9917" y="21053"/>
                </a:cubicBezTo>
                <a:lnTo>
                  <a:pt x="9917" y="392"/>
                </a:lnTo>
                <a:cubicBezTo>
                  <a:pt x="9917" y="135"/>
                  <a:pt x="9715" y="-29"/>
                  <a:pt x="9522" y="5"/>
                </a:cubicBezTo>
                <a:close/>
                <a:moveTo>
                  <a:pt x="18098" y="7"/>
                </a:moveTo>
                <a:lnTo>
                  <a:pt x="16830" y="1320"/>
                </a:lnTo>
                <a:cubicBezTo>
                  <a:pt x="18734" y="3848"/>
                  <a:pt x="19886" y="7132"/>
                  <a:pt x="19886" y="10723"/>
                </a:cubicBezTo>
                <a:cubicBezTo>
                  <a:pt x="19886" y="14313"/>
                  <a:pt x="18734" y="17597"/>
                  <a:pt x="16830" y="20125"/>
                </a:cubicBezTo>
                <a:lnTo>
                  <a:pt x="18098" y="21436"/>
                </a:lnTo>
                <a:cubicBezTo>
                  <a:pt x="20280" y="18562"/>
                  <a:pt x="21600" y="14817"/>
                  <a:pt x="21600" y="10723"/>
                </a:cubicBezTo>
                <a:cubicBezTo>
                  <a:pt x="21600" y="6628"/>
                  <a:pt x="20280" y="2881"/>
                  <a:pt x="18098" y="7"/>
                </a:cubicBezTo>
                <a:close/>
                <a:moveTo>
                  <a:pt x="15546" y="2646"/>
                </a:moveTo>
                <a:lnTo>
                  <a:pt x="14272" y="3965"/>
                </a:lnTo>
                <a:cubicBezTo>
                  <a:pt x="15619" y="5794"/>
                  <a:pt x="16430" y="8151"/>
                  <a:pt x="16430" y="10723"/>
                </a:cubicBezTo>
                <a:cubicBezTo>
                  <a:pt x="16430" y="13294"/>
                  <a:pt x="15618" y="15651"/>
                  <a:pt x="14272" y="17480"/>
                </a:cubicBezTo>
                <a:lnTo>
                  <a:pt x="15546" y="18797"/>
                </a:lnTo>
                <a:cubicBezTo>
                  <a:pt x="17171" y="16619"/>
                  <a:pt x="18151" y="13802"/>
                  <a:pt x="18151" y="10723"/>
                </a:cubicBezTo>
                <a:cubicBezTo>
                  <a:pt x="18151" y="7643"/>
                  <a:pt x="17171" y="4824"/>
                  <a:pt x="15546" y="2646"/>
                </a:cubicBezTo>
                <a:close/>
                <a:moveTo>
                  <a:pt x="13064" y="5215"/>
                </a:moveTo>
                <a:lnTo>
                  <a:pt x="11908" y="6414"/>
                </a:lnTo>
                <a:cubicBezTo>
                  <a:pt x="12740" y="7595"/>
                  <a:pt x="13236" y="9092"/>
                  <a:pt x="13236" y="10723"/>
                </a:cubicBezTo>
                <a:cubicBezTo>
                  <a:pt x="13236" y="12353"/>
                  <a:pt x="12740" y="13851"/>
                  <a:pt x="11908" y="15031"/>
                </a:cubicBezTo>
                <a:lnTo>
                  <a:pt x="13064" y="16228"/>
                </a:lnTo>
                <a:cubicBezTo>
                  <a:pt x="14148" y="14731"/>
                  <a:pt x="14799" y="12813"/>
                  <a:pt x="14799" y="10723"/>
                </a:cubicBezTo>
                <a:cubicBezTo>
                  <a:pt x="14799" y="8632"/>
                  <a:pt x="14147" y="6712"/>
                  <a:pt x="13064" y="5215"/>
                </a:cubicBezTo>
                <a:close/>
              </a:path>
            </a:pathLst>
          </a:custGeom>
          <a:solidFill>
            <a:srgbClr val="000000">
              <a:alpha val="60845"/>
            </a:srgbClr>
          </a:solidFill>
          <a:ln w="3175">
            <a:miter lim="400000"/>
          </a:ln>
        </p:spPr>
        <p:txBody>
          <a:bodyPr lIns="38100" tIns="38100" rIns="38100" bIns="38100" anchor="ctr"/>
          <a:lstStyle/>
          <a:p>
            <a:pPr algn="ctr" defTabSz="778933">
              <a:lnSpc>
                <a:spcPct val="100000"/>
              </a:lnSpc>
              <a:spcBef>
                <a:spcPts val="0"/>
              </a:spcBef>
              <a:defRPr sz="2800">
                <a:solidFill>
                  <a:srgbClr val="FFFFFF"/>
                </a:solidFill>
                <a:latin typeface="Helvetica Neue Medium"/>
                <a:ea typeface="Helvetica Neue Medium"/>
                <a:cs typeface="Helvetica Neue Medium"/>
                <a:sym typeface="Helvetica Neue Medium"/>
              </a:defRPr>
            </a:pP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0" name="6"/>
          <p:cNvSpPr txBox="1"/>
          <p:nvPr>
            <p:ph type="sldNum" sz="quarter" idx="2"/>
          </p:nvPr>
        </p:nvSpPr>
        <p:spPr>
          <a:xfrm>
            <a:off x="9334499" y="12546647"/>
            <a:ext cx="201881" cy="29911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91" name="Le plus beau de tous les tangos du monde (extrait) Albert et Germaine Roger / Tino Rossi - 1935…"/>
          <p:cNvSpPr txBox="1"/>
          <p:nvPr/>
        </p:nvSpPr>
        <p:spPr>
          <a:xfrm>
            <a:off x="197002" y="6221518"/>
            <a:ext cx="9359595" cy="6127750"/>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Le plus beau de tous les tangos du monde (extrait)</a:t>
            </a:r>
            <a:br/>
            <a:r>
              <a:t>Albert et Germaine Roger / Tino Rossi - 1935</a:t>
            </a:r>
          </a:p>
          <a:p>
            <a:pPr algn="ctr" defTabSz="449580">
              <a:lnSpc>
                <a:spcPct val="107916"/>
              </a:lnSpc>
              <a:spcBef>
                <a:spcPts val="800"/>
              </a:spcBef>
              <a:defRPr sz="2600">
                <a:latin typeface="Saithik Handwritten"/>
                <a:ea typeface="Saithik Handwritten"/>
                <a:cs typeface="Saithik Handwritten"/>
                <a:sym typeface="Saithik Handwritten"/>
              </a:defRPr>
            </a:pPr>
            <a:r>
              <a:t>Près de la grève, souvenez-vous, Des voix de rêve chantaient pour nous,</a:t>
            </a:r>
            <a:br/>
            <a:r>
              <a:t>Minute brève du cher passé, Pas encore effacé.</a:t>
            </a:r>
          </a:p>
          <a:p>
            <a:pPr algn="ctr" defTabSz="449580">
              <a:lnSpc>
                <a:spcPct val="107916"/>
              </a:lnSpc>
              <a:spcBef>
                <a:spcPts val="800"/>
              </a:spcBef>
              <a:defRPr sz="2600">
                <a:latin typeface="Saithik Handwritten"/>
                <a:ea typeface="Saithik Handwritten"/>
                <a:cs typeface="Saithik Handwritten"/>
                <a:sym typeface="Saithik Handwritten"/>
              </a:defRPr>
            </a:pPr>
            <a:r>
              <a:t>Le plus beau de tous les tangos du monde, C'est celui que j'ai dansé dans vos bras.</a:t>
            </a:r>
            <a:br/>
            <a:r>
              <a:t>J'ai connu d'autres tangos à la ronde, Mais mon coeur n'oubliera pas celui-là.</a:t>
            </a:r>
          </a:p>
          <a:p>
            <a:pPr algn="ctr" defTabSz="449580">
              <a:lnSpc>
                <a:spcPct val="107916"/>
              </a:lnSpc>
              <a:spcBef>
                <a:spcPts val="800"/>
              </a:spcBef>
              <a:defRPr sz="2600">
                <a:latin typeface="Saithik Handwritten"/>
                <a:ea typeface="Saithik Handwritten"/>
                <a:cs typeface="Saithik Handwritten"/>
                <a:sym typeface="Saithik Handwritten"/>
              </a:defRPr>
            </a:pPr>
            <a:r>
              <a:t>Son souvenir me poursuit jour et nuit Et partout je ne pense qu'à lui, </a:t>
            </a:r>
          </a:p>
          <a:p>
            <a:pPr algn="ctr" defTabSz="449580">
              <a:lnSpc>
                <a:spcPct val="107916"/>
              </a:lnSpc>
              <a:spcBef>
                <a:spcPts val="800"/>
              </a:spcBef>
              <a:defRPr sz="2600">
                <a:latin typeface="Saithik Handwritten"/>
                <a:ea typeface="Saithik Handwritten"/>
                <a:cs typeface="Saithik Handwritten"/>
                <a:sym typeface="Saithik Handwritten"/>
              </a:defRPr>
            </a:pPr>
            <a:r>
              <a:t>Car il m'a fait connaître l’amour, Pour toujours.</a:t>
            </a:r>
          </a:p>
          <a:p>
            <a:pPr algn="ctr" defTabSz="449580">
              <a:lnSpc>
                <a:spcPct val="107916"/>
              </a:lnSpc>
              <a:spcBef>
                <a:spcPts val="800"/>
              </a:spcBef>
              <a:defRPr sz="2600">
                <a:latin typeface="Saithik Handwritten"/>
                <a:ea typeface="Saithik Handwritten"/>
                <a:cs typeface="Saithik Handwritten"/>
                <a:sym typeface="Saithik Handwritten"/>
              </a:defRPr>
            </a:pPr>
            <a:r>
              <a:t>Le plus beau de tous les tangos du monde, C'est celui que j'ai dansé dans vos bras.</a:t>
            </a:r>
          </a:p>
        </p:txBody>
      </p:sp>
      <p:sp>
        <p:nvSpPr>
          <p:cNvPr id="192" name="Le 21 mars, le jour du printemps, nous avons parlé du…"/>
          <p:cNvSpPr txBox="1"/>
          <p:nvPr/>
        </p:nvSpPr>
        <p:spPr>
          <a:xfrm>
            <a:off x="521449" y="938548"/>
            <a:ext cx="7107115" cy="864342"/>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000">
                <a:latin typeface="Abel"/>
                <a:ea typeface="Abel"/>
                <a:cs typeface="Abel"/>
                <a:sym typeface="Abel"/>
              </a:defRPr>
            </a:pPr>
            <a:r>
              <a:t>Le 21 mars, le jour du printemps, nous avons parlé du</a:t>
            </a:r>
          </a:p>
          <a:p>
            <a:pPr algn="ctr" defTabSz="449580">
              <a:lnSpc>
                <a:spcPct val="107916"/>
              </a:lnSpc>
              <a:spcBef>
                <a:spcPts val="800"/>
              </a:spcBef>
              <a:defRPr sz="2000">
                <a:latin typeface="Abel"/>
                <a:ea typeface="Abel"/>
                <a:cs typeface="Abel"/>
                <a:sym typeface="Abel"/>
              </a:defRPr>
            </a:pPr>
            <a:r>
              <a:t> bal et de la danse  </a:t>
            </a:r>
          </a:p>
        </p:txBody>
      </p:sp>
      <p:sp>
        <p:nvSpPr>
          <p:cNvPr id="193" name="Le bal c’était le samedi ou le dimanche après-midi.…"/>
          <p:cNvSpPr txBox="1"/>
          <p:nvPr/>
        </p:nvSpPr>
        <p:spPr>
          <a:xfrm>
            <a:off x="521449" y="2663781"/>
            <a:ext cx="7107115" cy="3154046"/>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000">
                <a:latin typeface="Abel"/>
                <a:ea typeface="Abel"/>
                <a:cs typeface="Abel"/>
                <a:sym typeface="Abel"/>
              </a:defRPr>
            </a:pPr>
            <a:r>
              <a:t> Le bal c’était le samedi ou le dimanche après-midi. </a:t>
            </a:r>
          </a:p>
          <a:p>
            <a:pPr algn="ctr" defTabSz="449580">
              <a:lnSpc>
                <a:spcPct val="107916"/>
              </a:lnSpc>
              <a:spcBef>
                <a:spcPts val="800"/>
              </a:spcBef>
              <a:defRPr sz="2000">
                <a:latin typeface="Abel"/>
                <a:ea typeface="Abel"/>
                <a:cs typeface="Abel"/>
                <a:sym typeface="Abel"/>
              </a:defRPr>
            </a:pPr>
            <a:r>
              <a:t>Toujours avec un chaperon. </a:t>
            </a:r>
          </a:p>
          <a:p>
            <a:pPr algn="ctr" defTabSz="449580">
              <a:lnSpc>
                <a:spcPct val="107916"/>
              </a:lnSpc>
              <a:spcBef>
                <a:spcPts val="800"/>
              </a:spcBef>
              <a:defRPr sz="2000">
                <a:latin typeface="Abel"/>
                <a:ea typeface="Abel"/>
                <a:cs typeface="Abel"/>
                <a:sym typeface="Abel"/>
              </a:defRPr>
            </a:pPr>
            <a:r>
              <a:t>Son père lui avait appris la valse sur des airs viennois. </a:t>
            </a:r>
          </a:p>
          <a:p>
            <a:pPr algn="ctr" defTabSz="449580">
              <a:lnSpc>
                <a:spcPct val="107916"/>
              </a:lnSpc>
              <a:spcBef>
                <a:spcPts val="800"/>
              </a:spcBef>
              <a:defRPr sz="2000">
                <a:latin typeface="Abel"/>
                <a:ea typeface="Abel"/>
                <a:cs typeface="Abel"/>
                <a:sym typeface="Abel"/>
              </a:defRPr>
            </a:pPr>
            <a:r>
              <a:t>Sa mère lui avait offert un carnet de bal. </a:t>
            </a:r>
          </a:p>
          <a:p>
            <a:pPr algn="ctr" defTabSz="449580">
              <a:lnSpc>
                <a:spcPct val="107916"/>
              </a:lnSpc>
              <a:spcBef>
                <a:spcPts val="800"/>
              </a:spcBef>
              <a:defRPr sz="2000">
                <a:latin typeface="Abel"/>
                <a:ea typeface="Abel"/>
                <a:cs typeface="Abel"/>
                <a:sym typeface="Abel"/>
              </a:defRPr>
            </a:pPr>
            <a:r>
              <a:t>Son pas de danse favori ? </a:t>
            </a:r>
          </a:p>
          <a:p>
            <a:pPr algn="ctr" defTabSz="449580">
              <a:lnSpc>
                <a:spcPct val="107916"/>
              </a:lnSpc>
              <a:spcBef>
                <a:spcPts val="800"/>
              </a:spcBef>
              <a:defRPr sz="2000">
                <a:latin typeface="Abel"/>
                <a:ea typeface="Abel"/>
                <a:cs typeface="Abel"/>
                <a:sym typeface="Abel"/>
              </a:defRPr>
            </a:pPr>
            <a:r>
              <a:t>Le tango !</a:t>
            </a:r>
          </a:p>
        </p:txBody>
      </p:sp>
      <p:sp>
        <p:nvSpPr>
          <p:cNvPr id="194" name="Volume">
            <a:hlinkClick r:id="rId2" invalidUrl="" action="" tgtFrame="" tooltip="" history="1" highlightClick="0" endSnd="0"/>
          </p:cNvPr>
          <p:cNvSpPr/>
          <p:nvPr/>
        </p:nvSpPr>
        <p:spPr>
          <a:xfrm>
            <a:off x="288004" y="5913168"/>
            <a:ext cx="1349913" cy="1178464"/>
          </a:xfrm>
          <a:custGeom>
            <a:avLst/>
            <a:gdLst/>
            <a:ahLst/>
            <a:cxnLst>
              <a:cxn ang="0">
                <a:pos x="wd2" y="hd2"/>
              </a:cxn>
              <a:cxn ang="5400000">
                <a:pos x="wd2" y="hd2"/>
              </a:cxn>
              <a:cxn ang="10800000">
                <a:pos x="wd2" y="hd2"/>
              </a:cxn>
              <a:cxn ang="16200000">
                <a:pos x="wd2" y="hd2"/>
              </a:cxn>
            </a:cxnLst>
            <a:rect l="0" t="0" r="r" b="b"/>
            <a:pathLst>
              <a:path w="21600" h="21443" fill="norm" stroke="1" extrusionOk="0">
                <a:moveTo>
                  <a:pt x="9522" y="5"/>
                </a:moveTo>
                <a:cubicBezTo>
                  <a:pt x="9458" y="16"/>
                  <a:pt x="9393" y="50"/>
                  <a:pt x="9338" y="109"/>
                </a:cubicBezTo>
                <a:lnTo>
                  <a:pt x="4461" y="5364"/>
                </a:lnTo>
                <a:cubicBezTo>
                  <a:pt x="4398" y="5432"/>
                  <a:pt x="4313" y="5470"/>
                  <a:pt x="4226" y="5470"/>
                </a:cubicBezTo>
                <a:lnTo>
                  <a:pt x="808" y="5470"/>
                </a:lnTo>
                <a:cubicBezTo>
                  <a:pt x="363" y="5470"/>
                  <a:pt x="0" y="5880"/>
                  <a:pt x="0" y="6387"/>
                </a:cubicBezTo>
                <a:lnTo>
                  <a:pt x="0" y="15058"/>
                </a:lnTo>
                <a:cubicBezTo>
                  <a:pt x="0" y="15565"/>
                  <a:pt x="362" y="15975"/>
                  <a:pt x="808" y="15975"/>
                </a:cubicBezTo>
                <a:lnTo>
                  <a:pt x="4226" y="15975"/>
                </a:lnTo>
                <a:cubicBezTo>
                  <a:pt x="4313" y="15975"/>
                  <a:pt x="4398" y="16013"/>
                  <a:pt x="4461" y="16081"/>
                </a:cubicBezTo>
                <a:lnTo>
                  <a:pt x="9338" y="21336"/>
                </a:lnTo>
                <a:cubicBezTo>
                  <a:pt x="9557" y="21571"/>
                  <a:pt x="9917" y="21395"/>
                  <a:pt x="9917" y="21053"/>
                </a:cubicBezTo>
                <a:lnTo>
                  <a:pt x="9917" y="392"/>
                </a:lnTo>
                <a:cubicBezTo>
                  <a:pt x="9917" y="135"/>
                  <a:pt x="9715" y="-29"/>
                  <a:pt x="9522" y="5"/>
                </a:cubicBezTo>
                <a:close/>
                <a:moveTo>
                  <a:pt x="18098" y="7"/>
                </a:moveTo>
                <a:lnTo>
                  <a:pt x="16830" y="1320"/>
                </a:lnTo>
                <a:cubicBezTo>
                  <a:pt x="18734" y="3848"/>
                  <a:pt x="19886" y="7132"/>
                  <a:pt x="19886" y="10723"/>
                </a:cubicBezTo>
                <a:cubicBezTo>
                  <a:pt x="19886" y="14313"/>
                  <a:pt x="18734" y="17597"/>
                  <a:pt x="16830" y="20125"/>
                </a:cubicBezTo>
                <a:lnTo>
                  <a:pt x="18098" y="21436"/>
                </a:lnTo>
                <a:cubicBezTo>
                  <a:pt x="20280" y="18562"/>
                  <a:pt x="21600" y="14817"/>
                  <a:pt x="21600" y="10723"/>
                </a:cubicBezTo>
                <a:cubicBezTo>
                  <a:pt x="21600" y="6628"/>
                  <a:pt x="20280" y="2881"/>
                  <a:pt x="18098" y="7"/>
                </a:cubicBezTo>
                <a:close/>
                <a:moveTo>
                  <a:pt x="15546" y="2646"/>
                </a:moveTo>
                <a:lnTo>
                  <a:pt x="14272" y="3965"/>
                </a:lnTo>
                <a:cubicBezTo>
                  <a:pt x="15619" y="5794"/>
                  <a:pt x="16430" y="8151"/>
                  <a:pt x="16430" y="10723"/>
                </a:cubicBezTo>
                <a:cubicBezTo>
                  <a:pt x="16430" y="13294"/>
                  <a:pt x="15618" y="15651"/>
                  <a:pt x="14272" y="17480"/>
                </a:cubicBezTo>
                <a:lnTo>
                  <a:pt x="15546" y="18797"/>
                </a:lnTo>
                <a:cubicBezTo>
                  <a:pt x="17171" y="16619"/>
                  <a:pt x="18151" y="13802"/>
                  <a:pt x="18151" y="10723"/>
                </a:cubicBezTo>
                <a:cubicBezTo>
                  <a:pt x="18151" y="7643"/>
                  <a:pt x="17171" y="4824"/>
                  <a:pt x="15546" y="2646"/>
                </a:cubicBezTo>
                <a:close/>
                <a:moveTo>
                  <a:pt x="13064" y="5215"/>
                </a:moveTo>
                <a:lnTo>
                  <a:pt x="11908" y="6414"/>
                </a:lnTo>
                <a:cubicBezTo>
                  <a:pt x="12740" y="7595"/>
                  <a:pt x="13236" y="9092"/>
                  <a:pt x="13236" y="10723"/>
                </a:cubicBezTo>
                <a:cubicBezTo>
                  <a:pt x="13236" y="12353"/>
                  <a:pt x="12740" y="13851"/>
                  <a:pt x="11908" y="15031"/>
                </a:cubicBezTo>
                <a:lnTo>
                  <a:pt x="13064" y="16228"/>
                </a:lnTo>
                <a:cubicBezTo>
                  <a:pt x="14148" y="14731"/>
                  <a:pt x="14799" y="12813"/>
                  <a:pt x="14799" y="10723"/>
                </a:cubicBezTo>
                <a:cubicBezTo>
                  <a:pt x="14799" y="8632"/>
                  <a:pt x="14147" y="6712"/>
                  <a:pt x="13064" y="5215"/>
                </a:cubicBezTo>
                <a:close/>
              </a:path>
            </a:pathLst>
          </a:custGeom>
          <a:solidFill>
            <a:srgbClr val="000000">
              <a:alpha val="70670"/>
            </a:srgbClr>
          </a:solidFill>
          <a:ln w="3175">
            <a:miter lim="400000"/>
          </a:ln>
        </p:spPr>
        <p:txBody>
          <a:bodyPr lIns="38100" tIns="38100" rIns="38100" bIns="38100" anchor="ctr"/>
          <a:lstStyle/>
          <a:p>
            <a:pPr algn="ctr" defTabSz="778933">
              <a:lnSpc>
                <a:spcPct val="100000"/>
              </a:lnSpc>
              <a:spcBef>
                <a:spcPts val="0"/>
              </a:spcBef>
              <a:defRPr sz="2800">
                <a:solidFill>
                  <a:srgbClr val="FFFFFF"/>
                </a:solidFill>
                <a:latin typeface="Helvetica Neue Medium"/>
                <a:ea typeface="Helvetica Neue Medium"/>
                <a:cs typeface="Helvetica Neue Medium"/>
                <a:sym typeface="Helvetica Neue Medium"/>
              </a:defRPr>
            </a:pPr>
          </a:p>
        </p:txBody>
      </p:sp>
      <p:pic>
        <p:nvPicPr>
          <p:cNvPr id="195" name="mp3 La Java bleue.mp3" descr="mp3 La Java bleue.mp3"/>
          <p:cNvPicPr>
            <a:picLocks noChangeAspect="0"/>
          </p:cNvPicPr>
          <p:nvPr>
            <a:audioFile r:link="rId3"/>
            <p:extLst>
              <p:ext uri="{DAA4B4D4-6D71-4841-9C94-3DE7FCFB9230}">
                <p14:media xmlns:p14="http://schemas.microsoft.com/office/powerpoint/2010/main" r:embed="rId4"/>
              </p:ext>
            </p:extLst>
          </p:nvPr>
        </p:nvPicPr>
        <p:blipFill>
          <a:blip r:embed="rId5">
            <a:extLst/>
          </a:blip>
          <a:stretch>
            <a:fillRect/>
          </a:stretch>
        </p:blipFill>
        <p:spPr>
          <a:xfrm>
            <a:off x="215800" y="1371500"/>
            <a:ext cx="571501" cy="571501"/>
          </a:xfrm>
          <a:prstGeom prst="rect">
            <a:avLst/>
          </a:prstGeom>
          <a:ln w="12700">
            <a:miter lim="400000"/>
          </a:ln>
        </p:spPr>
      </p:pic>
      <p:pic>
        <p:nvPicPr>
          <p:cNvPr id="196" name="giphy-17.gif" descr="giphy-17.gif"/>
          <p:cNvPicPr>
            <a:picLocks noChangeAspect="0"/>
          </p:cNvPicPr>
          <p:nvPr/>
        </p:nvPicPr>
        <p:blipFill>
          <a:blip r:embed="rId6">
            <a:extLst/>
          </a:blip>
          <a:stretch>
            <a:fillRect/>
          </a:stretch>
        </p:blipFill>
        <p:spPr>
          <a:xfrm>
            <a:off x="6676320" y="3927656"/>
            <a:ext cx="3166181" cy="2841444"/>
          </a:xfrm>
          <a:prstGeom prst="rect">
            <a:avLst/>
          </a:prstGeom>
          <a:ln w="12700">
            <a:miter lim="400000"/>
          </a:ln>
        </p:spPr>
      </p:pic>
      <p:pic>
        <p:nvPicPr>
          <p:cNvPr id="197" name="giphy-17.gif" descr="giphy-17.gif"/>
          <p:cNvPicPr>
            <a:picLocks noChangeAspect="0"/>
          </p:cNvPicPr>
          <p:nvPr/>
        </p:nvPicPr>
        <p:blipFill>
          <a:blip r:embed="rId6">
            <a:extLst/>
          </a:blip>
          <a:stretch>
            <a:fillRect/>
          </a:stretch>
        </p:blipFill>
        <p:spPr>
          <a:xfrm>
            <a:off x="6676320" y="854256"/>
            <a:ext cx="3166181" cy="2841444"/>
          </a:xfrm>
          <a:prstGeom prst="rect">
            <a:avLst/>
          </a:prstGeom>
          <a:ln w="12700">
            <a:miter lim="400000"/>
          </a:ln>
        </p:spPr>
      </p:pic>
      <p:sp>
        <p:nvSpPr>
          <p:cNvPr id="198" name="©fmolteni"/>
          <p:cNvSpPr txBox="1"/>
          <p:nvPr/>
        </p:nvSpPr>
        <p:spPr>
          <a:xfrm rot="16200000">
            <a:off x="9057614" y="5223511"/>
            <a:ext cx="755651" cy="249734"/>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355600">
              <a:lnSpc>
                <a:spcPct val="100000"/>
              </a:lnSpc>
              <a:spcBef>
                <a:spcPts val="0"/>
              </a:spcBef>
              <a:defRPr sz="1200">
                <a:solidFill>
                  <a:srgbClr val="4561A8"/>
                </a:solidFill>
              </a:defRPr>
            </a:lvl1pPr>
          </a:lstStyle>
          <a:p>
            <a:pPr/>
            <a:r>
              <a:t>©fmolteni</a:t>
            </a: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mediacall" nodeType="afterEffect" presetSubtype="0" presetID="1" grpId="1" fill="hold">
                                  <p:stCondLst>
                                    <p:cond delay="0"/>
                                  </p:stCondLst>
                                  <p:childTnLst>
                                    <p:cmd type="call" cmd="playFrom(0.0)">
                                      <p:cBhvr>
                                        <p:cTn id="6" dur="200359176" fill="hold"/>
                                        <p:tgtEl>
                                          <p:spTgt spid="195"/>
                                        </p:tgtEl>
                                      </p:cBhvr>
                                    </p:cmd>
                                  </p:childTnLst>
                                </p:cTn>
                              </p:par>
                            </p:childTnLst>
                          </p:cTn>
                        </p:par>
                      </p:childTnLst>
                    </p:cTn>
                  </p:par>
                </p:childTnLst>
              </p:cTn>
              <p:prevCondLst>
                <p:cond evt="onPrev">
                  <p:tgtEl>
                    <p:sldTgt/>
                  </p:tgtEl>
                </p:cond>
              </p:prevCondLst>
              <p:nextCondLst>
                <p:cond evt="onNext">
                  <p:tgtEl>
                    <p:sldTgt/>
                  </p:tgtEl>
                </p:cond>
              </p:nextCondLst>
            </p:seq>
            <p:audio isNarration="0">
              <p:cMediaNode mute="0" showWhenStopped="0" numSld="1" vol="100000">
                <p:cTn id="7" fill="hold" display="0">
                  <p:stCondLst>
                    <p:cond delay="indefinite"/>
                  </p:stCondLst>
                </p:cTn>
                <p:tgtEl>
                  <p:spTgt spid="19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0" name="Quand nous jouions à la marelle Cerisier rose et pommier blanc J'ai cru mourir d'amour pour elle En l'embrassant Avec ses airs de demoiselle Cerisier rose et pommier blanc Elle avait attiré vers elle Mon coeur d'enfant.…"/>
          <p:cNvSpPr txBox="1"/>
          <p:nvPr/>
        </p:nvSpPr>
        <p:spPr>
          <a:xfrm>
            <a:off x="1374659" y="4644934"/>
            <a:ext cx="3041882" cy="8980223"/>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200">
                <a:latin typeface="Saithik Handwritten"/>
                <a:ea typeface="Saithik Handwritten"/>
                <a:cs typeface="Saithik Handwritten"/>
                <a:sym typeface="Saithik Handwritten"/>
              </a:defRPr>
            </a:pPr>
            <a:r>
              <a:t>Quand nous jouions à la marelle</a:t>
            </a:r>
            <a:br/>
            <a:r>
              <a:t>Cerisier rose et pommier blanc</a:t>
            </a:r>
            <a:br/>
            <a:r>
              <a:t>J'ai cru mourir d'amour pour elle</a:t>
            </a:r>
            <a:br/>
            <a:r>
              <a:t>En l'embrassant</a:t>
            </a:r>
            <a:br/>
            <a:r>
              <a:t>Avec ses airs de demoiselle</a:t>
            </a:r>
            <a:br/>
            <a:r>
              <a:t>Cerisier rose et pommier blanc</a:t>
            </a:r>
            <a:br/>
            <a:r>
              <a:t>Elle avait attiré vers elle</a:t>
            </a:r>
            <a:br/>
            <a:r>
              <a:t>Mon coeur d'enfant.</a:t>
            </a:r>
          </a:p>
          <a:p>
            <a:pPr algn="ctr" defTabSz="449580">
              <a:lnSpc>
                <a:spcPct val="107916"/>
              </a:lnSpc>
              <a:spcBef>
                <a:spcPts val="800"/>
              </a:spcBef>
              <a:defRPr sz="2200">
                <a:latin typeface="Saithik Handwritten"/>
                <a:ea typeface="Saithik Handwritten"/>
                <a:cs typeface="Saithik Handwritten"/>
                <a:sym typeface="Saithik Handwritten"/>
              </a:defRPr>
            </a:pPr>
            <a:r>
              <a:t>La branche d'un cerisier</a:t>
            </a:r>
            <a:br/>
            <a:r>
              <a:t>De son jardin caressait</a:t>
            </a:r>
            <a:br/>
            <a:r>
              <a:t>La branche d'un vieux pommier</a:t>
            </a:r>
            <a:br/>
            <a:r>
              <a:t>Qui dans le mien fleurissait</a:t>
            </a:r>
            <a:br/>
            <a:r>
              <a:t>De voir leurs fleurs enlacées</a:t>
            </a:r>
            <a:br/>
            <a:r>
              <a:t>Comme un bouquet de printemps</a:t>
            </a:r>
            <a:br/>
            <a:r>
              <a:t>Nous vint alors la pensée</a:t>
            </a:r>
            <a:br/>
            <a:r>
              <a:t>D'en faire autant.</a:t>
            </a:r>
          </a:p>
          <a:p>
            <a:pPr algn="ctr" defTabSz="449580">
              <a:lnSpc>
                <a:spcPct val="107916"/>
              </a:lnSpc>
              <a:spcBef>
                <a:spcPts val="800"/>
              </a:spcBef>
              <a:defRPr sz="2200">
                <a:latin typeface="Saithik Handwritten"/>
                <a:ea typeface="Saithik Handwritten"/>
                <a:cs typeface="Saithik Handwritten"/>
                <a:sym typeface="Saithik Handwritten"/>
              </a:defRPr>
            </a:pPr>
          </a:p>
        </p:txBody>
      </p:sp>
      <p:sp>
        <p:nvSpPr>
          <p:cNvPr id="201" name="Cerisier rose et pommier blanc André Claveau - 1950"/>
          <p:cNvSpPr txBox="1"/>
          <p:nvPr/>
        </p:nvSpPr>
        <p:spPr>
          <a:xfrm>
            <a:off x="3402914" y="3590437"/>
            <a:ext cx="2947772" cy="1132417"/>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Cerisier rose et pommier blanc</a:t>
            </a:r>
            <a:br/>
            <a:r>
              <a:t>André Claveau - 1950</a:t>
            </a:r>
          </a:p>
        </p:txBody>
      </p:sp>
      <p:sp>
        <p:nvSpPr>
          <p:cNvPr id="202" name="Au bal, la star de l’époque c’était l’accordéon ... Et André Verchuren !…"/>
          <p:cNvSpPr txBox="1"/>
          <p:nvPr/>
        </p:nvSpPr>
        <p:spPr>
          <a:xfrm>
            <a:off x="279685" y="1903518"/>
            <a:ext cx="9194230" cy="2136564"/>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000">
                <a:latin typeface="Abel"/>
                <a:ea typeface="Abel"/>
                <a:cs typeface="Abel"/>
                <a:sym typeface="Abel"/>
              </a:defRPr>
            </a:pPr>
            <a:r>
              <a:t>Au bal, la star de l’époque c’était l’accordéon ... Et André Verchuren !</a:t>
            </a:r>
          </a:p>
          <a:p>
            <a:pPr algn="ctr" defTabSz="449580">
              <a:lnSpc>
                <a:spcPct val="107916"/>
              </a:lnSpc>
              <a:spcBef>
                <a:spcPts val="800"/>
              </a:spcBef>
              <a:defRPr sz="2000">
                <a:latin typeface="Abel"/>
                <a:ea typeface="Abel"/>
                <a:cs typeface="Abel"/>
                <a:sym typeface="Abel"/>
              </a:defRPr>
            </a:pPr>
            <a:r>
              <a:t>L’autre star, c’était l’amour. </a:t>
            </a:r>
          </a:p>
          <a:p>
            <a:pPr algn="ctr" defTabSz="449580">
              <a:lnSpc>
                <a:spcPct val="107916"/>
              </a:lnSpc>
              <a:spcBef>
                <a:spcPts val="800"/>
              </a:spcBef>
              <a:defRPr sz="2000">
                <a:latin typeface="Abel"/>
                <a:ea typeface="Abel"/>
                <a:cs typeface="Abel"/>
                <a:sym typeface="Abel"/>
              </a:defRPr>
            </a:pPr>
            <a:r>
              <a:t>C’est au bal que mémé a rencontré mon pépé. Elle avait 18 ans. Et ils ont dansé sur cette chanson :</a:t>
            </a:r>
          </a:p>
        </p:txBody>
      </p:sp>
      <p:sp>
        <p:nvSpPr>
          <p:cNvPr id="203" name="Numéro de diapositive"/>
          <p:cNvSpPr txBox="1"/>
          <p:nvPr>
            <p:ph type="sldNum" sz="quarter" idx="2"/>
          </p:nvPr>
        </p:nvSpPr>
        <p:spPr>
          <a:xfrm>
            <a:off x="9332620" y="12550940"/>
            <a:ext cx="201880" cy="29911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04" name="giphy-5.gif" descr="giphy-5.gif"/>
          <p:cNvPicPr>
            <a:picLocks noChangeAspect="0"/>
          </p:cNvPicPr>
          <p:nvPr/>
        </p:nvPicPr>
        <p:blipFill>
          <a:blip r:embed="rId2">
            <a:extLst/>
          </a:blip>
          <a:stretch>
            <a:fillRect/>
          </a:stretch>
        </p:blipFill>
        <p:spPr>
          <a:xfrm>
            <a:off x="-304800" y="-1854151"/>
            <a:ext cx="5486301" cy="5486302"/>
          </a:xfrm>
          <a:prstGeom prst="rect">
            <a:avLst/>
          </a:prstGeom>
          <a:ln w="12700">
            <a:miter lim="400000"/>
          </a:ln>
        </p:spPr>
      </p:pic>
      <p:pic>
        <p:nvPicPr>
          <p:cNvPr id="205" name="giphy-5.gif" descr="giphy-5.gif"/>
          <p:cNvPicPr>
            <a:picLocks noChangeAspect="0"/>
          </p:cNvPicPr>
          <p:nvPr/>
        </p:nvPicPr>
        <p:blipFill>
          <a:blip r:embed="rId2">
            <a:extLst/>
          </a:blip>
          <a:stretch>
            <a:fillRect/>
          </a:stretch>
        </p:blipFill>
        <p:spPr>
          <a:xfrm>
            <a:off x="4275832" y="-1786384"/>
            <a:ext cx="5960368" cy="5960368"/>
          </a:xfrm>
          <a:prstGeom prst="rect">
            <a:avLst/>
          </a:prstGeom>
          <a:ln w="12700">
            <a:miter lim="400000"/>
          </a:ln>
        </p:spPr>
      </p:pic>
      <p:pic>
        <p:nvPicPr>
          <p:cNvPr id="206" name="giphy-16.gif" descr="giphy-16.gif">
            <a:hlinkClick r:id="rId3" invalidUrl="" action="" tgtFrame="" tooltip="" history="1" highlightClick="0" endSnd="0"/>
          </p:cNvPr>
          <p:cNvPicPr>
            <a:picLocks noChangeAspect="0"/>
          </p:cNvPicPr>
          <p:nvPr/>
        </p:nvPicPr>
        <p:blipFill>
          <a:blip r:embed="rId4">
            <a:extLst/>
          </a:blip>
          <a:stretch>
            <a:fillRect/>
          </a:stretch>
        </p:blipFill>
        <p:spPr>
          <a:xfrm rot="757705">
            <a:off x="4436883" y="4731406"/>
            <a:ext cx="5638265" cy="5638265"/>
          </a:xfrm>
          <a:prstGeom prst="rect">
            <a:avLst/>
          </a:prstGeom>
          <a:ln w="12700">
            <a:miter lim="400000"/>
          </a:ln>
        </p:spPr>
      </p:pic>
      <p:sp>
        <p:nvSpPr>
          <p:cNvPr id="207" name="©bueonsaires"/>
          <p:cNvSpPr txBox="1"/>
          <p:nvPr/>
        </p:nvSpPr>
        <p:spPr>
          <a:xfrm>
            <a:off x="7659852" y="10136733"/>
            <a:ext cx="1037896" cy="249734"/>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355600">
              <a:lnSpc>
                <a:spcPct val="100000"/>
              </a:lnSpc>
              <a:spcBef>
                <a:spcPts val="0"/>
              </a:spcBef>
              <a:defRPr sz="1200">
                <a:solidFill>
                  <a:srgbClr val="BD6B6B"/>
                </a:solidFill>
              </a:defRPr>
            </a:lvl1pPr>
          </a:lstStyle>
          <a:p>
            <a:pPr/>
            <a:r>
              <a:t>©bueonsaires</a:t>
            </a:r>
          </a:p>
        </p:txBody>
      </p:sp>
      <p:sp>
        <p:nvSpPr>
          <p:cNvPr id="208" name="©Something-Ilse"/>
          <p:cNvSpPr txBox="1"/>
          <p:nvPr/>
        </p:nvSpPr>
        <p:spPr>
          <a:xfrm rot="21169878">
            <a:off x="8220049" y="286933"/>
            <a:ext cx="1238302" cy="249733"/>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355600">
              <a:lnSpc>
                <a:spcPct val="100000"/>
              </a:lnSpc>
              <a:spcBef>
                <a:spcPts val="0"/>
              </a:spcBef>
              <a:defRPr sz="1200">
                <a:solidFill>
                  <a:srgbClr val="E4AF0A"/>
                </a:solidFill>
              </a:defRPr>
            </a:lvl1pPr>
          </a:lstStyle>
          <a:p>
            <a:pPr/>
            <a:r>
              <a:t>©Something-Ilse</a:t>
            </a: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0" name="Ah quel bonheur pour chacun Le cerisier tout fleuri Et le pommier n'en font qu'un Nous sommes femme et mari De voir les fruits de l'été Naître des fleurs du printemps L'amour nous a chuchoté D'en faire autant.…"/>
          <p:cNvSpPr txBox="1"/>
          <p:nvPr/>
        </p:nvSpPr>
        <p:spPr>
          <a:xfrm>
            <a:off x="5383479" y="1856357"/>
            <a:ext cx="2593442" cy="6378576"/>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200">
                <a:latin typeface="Saithik Handwritten"/>
                <a:ea typeface="Saithik Handwritten"/>
                <a:cs typeface="Saithik Handwritten"/>
                <a:sym typeface="Saithik Handwritten"/>
              </a:defRPr>
            </a:pPr>
            <a:r>
              <a:t>Ah quel bonheur pour chacun</a:t>
            </a:r>
            <a:br/>
            <a:r>
              <a:t>Le cerisier tout fleuri</a:t>
            </a:r>
            <a:br/>
            <a:r>
              <a:t>Et le pommier n'en font qu'un</a:t>
            </a:r>
            <a:br/>
            <a:r>
              <a:t>Nous sommes femme et mari</a:t>
            </a:r>
            <a:br/>
            <a:r>
              <a:t>De voir les fruits de l'été</a:t>
            </a:r>
            <a:br/>
            <a:r>
              <a:t>Naître des fleurs du printemps</a:t>
            </a:r>
            <a:br/>
            <a:r>
              <a:t>L'amour nous a chuchoté</a:t>
            </a:r>
            <a:br/>
            <a:r>
              <a:t>D'en faire autant.</a:t>
            </a:r>
          </a:p>
          <a:p>
            <a:pPr algn="ctr" defTabSz="449580">
              <a:lnSpc>
                <a:spcPct val="107916"/>
              </a:lnSpc>
              <a:spcBef>
                <a:spcPts val="800"/>
              </a:spcBef>
              <a:defRPr sz="2200">
                <a:latin typeface="Saithik Handwritten"/>
                <a:ea typeface="Saithik Handwritten"/>
                <a:cs typeface="Saithik Handwritten"/>
                <a:sym typeface="Saithik Handwritten"/>
              </a:defRPr>
            </a:pPr>
            <a:r>
              <a:t>Si cette histoire est éternelle</a:t>
            </a:r>
            <a:br/>
            <a:r>
              <a:t>Pour en savoir le dénouement</a:t>
            </a:r>
            <a:br/>
            <a:r>
              <a:t>Apprenez-en la ritournelle</a:t>
            </a:r>
            <a:br/>
            <a:r>
              <a:t>Tout simplement</a:t>
            </a:r>
            <a:br/>
          </a:p>
        </p:txBody>
      </p:sp>
      <p:sp>
        <p:nvSpPr>
          <p:cNvPr id="211" name="Et c'est ainsi qu'aux fleurs nouvelles Cerisier rose et pommier blanc Ont fait un soir la courte échelle À nos quinze ans.…"/>
          <p:cNvSpPr txBox="1"/>
          <p:nvPr/>
        </p:nvSpPr>
        <p:spPr>
          <a:xfrm>
            <a:off x="892949" y="1780555"/>
            <a:ext cx="3497302" cy="11102182"/>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200">
                <a:latin typeface="Saithik Handwritten"/>
                <a:ea typeface="Saithik Handwritten"/>
                <a:cs typeface="Saithik Handwritten"/>
                <a:sym typeface="Saithik Handwritten"/>
              </a:defRPr>
            </a:pPr>
            <a:r>
              <a:t>Et c'est ainsi qu'aux fleurs nouvelles</a:t>
            </a:r>
            <a:br/>
            <a:r>
              <a:t>Cerisier rose et pommier blanc</a:t>
            </a:r>
            <a:br/>
            <a:r>
              <a:t>Ont fait un soir la courte échelle</a:t>
            </a:r>
            <a:br/>
            <a:r>
              <a:t>À nos quinze ans.</a:t>
            </a:r>
          </a:p>
          <a:p>
            <a:pPr algn="ctr" defTabSz="449580">
              <a:lnSpc>
                <a:spcPct val="107916"/>
              </a:lnSpc>
              <a:spcBef>
                <a:spcPts val="800"/>
              </a:spcBef>
              <a:defRPr sz="2200">
                <a:latin typeface="Saithik Handwritten"/>
                <a:ea typeface="Saithik Handwritten"/>
                <a:cs typeface="Saithik Handwritten"/>
                <a:sym typeface="Saithik Handwritten"/>
              </a:defRPr>
            </a:pPr>
            <a:r>
              <a:t>Et dans trois ans trois bébés roses</a:t>
            </a:r>
            <a:br/>
            <a:r>
              <a:t>Faisant la ronde gentiment</a:t>
            </a:r>
            <a:br/>
            <a:r>
              <a:t>Vous chanteront cerisier rose</a:t>
            </a:r>
            <a:br/>
            <a:r>
              <a:t>Et pommier blanc.</a:t>
            </a:r>
          </a:p>
          <a:p>
            <a:pPr algn="ctr" defTabSz="449580">
              <a:lnSpc>
                <a:spcPct val="107916"/>
              </a:lnSpc>
              <a:spcBef>
                <a:spcPts val="800"/>
              </a:spcBef>
              <a:defRPr sz="2200">
                <a:latin typeface="Saithik Handwritten"/>
                <a:ea typeface="Saithik Handwritten"/>
                <a:cs typeface="Saithik Handwritten"/>
                <a:sym typeface="Saithik Handwritten"/>
              </a:defRPr>
            </a:pPr>
            <a:r>
              <a:t>Non, non, ne dites pas qu'à son âge</a:t>
            </a:r>
            <a:br/>
            <a:r>
              <a:t>Vous n'étiez pas si volage</a:t>
            </a:r>
            <a:br/>
            <a:r>
              <a:t>Non, non, quand deux lèvres vous attirent</a:t>
            </a:r>
            <a:br/>
            <a:r>
              <a:t>J'en sais peu qui peuvent dire non.</a:t>
            </a:r>
          </a:p>
          <a:p>
            <a:pPr algn="ctr" defTabSz="449580">
              <a:lnSpc>
                <a:spcPct val="107916"/>
              </a:lnSpc>
              <a:spcBef>
                <a:spcPts val="800"/>
              </a:spcBef>
              <a:defRPr sz="2200">
                <a:latin typeface="Saithik Handwritten"/>
                <a:ea typeface="Saithik Handwritten"/>
                <a:cs typeface="Saithik Handwritten"/>
                <a:sym typeface="Saithik Handwritten"/>
              </a:defRPr>
            </a:pPr>
            <a:r>
              <a:t>Quand nous jouions à la marelle</a:t>
            </a:r>
            <a:br/>
            <a:r>
              <a:t>Cerisier rose et pommier blanc</a:t>
            </a:r>
            <a:br/>
            <a:r>
              <a:t>J'ai cru mourir d'amour pour elle</a:t>
            </a:r>
            <a:br/>
            <a:r>
              <a:t>En l'embrassant</a:t>
            </a:r>
            <a:br/>
            <a:r>
              <a:t>Mais un beau jour les demoiselles</a:t>
            </a:r>
            <a:br/>
            <a:r>
              <a:t>Frimousse rose et voile blanc</a:t>
            </a:r>
            <a:br/>
            <a:r>
              <a:t>Se font conduire à la chapelle</a:t>
            </a:r>
            <a:br/>
            <a:r>
              <a:t>Par leur galant.</a:t>
            </a:r>
          </a:p>
          <a:p>
            <a:pPr algn="ctr" defTabSz="449580">
              <a:lnSpc>
                <a:spcPct val="107916"/>
              </a:lnSpc>
              <a:spcBef>
                <a:spcPts val="800"/>
              </a:spcBef>
              <a:defRPr sz="2200">
                <a:latin typeface="Saithik Handwritten"/>
                <a:ea typeface="Saithik Handwritten"/>
                <a:cs typeface="Saithik Handwritten"/>
                <a:sym typeface="Saithik Handwritten"/>
              </a:defRPr>
            </a:pPr>
          </a:p>
        </p:txBody>
      </p:sp>
      <p:sp>
        <p:nvSpPr>
          <p:cNvPr id="212" name="Numéro de diapositive"/>
          <p:cNvSpPr txBox="1"/>
          <p:nvPr>
            <p:ph type="sldNum" sz="quarter" idx="2"/>
          </p:nvPr>
        </p:nvSpPr>
        <p:spPr>
          <a:xfrm>
            <a:off x="9334499" y="12546647"/>
            <a:ext cx="201881" cy="29911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13" name="giphy-5.gif" descr="giphy-5.gif"/>
          <p:cNvPicPr>
            <a:picLocks noChangeAspect="0"/>
          </p:cNvPicPr>
          <p:nvPr/>
        </p:nvPicPr>
        <p:blipFill>
          <a:blip r:embed="rId2">
            <a:extLst/>
          </a:blip>
          <a:stretch>
            <a:fillRect/>
          </a:stretch>
        </p:blipFill>
        <p:spPr>
          <a:xfrm>
            <a:off x="-304800" y="-1854151"/>
            <a:ext cx="5486301" cy="5486302"/>
          </a:xfrm>
          <a:prstGeom prst="rect">
            <a:avLst/>
          </a:prstGeom>
          <a:ln w="12700">
            <a:miter lim="400000"/>
          </a:ln>
        </p:spPr>
      </p:pic>
      <p:pic>
        <p:nvPicPr>
          <p:cNvPr id="214" name="giphy-5.gif" descr="giphy-5.gif"/>
          <p:cNvPicPr>
            <a:picLocks noChangeAspect="0"/>
          </p:cNvPicPr>
          <p:nvPr/>
        </p:nvPicPr>
        <p:blipFill>
          <a:blip r:embed="rId2">
            <a:extLst/>
          </a:blip>
          <a:stretch>
            <a:fillRect/>
          </a:stretch>
        </p:blipFill>
        <p:spPr>
          <a:xfrm>
            <a:off x="4275832" y="-1786384"/>
            <a:ext cx="5960368" cy="5960368"/>
          </a:xfrm>
          <a:prstGeom prst="rect">
            <a:avLst/>
          </a:prstGeom>
          <a:ln w="12700">
            <a:miter lim="400000"/>
          </a:ln>
        </p:spPr>
      </p:pic>
      <p:pic>
        <p:nvPicPr>
          <p:cNvPr id="215" name="giphy-6.gif" descr="giphy-6.gif"/>
          <p:cNvPicPr>
            <a:picLocks noChangeAspect="0"/>
          </p:cNvPicPr>
          <p:nvPr/>
        </p:nvPicPr>
        <p:blipFill>
          <a:blip r:embed="rId3">
            <a:extLst/>
          </a:blip>
          <a:stretch>
            <a:fillRect/>
          </a:stretch>
        </p:blipFill>
        <p:spPr>
          <a:xfrm>
            <a:off x="4927600" y="8128000"/>
            <a:ext cx="4301778" cy="4301778"/>
          </a:xfrm>
          <a:prstGeom prst="rect">
            <a:avLst/>
          </a:prstGeom>
          <a:ln w="12700">
            <a:miter lim="400000"/>
          </a:ln>
        </p:spPr>
      </p:pic>
      <p:sp>
        <p:nvSpPr>
          <p:cNvPr id="216" name="©alloowin"/>
          <p:cNvSpPr txBox="1"/>
          <p:nvPr/>
        </p:nvSpPr>
        <p:spPr>
          <a:xfrm>
            <a:off x="8124317" y="11178133"/>
            <a:ext cx="769367" cy="249734"/>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355600">
              <a:lnSpc>
                <a:spcPct val="100000"/>
              </a:lnSpc>
              <a:spcBef>
                <a:spcPts val="0"/>
              </a:spcBef>
              <a:defRPr sz="1200">
                <a:solidFill>
                  <a:srgbClr val="FC2C1A"/>
                </a:solidFill>
              </a:defRPr>
            </a:lvl1pPr>
          </a:lstStyle>
          <a:p>
            <a:pPr/>
            <a:r>
              <a:t>©alloowin</a:t>
            </a:r>
          </a:p>
        </p:txBody>
      </p:sp>
      <p:sp>
        <p:nvSpPr>
          <p:cNvPr id="217" name="©Something-Ilse"/>
          <p:cNvSpPr txBox="1"/>
          <p:nvPr/>
        </p:nvSpPr>
        <p:spPr>
          <a:xfrm rot="21169878">
            <a:off x="8220049" y="286933"/>
            <a:ext cx="1238302" cy="249733"/>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355600">
              <a:lnSpc>
                <a:spcPct val="100000"/>
              </a:lnSpc>
              <a:spcBef>
                <a:spcPts val="0"/>
              </a:spcBef>
              <a:defRPr sz="1200">
                <a:solidFill>
                  <a:srgbClr val="E4AF0A"/>
                </a:solidFill>
              </a:defRPr>
            </a:lvl1pPr>
          </a:lstStyle>
          <a:p>
            <a:pPr/>
            <a:r>
              <a:t>©Something-Ilse</a:t>
            </a: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9" name="A la fin, il lui a délicatement demandé :…"/>
          <p:cNvSpPr txBox="1"/>
          <p:nvPr/>
        </p:nvSpPr>
        <p:spPr>
          <a:xfrm>
            <a:off x="695957" y="1278519"/>
            <a:ext cx="8361686" cy="6383762"/>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000">
                <a:latin typeface="Abel"/>
                <a:ea typeface="Abel"/>
                <a:cs typeface="Abel"/>
                <a:sym typeface="Abel"/>
              </a:defRPr>
            </a:pPr>
            <a:r>
              <a:t>A la fin, il lui a délicatement demandé : </a:t>
            </a:r>
          </a:p>
          <a:p>
            <a:pPr algn="ctr" defTabSz="449580">
              <a:lnSpc>
                <a:spcPct val="107916"/>
              </a:lnSpc>
              <a:spcBef>
                <a:spcPts val="800"/>
              </a:spcBef>
              <a:defRPr sz="2000">
                <a:latin typeface="Abel"/>
                <a:ea typeface="Abel"/>
                <a:cs typeface="Abel"/>
                <a:sym typeface="Abel"/>
              </a:defRPr>
            </a:pPr>
          </a:p>
          <a:p>
            <a:pPr algn="ctr" defTabSz="449580">
              <a:lnSpc>
                <a:spcPct val="107916"/>
              </a:lnSpc>
              <a:spcBef>
                <a:spcPts val="800"/>
              </a:spcBef>
              <a:defRPr sz="3200">
                <a:solidFill>
                  <a:srgbClr val="9C1017"/>
                </a:solidFill>
                <a:latin typeface="Saithik Handwritten"/>
                <a:ea typeface="Saithik Handwritten"/>
                <a:cs typeface="Saithik Handwritten"/>
                <a:sym typeface="Saithik Handwritten"/>
              </a:defRPr>
            </a:pPr>
            <a:r>
              <a:t> Est-ce que je peux vous embrasser ? </a:t>
            </a:r>
          </a:p>
          <a:p>
            <a:pPr algn="ctr" defTabSz="449580">
              <a:lnSpc>
                <a:spcPct val="107916"/>
              </a:lnSpc>
              <a:spcBef>
                <a:spcPts val="800"/>
              </a:spcBef>
              <a:defRPr sz="2000">
                <a:latin typeface="Abel"/>
                <a:ea typeface="Abel"/>
                <a:cs typeface="Abel"/>
                <a:sym typeface="Abel"/>
              </a:defRPr>
            </a:pPr>
            <a:r>
              <a:t> Sur la joue évidemment ! Et puis… ils se sont mariés ! </a:t>
            </a:r>
          </a:p>
          <a:p>
            <a:pPr algn="ctr" defTabSz="449580">
              <a:lnSpc>
                <a:spcPct val="107916"/>
              </a:lnSpc>
              <a:spcBef>
                <a:spcPts val="800"/>
              </a:spcBef>
              <a:defRPr sz="2000">
                <a:latin typeface="Abel"/>
                <a:ea typeface="Abel"/>
                <a:cs typeface="Abel"/>
                <a:sym typeface="Abel"/>
              </a:defRPr>
            </a:pPr>
            <a:r>
              <a:t>Cet air est devenu son préféré, une chanson qu’elle écoute tous les matins à 10h00 depuis ces premiers pas de cha-cha-cha.  </a:t>
            </a:r>
          </a:p>
          <a:p>
            <a:pPr algn="ctr" defTabSz="449580">
              <a:lnSpc>
                <a:spcPct val="107916"/>
              </a:lnSpc>
              <a:spcBef>
                <a:spcPts val="800"/>
              </a:spcBef>
              <a:defRPr sz="2000">
                <a:latin typeface="Abel"/>
                <a:ea typeface="Abel"/>
                <a:cs typeface="Abel"/>
                <a:sym typeface="Abel"/>
              </a:defRPr>
            </a:pPr>
          </a:p>
          <a:p>
            <a:pPr algn="ctr" defTabSz="449580">
              <a:lnSpc>
                <a:spcPct val="107916"/>
              </a:lnSpc>
              <a:spcBef>
                <a:spcPts val="800"/>
              </a:spcBef>
              <a:defRPr sz="2000">
                <a:latin typeface="Abel"/>
                <a:ea typeface="Abel"/>
                <a:cs typeface="Abel"/>
                <a:sym typeface="Abel"/>
              </a:defRPr>
            </a:pPr>
            <a:r>
              <a:t>La chanson préférée de pépé ? </a:t>
            </a:r>
          </a:p>
          <a:p>
            <a:pPr algn="ctr" defTabSz="449580">
              <a:lnSpc>
                <a:spcPct val="107916"/>
              </a:lnSpc>
              <a:spcBef>
                <a:spcPts val="800"/>
              </a:spcBef>
              <a:defRPr sz="2000">
                <a:latin typeface="Abel"/>
                <a:ea typeface="Abel"/>
                <a:cs typeface="Abel"/>
                <a:sym typeface="Abel"/>
              </a:defRPr>
            </a:pPr>
            <a:r>
              <a:t>Pas une danse, non, un air de Cora Vaucaire qui l’a accompagné dans une période difficile de sa vie. </a:t>
            </a:r>
          </a:p>
          <a:p>
            <a:pPr algn="ctr" defTabSz="449580">
              <a:lnSpc>
                <a:spcPct val="107916"/>
              </a:lnSpc>
              <a:spcBef>
                <a:spcPts val="800"/>
              </a:spcBef>
              <a:defRPr sz="2000">
                <a:latin typeface="Abel"/>
                <a:ea typeface="Abel"/>
                <a:cs typeface="Abel"/>
                <a:sym typeface="Abel"/>
              </a:defRPr>
            </a:pPr>
          </a:p>
          <a:p>
            <a:pPr algn="ctr" defTabSz="449580">
              <a:lnSpc>
                <a:spcPct val="107916"/>
              </a:lnSpc>
              <a:spcBef>
                <a:spcPts val="800"/>
              </a:spcBef>
              <a:defRPr sz="2000">
                <a:latin typeface="Abel"/>
                <a:ea typeface="Abel"/>
                <a:cs typeface="Abel"/>
                <a:sym typeface="Abel"/>
              </a:defRPr>
            </a:pPr>
            <a:r>
              <a:t>Un soir, son ami Albert a lui chanté sa complainte de la Butte. Cette chanson a pansé ses blessures, l’a fait vibrer. </a:t>
            </a:r>
          </a:p>
          <a:p>
            <a:pPr algn="ctr" defTabSz="449580">
              <a:lnSpc>
                <a:spcPct val="107916"/>
              </a:lnSpc>
              <a:spcBef>
                <a:spcPts val="800"/>
              </a:spcBef>
              <a:defRPr sz="2000">
                <a:latin typeface="Abel"/>
                <a:ea typeface="Abel"/>
                <a:cs typeface="Abel"/>
                <a:sym typeface="Abel"/>
              </a:defRPr>
            </a:pPr>
            <a:r>
              <a:t>Son chant si profond l’a réparé, l’a touché, l’a pris aux tripes.</a:t>
            </a:r>
          </a:p>
        </p:txBody>
      </p:sp>
      <p:sp>
        <p:nvSpPr>
          <p:cNvPr id="220" name="Numéro de diapositive"/>
          <p:cNvSpPr txBox="1"/>
          <p:nvPr>
            <p:ph type="sldNum" sz="quarter" idx="2"/>
          </p:nvPr>
        </p:nvSpPr>
        <p:spPr>
          <a:xfrm>
            <a:off x="9192920" y="12470447"/>
            <a:ext cx="201880" cy="29911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21" name="giphy-7.gif" descr="giphy-7.gif"/>
          <p:cNvPicPr>
            <a:picLocks noChangeAspect="0"/>
          </p:cNvPicPr>
          <p:nvPr/>
        </p:nvPicPr>
        <p:blipFill>
          <a:blip r:embed="rId2">
            <a:extLst/>
          </a:blip>
          <a:stretch>
            <a:fillRect/>
          </a:stretch>
        </p:blipFill>
        <p:spPr>
          <a:xfrm>
            <a:off x="1828800" y="6654800"/>
            <a:ext cx="6096000" cy="6096000"/>
          </a:xfrm>
          <a:prstGeom prst="rect">
            <a:avLst/>
          </a:prstGeom>
          <a:ln w="12700">
            <a:miter lim="400000"/>
          </a:ln>
        </p:spPr>
      </p:pic>
      <p:sp>
        <p:nvSpPr>
          <p:cNvPr id="222" name="©lisaciccone"/>
          <p:cNvSpPr txBox="1"/>
          <p:nvPr/>
        </p:nvSpPr>
        <p:spPr>
          <a:xfrm>
            <a:off x="7084238" y="12295733"/>
            <a:ext cx="969925" cy="249734"/>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355600">
              <a:lnSpc>
                <a:spcPct val="100000"/>
              </a:lnSpc>
              <a:spcBef>
                <a:spcPts val="0"/>
              </a:spcBef>
              <a:defRPr sz="1200">
                <a:solidFill>
                  <a:srgbClr val="F8B4A2"/>
                </a:solidFill>
              </a:defRPr>
            </a:lvl1pPr>
          </a:lstStyle>
          <a:p>
            <a:pPr/>
            <a:r>
              <a:t>©lisaciccone</a:t>
            </a: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4" name="Numéro de diapositive"/>
          <p:cNvSpPr txBox="1"/>
          <p:nvPr>
            <p:ph type="sldNum" sz="quarter" idx="2"/>
          </p:nvPr>
        </p:nvSpPr>
        <p:spPr>
          <a:xfrm>
            <a:off x="9334499" y="12547599"/>
            <a:ext cx="314860" cy="29911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25" name="Capture d’écran 2020-11-01 à 13.57.52.png" descr="Capture d’écran 2020-11-01 à 13.57.52.png"/>
          <p:cNvPicPr>
            <a:picLocks noChangeAspect="1"/>
          </p:cNvPicPr>
          <p:nvPr/>
        </p:nvPicPr>
        <p:blipFill>
          <a:blip r:embed="rId2">
            <a:extLst/>
          </a:blip>
          <a:stretch>
            <a:fillRect/>
          </a:stretch>
        </p:blipFill>
        <p:spPr>
          <a:xfrm>
            <a:off x="5803900" y="2549736"/>
            <a:ext cx="3479800" cy="2933701"/>
          </a:xfrm>
          <a:prstGeom prst="rect">
            <a:avLst/>
          </a:prstGeom>
          <a:ln w="3175">
            <a:miter lim="400000"/>
          </a:ln>
        </p:spPr>
      </p:pic>
      <p:sp>
        <p:nvSpPr>
          <p:cNvPr id="226" name="En haut de la rue St-Vincent Un poète et une inconnue…"/>
          <p:cNvSpPr txBox="1"/>
          <p:nvPr/>
        </p:nvSpPr>
        <p:spPr>
          <a:xfrm>
            <a:off x="250354" y="2376223"/>
            <a:ext cx="5318433" cy="8658755"/>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200">
                <a:latin typeface="Saithik Handwritten"/>
                <a:ea typeface="Saithik Handwritten"/>
                <a:cs typeface="Saithik Handwritten"/>
                <a:sym typeface="Saithik Handwritten"/>
              </a:defRPr>
            </a:pPr>
            <a:r>
              <a:t>En haut de la rue St-Vincent Un poète et une inconnue</a:t>
            </a:r>
          </a:p>
          <a:p>
            <a:pPr algn="ctr" defTabSz="449580">
              <a:lnSpc>
                <a:spcPct val="107916"/>
              </a:lnSpc>
              <a:spcBef>
                <a:spcPts val="800"/>
              </a:spcBef>
              <a:defRPr sz="2200">
                <a:latin typeface="Saithik Handwritten"/>
                <a:ea typeface="Saithik Handwritten"/>
                <a:cs typeface="Saithik Handwritten"/>
                <a:sym typeface="Saithik Handwritten"/>
              </a:defRPr>
            </a:pPr>
            <a:r>
              <a:t>S'aimèrent l'espace d'un instant Mais il ne l'a jamais revue</a:t>
            </a:r>
          </a:p>
          <a:p>
            <a:pPr algn="ctr" defTabSz="449580">
              <a:lnSpc>
                <a:spcPct val="107916"/>
              </a:lnSpc>
              <a:spcBef>
                <a:spcPts val="800"/>
              </a:spcBef>
              <a:defRPr sz="2200">
                <a:latin typeface="Saithik Handwritten"/>
                <a:ea typeface="Saithik Handwritten"/>
                <a:cs typeface="Saithik Handwritten"/>
                <a:sym typeface="Saithik Handwritten"/>
              </a:defRPr>
            </a:pPr>
            <a:r>
              <a:t>Cette chanson il composa Espérant que son inconnue</a:t>
            </a:r>
          </a:p>
          <a:p>
            <a:pPr algn="ctr" defTabSz="449580">
              <a:lnSpc>
                <a:spcPct val="107916"/>
              </a:lnSpc>
              <a:spcBef>
                <a:spcPts val="800"/>
              </a:spcBef>
              <a:defRPr sz="2200">
                <a:latin typeface="Saithik Handwritten"/>
                <a:ea typeface="Saithik Handwritten"/>
                <a:cs typeface="Saithik Handwritten"/>
                <a:sym typeface="Saithik Handwritten"/>
              </a:defRPr>
            </a:pPr>
            <a:r>
              <a:t>Un matin d'printemps l’entendra Quelque part au coin d'une rue</a:t>
            </a:r>
          </a:p>
          <a:p>
            <a:pPr algn="ctr" defTabSz="449580">
              <a:lnSpc>
                <a:spcPct val="107916"/>
              </a:lnSpc>
              <a:spcBef>
                <a:spcPts val="800"/>
              </a:spcBef>
              <a:defRPr sz="2200">
                <a:latin typeface="Saithik Handwritten"/>
                <a:ea typeface="Saithik Handwritten"/>
                <a:cs typeface="Saithik Handwritten"/>
                <a:sym typeface="Saithik Handwritten"/>
              </a:defRPr>
            </a:pPr>
            <a:r>
              <a:t>La lune trop blême Pose un diadème</a:t>
            </a:r>
          </a:p>
          <a:p>
            <a:pPr algn="ctr" defTabSz="449580">
              <a:lnSpc>
                <a:spcPct val="107916"/>
              </a:lnSpc>
              <a:spcBef>
                <a:spcPts val="800"/>
              </a:spcBef>
              <a:defRPr sz="2200">
                <a:latin typeface="Saithik Handwritten"/>
                <a:ea typeface="Saithik Handwritten"/>
                <a:cs typeface="Saithik Handwritten"/>
                <a:sym typeface="Saithik Handwritten"/>
              </a:defRPr>
            </a:pPr>
            <a:r>
              <a:t>Sur tes cheveux roux La lune trop rousse</a:t>
            </a:r>
          </a:p>
          <a:p>
            <a:pPr algn="ctr" defTabSz="449580">
              <a:lnSpc>
                <a:spcPct val="107916"/>
              </a:lnSpc>
              <a:spcBef>
                <a:spcPts val="800"/>
              </a:spcBef>
              <a:defRPr sz="2200">
                <a:latin typeface="Saithik Handwritten"/>
                <a:ea typeface="Saithik Handwritten"/>
                <a:cs typeface="Saithik Handwritten"/>
                <a:sym typeface="Saithik Handwritten"/>
              </a:defRPr>
            </a:pPr>
            <a:r>
              <a:t>De gloire éclabousse Ton jupon plein d'trous</a:t>
            </a:r>
          </a:p>
          <a:p>
            <a:pPr algn="ctr" defTabSz="449580">
              <a:lnSpc>
                <a:spcPct val="107916"/>
              </a:lnSpc>
              <a:spcBef>
                <a:spcPts val="800"/>
              </a:spcBef>
              <a:defRPr sz="2200">
                <a:latin typeface="Saithik Handwritten"/>
                <a:ea typeface="Saithik Handwritten"/>
                <a:cs typeface="Saithik Handwritten"/>
                <a:sym typeface="Saithik Handwritten"/>
              </a:defRPr>
            </a:pPr>
            <a:r>
              <a:t>La lune trop pâle Caresse l'opale</a:t>
            </a:r>
          </a:p>
          <a:p>
            <a:pPr algn="ctr" defTabSz="449580">
              <a:lnSpc>
                <a:spcPct val="107916"/>
              </a:lnSpc>
              <a:spcBef>
                <a:spcPts val="800"/>
              </a:spcBef>
              <a:defRPr sz="2200">
                <a:latin typeface="Saithik Handwritten"/>
                <a:ea typeface="Saithik Handwritten"/>
                <a:cs typeface="Saithik Handwritten"/>
                <a:sym typeface="Saithik Handwritten"/>
              </a:defRPr>
            </a:pPr>
            <a:r>
              <a:t>De tes yeux blasés Princesse de la rue</a:t>
            </a:r>
          </a:p>
          <a:p>
            <a:pPr algn="ctr" defTabSz="449580">
              <a:lnSpc>
                <a:spcPct val="107916"/>
              </a:lnSpc>
              <a:spcBef>
                <a:spcPts val="800"/>
              </a:spcBef>
              <a:defRPr sz="2200">
                <a:latin typeface="Saithik Handwritten"/>
                <a:ea typeface="Saithik Handwritten"/>
                <a:cs typeface="Saithik Handwritten"/>
                <a:sym typeface="Saithik Handwritten"/>
              </a:defRPr>
            </a:pPr>
            <a:r>
              <a:t>Soit la bienvenue Dans mon coeur blessé</a:t>
            </a:r>
          </a:p>
          <a:p>
            <a:pPr algn="ctr" defTabSz="449580">
              <a:lnSpc>
                <a:spcPct val="107916"/>
              </a:lnSpc>
              <a:spcBef>
                <a:spcPts val="800"/>
              </a:spcBef>
              <a:defRPr sz="2200">
                <a:latin typeface="Saithik Handwritten"/>
                <a:ea typeface="Saithik Handwritten"/>
                <a:cs typeface="Saithik Handwritten"/>
                <a:sym typeface="Saithik Handwritten"/>
              </a:defRPr>
            </a:pPr>
            <a:r>
              <a:t>Les escaliers de la butte sont durs aux miséreux</a:t>
            </a:r>
          </a:p>
          <a:p>
            <a:pPr algn="ctr" defTabSz="449580">
              <a:lnSpc>
                <a:spcPct val="107916"/>
              </a:lnSpc>
              <a:spcBef>
                <a:spcPts val="800"/>
              </a:spcBef>
              <a:defRPr sz="2200">
                <a:latin typeface="Saithik Handwritten"/>
                <a:ea typeface="Saithik Handwritten"/>
                <a:cs typeface="Saithik Handwritten"/>
                <a:sym typeface="Saithik Handwritten"/>
              </a:defRPr>
            </a:pPr>
            <a:r>
              <a:t>Les ailes des moulins protègent les amoureux</a:t>
            </a:r>
          </a:p>
          <a:p>
            <a:pPr algn="ctr" defTabSz="449580">
              <a:lnSpc>
                <a:spcPct val="107916"/>
              </a:lnSpc>
              <a:spcBef>
                <a:spcPts val="800"/>
              </a:spcBef>
              <a:defRPr sz="2200">
                <a:latin typeface="Saithik Handwritten"/>
                <a:ea typeface="Saithik Handwritten"/>
                <a:cs typeface="Saithik Handwritten"/>
                <a:sym typeface="Saithik Handwritten"/>
              </a:defRPr>
            </a:pPr>
            <a:r>
              <a:t>Petite mandigote Je sens ta menotte</a:t>
            </a:r>
          </a:p>
          <a:p>
            <a:pPr algn="ctr" defTabSz="449580">
              <a:lnSpc>
                <a:spcPct val="107916"/>
              </a:lnSpc>
              <a:spcBef>
                <a:spcPts val="800"/>
              </a:spcBef>
              <a:defRPr sz="2200">
                <a:latin typeface="Saithik Handwritten"/>
                <a:ea typeface="Saithik Handwritten"/>
                <a:cs typeface="Saithik Handwritten"/>
                <a:sym typeface="Saithik Handwritten"/>
              </a:defRPr>
            </a:pPr>
            <a:r>
              <a:t>Qui cherche ma main Je sens ta poitrine</a:t>
            </a:r>
          </a:p>
          <a:p>
            <a:pPr algn="ctr" defTabSz="449580">
              <a:lnSpc>
                <a:spcPct val="107916"/>
              </a:lnSpc>
              <a:spcBef>
                <a:spcPts val="800"/>
              </a:spcBef>
              <a:defRPr sz="2200">
                <a:latin typeface="Saithik Handwritten"/>
                <a:ea typeface="Saithik Handwritten"/>
                <a:cs typeface="Saithik Handwritten"/>
                <a:sym typeface="Saithik Handwritten"/>
              </a:defRPr>
            </a:pPr>
            <a:r>
              <a:t>Et ta taille fine J'oublie mon chagrin</a:t>
            </a:r>
          </a:p>
        </p:txBody>
      </p:sp>
      <p:sp>
        <p:nvSpPr>
          <p:cNvPr id="227" name="Je sens sur tes lèvres Une odeur de fièvre…"/>
          <p:cNvSpPr txBox="1"/>
          <p:nvPr/>
        </p:nvSpPr>
        <p:spPr>
          <a:xfrm>
            <a:off x="5353062" y="7447491"/>
            <a:ext cx="3975076" cy="5171018"/>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200">
                <a:latin typeface="Saithik Handwritten"/>
                <a:ea typeface="Saithik Handwritten"/>
                <a:cs typeface="Saithik Handwritten"/>
                <a:sym typeface="Saithik Handwritten"/>
              </a:defRPr>
            </a:pPr>
            <a:r>
              <a:t>Je sens sur tes lèvres Une odeur de fièvre</a:t>
            </a:r>
          </a:p>
          <a:p>
            <a:pPr algn="ctr" defTabSz="449580">
              <a:lnSpc>
                <a:spcPct val="107916"/>
              </a:lnSpc>
              <a:spcBef>
                <a:spcPts val="800"/>
              </a:spcBef>
              <a:defRPr sz="2200">
                <a:latin typeface="Saithik Handwritten"/>
                <a:ea typeface="Saithik Handwritten"/>
                <a:cs typeface="Saithik Handwritten"/>
                <a:sym typeface="Saithik Handwritten"/>
              </a:defRPr>
            </a:pPr>
            <a:r>
              <a:t>De gosse mal nourri Et sous ta caresse</a:t>
            </a:r>
          </a:p>
          <a:p>
            <a:pPr algn="ctr" defTabSz="449580">
              <a:lnSpc>
                <a:spcPct val="107916"/>
              </a:lnSpc>
              <a:spcBef>
                <a:spcPts val="800"/>
              </a:spcBef>
              <a:defRPr sz="2200">
                <a:latin typeface="Saithik Handwritten"/>
                <a:ea typeface="Saithik Handwritten"/>
                <a:cs typeface="Saithik Handwritten"/>
                <a:sym typeface="Saithik Handwritten"/>
              </a:defRPr>
            </a:pPr>
            <a:r>
              <a:t>Je sens une ivresse Qui m'anéantit</a:t>
            </a:r>
          </a:p>
          <a:p>
            <a:pPr algn="ctr" defTabSz="449580">
              <a:lnSpc>
                <a:spcPct val="107916"/>
              </a:lnSpc>
              <a:spcBef>
                <a:spcPts val="800"/>
              </a:spcBef>
              <a:defRPr sz="2200">
                <a:latin typeface="Saithik Handwritten"/>
                <a:ea typeface="Saithik Handwritten"/>
                <a:cs typeface="Saithik Handwritten"/>
                <a:sym typeface="Saithik Handwritten"/>
              </a:defRPr>
            </a:pPr>
            <a:r>
              <a:t>Les escaliers de la butte sont durs aux miséreux</a:t>
            </a:r>
          </a:p>
          <a:p>
            <a:pPr algn="ctr" defTabSz="449580">
              <a:lnSpc>
                <a:spcPct val="107916"/>
              </a:lnSpc>
              <a:spcBef>
                <a:spcPts val="800"/>
              </a:spcBef>
              <a:defRPr sz="2200">
                <a:latin typeface="Saithik Handwritten"/>
                <a:ea typeface="Saithik Handwritten"/>
                <a:cs typeface="Saithik Handwritten"/>
                <a:sym typeface="Saithik Handwritten"/>
              </a:defRPr>
            </a:pPr>
            <a:r>
              <a:t>Les ailes des moulins protègent les amoureux</a:t>
            </a:r>
          </a:p>
          <a:p>
            <a:pPr algn="ctr" defTabSz="449580">
              <a:lnSpc>
                <a:spcPct val="107916"/>
              </a:lnSpc>
              <a:spcBef>
                <a:spcPts val="800"/>
              </a:spcBef>
              <a:defRPr sz="2200">
                <a:latin typeface="Saithik Handwritten"/>
                <a:ea typeface="Saithik Handwritten"/>
                <a:cs typeface="Saithik Handwritten"/>
                <a:sym typeface="Saithik Handwritten"/>
              </a:defRPr>
            </a:pPr>
            <a:r>
              <a:t>Mais voilà qu'il flotte La lune se trotte</a:t>
            </a:r>
          </a:p>
          <a:p>
            <a:pPr algn="ctr" defTabSz="449580">
              <a:lnSpc>
                <a:spcPct val="107916"/>
              </a:lnSpc>
              <a:spcBef>
                <a:spcPts val="800"/>
              </a:spcBef>
              <a:defRPr sz="2200">
                <a:latin typeface="Saithik Handwritten"/>
                <a:ea typeface="Saithik Handwritten"/>
                <a:cs typeface="Saithik Handwritten"/>
                <a:sym typeface="Saithik Handwritten"/>
              </a:defRPr>
            </a:pPr>
            <a:r>
              <a:t>La princesse aussi Sous le ciel sans lune</a:t>
            </a:r>
          </a:p>
          <a:p>
            <a:pPr algn="ctr" defTabSz="449580">
              <a:lnSpc>
                <a:spcPct val="107916"/>
              </a:lnSpc>
              <a:spcBef>
                <a:spcPts val="800"/>
              </a:spcBef>
              <a:defRPr sz="2200">
                <a:latin typeface="Saithik Handwritten"/>
                <a:ea typeface="Saithik Handwritten"/>
                <a:cs typeface="Saithik Handwritten"/>
                <a:sym typeface="Saithik Handwritten"/>
              </a:defRPr>
            </a:pPr>
            <a:r>
              <a:t>Je pleure à la brune Mon rêve évanoui</a:t>
            </a:r>
          </a:p>
        </p:txBody>
      </p:sp>
      <p:sp>
        <p:nvSpPr>
          <p:cNvPr id="228" name="La complainte de la butte…"/>
          <p:cNvSpPr txBox="1"/>
          <p:nvPr/>
        </p:nvSpPr>
        <p:spPr>
          <a:xfrm>
            <a:off x="2708822" y="830791"/>
            <a:ext cx="4335956" cy="1234018"/>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La complainte de la butte</a:t>
            </a:r>
          </a:p>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Jean Renoir, 1955</a:t>
            </a:r>
          </a:p>
        </p:txBody>
      </p:sp>
      <p:sp>
        <p:nvSpPr>
          <p:cNvPr id="229" name="Volume">
            <a:hlinkClick r:id="rId3" invalidUrl="" action="" tgtFrame="" tooltip="" history="1" highlightClick="0" endSnd="0"/>
          </p:cNvPr>
          <p:cNvSpPr/>
          <p:nvPr/>
        </p:nvSpPr>
        <p:spPr>
          <a:xfrm>
            <a:off x="2234614" y="11346391"/>
            <a:ext cx="1349912" cy="1178464"/>
          </a:xfrm>
          <a:custGeom>
            <a:avLst/>
            <a:gdLst/>
            <a:ahLst/>
            <a:cxnLst>
              <a:cxn ang="0">
                <a:pos x="wd2" y="hd2"/>
              </a:cxn>
              <a:cxn ang="5400000">
                <a:pos x="wd2" y="hd2"/>
              </a:cxn>
              <a:cxn ang="10800000">
                <a:pos x="wd2" y="hd2"/>
              </a:cxn>
              <a:cxn ang="16200000">
                <a:pos x="wd2" y="hd2"/>
              </a:cxn>
            </a:cxnLst>
            <a:rect l="0" t="0" r="r" b="b"/>
            <a:pathLst>
              <a:path w="21600" h="21443" fill="norm" stroke="1" extrusionOk="0">
                <a:moveTo>
                  <a:pt x="9522" y="5"/>
                </a:moveTo>
                <a:cubicBezTo>
                  <a:pt x="9458" y="16"/>
                  <a:pt x="9393" y="50"/>
                  <a:pt x="9338" y="109"/>
                </a:cubicBezTo>
                <a:lnTo>
                  <a:pt x="4461" y="5364"/>
                </a:lnTo>
                <a:cubicBezTo>
                  <a:pt x="4398" y="5432"/>
                  <a:pt x="4313" y="5470"/>
                  <a:pt x="4226" y="5470"/>
                </a:cubicBezTo>
                <a:lnTo>
                  <a:pt x="808" y="5470"/>
                </a:lnTo>
                <a:cubicBezTo>
                  <a:pt x="363" y="5470"/>
                  <a:pt x="0" y="5880"/>
                  <a:pt x="0" y="6387"/>
                </a:cubicBezTo>
                <a:lnTo>
                  <a:pt x="0" y="15058"/>
                </a:lnTo>
                <a:cubicBezTo>
                  <a:pt x="0" y="15565"/>
                  <a:pt x="362" y="15975"/>
                  <a:pt x="808" y="15975"/>
                </a:cubicBezTo>
                <a:lnTo>
                  <a:pt x="4226" y="15975"/>
                </a:lnTo>
                <a:cubicBezTo>
                  <a:pt x="4313" y="15975"/>
                  <a:pt x="4398" y="16013"/>
                  <a:pt x="4461" y="16081"/>
                </a:cubicBezTo>
                <a:lnTo>
                  <a:pt x="9338" y="21336"/>
                </a:lnTo>
                <a:cubicBezTo>
                  <a:pt x="9557" y="21571"/>
                  <a:pt x="9917" y="21395"/>
                  <a:pt x="9917" y="21053"/>
                </a:cubicBezTo>
                <a:lnTo>
                  <a:pt x="9917" y="392"/>
                </a:lnTo>
                <a:cubicBezTo>
                  <a:pt x="9917" y="135"/>
                  <a:pt x="9715" y="-29"/>
                  <a:pt x="9522" y="5"/>
                </a:cubicBezTo>
                <a:close/>
                <a:moveTo>
                  <a:pt x="18098" y="7"/>
                </a:moveTo>
                <a:lnTo>
                  <a:pt x="16830" y="1320"/>
                </a:lnTo>
                <a:cubicBezTo>
                  <a:pt x="18734" y="3848"/>
                  <a:pt x="19886" y="7132"/>
                  <a:pt x="19886" y="10723"/>
                </a:cubicBezTo>
                <a:cubicBezTo>
                  <a:pt x="19886" y="14313"/>
                  <a:pt x="18734" y="17597"/>
                  <a:pt x="16830" y="20125"/>
                </a:cubicBezTo>
                <a:lnTo>
                  <a:pt x="18098" y="21436"/>
                </a:lnTo>
                <a:cubicBezTo>
                  <a:pt x="20280" y="18562"/>
                  <a:pt x="21600" y="14817"/>
                  <a:pt x="21600" y="10723"/>
                </a:cubicBezTo>
                <a:cubicBezTo>
                  <a:pt x="21600" y="6628"/>
                  <a:pt x="20280" y="2881"/>
                  <a:pt x="18098" y="7"/>
                </a:cubicBezTo>
                <a:close/>
                <a:moveTo>
                  <a:pt x="15546" y="2646"/>
                </a:moveTo>
                <a:lnTo>
                  <a:pt x="14272" y="3965"/>
                </a:lnTo>
                <a:cubicBezTo>
                  <a:pt x="15619" y="5794"/>
                  <a:pt x="16430" y="8151"/>
                  <a:pt x="16430" y="10723"/>
                </a:cubicBezTo>
                <a:cubicBezTo>
                  <a:pt x="16430" y="13294"/>
                  <a:pt x="15618" y="15651"/>
                  <a:pt x="14272" y="17480"/>
                </a:cubicBezTo>
                <a:lnTo>
                  <a:pt x="15546" y="18797"/>
                </a:lnTo>
                <a:cubicBezTo>
                  <a:pt x="17171" y="16619"/>
                  <a:pt x="18151" y="13802"/>
                  <a:pt x="18151" y="10723"/>
                </a:cubicBezTo>
                <a:cubicBezTo>
                  <a:pt x="18151" y="7643"/>
                  <a:pt x="17171" y="4824"/>
                  <a:pt x="15546" y="2646"/>
                </a:cubicBezTo>
                <a:close/>
                <a:moveTo>
                  <a:pt x="13064" y="5215"/>
                </a:moveTo>
                <a:lnTo>
                  <a:pt x="11908" y="6414"/>
                </a:lnTo>
                <a:cubicBezTo>
                  <a:pt x="12740" y="7595"/>
                  <a:pt x="13236" y="9092"/>
                  <a:pt x="13236" y="10723"/>
                </a:cubicBezTo>
                <a:cubicBezTo>
                  <a:pt x="13236" y="12353"/>
                  <a:pt x="12740" y="13851"/>
                  <a:pt x="11908" y="15031"/>
                </a:cubicBezTo>
                <a:lnTo>
                  <a:pt x="13064" y="16228"/>
                </a:lnTo>
                <a:cubicBezTo>
                  <a:pt x="14148" y="14731"/>
                  <a:pt x="14799" y="12813"/>
                  <a:pt x="14799" y="10723"/>
                </a:cubicBezTo>
                <a:cubicBezTo>
                  <a:pt x="14799" y="8632"/>
                  <a:pt x="14147" y="6712"/>
                  <a:pt x="13064" y="5215"/>
                </a:cubicBezTo>
                <a:close/>
              </a:path>
            </a:pathLst>
          </a:custGeom>
          <a:solidFill>
            <a:srgbClr val="000000">
              <a:alpha val="70105"/>
            </a:srgbClr>
          </a:solidFill>
          <a:ln w="3175">
            <a:miter lim="400000"/>
          </a:ln>
        </p:spPr>
        <p:txBody>
          <a:bodyPr lIns="38100" tIns="38100" rIns="38100" bIns="38100" anchor="ctr"/>
          <a:lstStyle/>
          <a:p>
            <a:pPr algn="ctr" defTabSz="778933">
              <a:lnSpc>
                <a:spcPct val="100000"/>
              </a:lnSpc>
              <a:spcBef>
                <a:spcPts val="0"/>
              </a:spcBef>
              <a:defRPr sz="2800">
                <a:solidFill>
                  <a:srgbClr val="FFFFFF"/>
                </a:solidFill>
                <a:latin typeface="Helvetica Neue Medium"/>
                <a:ea typeface="Helvetica Neue Medium"/>
                <a:cs typeface="Helvetica Neue Medium"/>
                <a:sym typeface="Helvetica Neue Medium"/>
              </a:defRPr>
            </a:pPr>
          </a:p>
        </p:txBody>
      </p:sp>
      <p:sp>
        <p:nvSpPr>
          <p:cNvPr id="230" name="©olgacov"/>
          <p:cNvSpPr txBox="1"/>
          <p:nvPr/>
        </p:nvSpPr>
        <p:spPr>
          <a:xfrm>
            <a:off x="8278038" y="5488533"/>
            <a:ext cx="746964" cy="249734"/>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355600">
              <a:lnSpc>
                <a:spcPct val="100000"/>
              </a:lnSpc>
              <a:spcBef>
                <a:spcPts val="0"/>
              </a:spcBef>
              <a:defRPr sz="1200"/>
            </a:lvl1pPr>
          </a:lstStyle>
          <a:p>
            <a:pPr/>
            <a:r>
              <a:t>©olgacov</a:t>
            </a: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2" name="Numéro de diapositive"/>
          <p:cNvSpPr txBox="1"/>
          <p:nvPr>
            <p:ph type="sldNum" sz="quarter" idx="2"/>
          </p:nvPr>
        </p:nvSpPr>
        <p:spPr>
          <a:xfrm>
            <a:off x="9334499" y="12547599"/>
            <a:ext cx="314860" cy="29911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33" name="Plus tard pendant le confinement, mémé a pu parler avec son arrière-petit-fils,…"/>
          <p:cNvSpPr txBox="1"/>
          <p:nvPr/>
        </p:nvSpPr>
        <p:spPr>
          <a:xfrm>
            <a:off x="515565" y="1246928"/>
            <a:ext cx="8722470" cy="4719744"/>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000">
                <a:latin typeface="Abel"/>
                <a:ea typeface="Abel"/>
                <a:cs typeface="Abel"/>
                <a:sym typeface="Abel"/>
              </a:defRPr>
            </a:pPr>
          </a:p>
          <a:p>
            <a:pPr algn="ctr" defTabSz="449580">
              <a:lnSpc>
                <a:spcPct val="107916"/>
              </a:lnSpc>
              <a:spcBef>
                <a:spcPts val="800"/>
              </a:spcBef>
              <a:defRPr sz="2000">
                <a:latin typeface="Abel"/>
                <a:ea typeface="Abel"/>
                <a:cs typeface="Abel"/>
                <a:sym typeface="Abel"/>
              </a:defRPr>
            </a:pPr>
            <a:r>
              <a:t>Plus tard pendant le confinement, mémé a pu parler avec son arrière-petit-fils, </a:t>
            </a:r>
          </a:p>
          <a:p>
            <a:pPr algn="ctr" defTabSz="449580">
              <a:lnSpc>
                <a:spcPct val="107916"/>
              </a:lnSpc>
              <a:spcBef>
                <a:spcPts val="800"/>
              </a:spcBef>
              <a:defRPr sz="2000">
                <a:latin typeface="Abel"/>
                <a:ea typeface="Abel"/>
                <a:cs typeface="Abel"/>
                <a:sym typeface="Abel"/>
              </a:defRPr>
            </a:pPr>
            <a:r>
              <a:t>Louis, 3 ans.  Elle lui a raconté des histoires, une Fable de La Fontaine, puis Bambi. </a:t>
            </a:r>
          </a:p>
          <a:p>
            <a:pPr algn="ctr" defTabSz="449580">
              <a:lnSpc>
                <a:spcPct val="107916"/>
              </a:lnSpc>
              <a:spcBef>
                <a:spcPts val="800"/>
              </a:spcBef>
              <a:defRPr sz="2000">
                <a:latin typeface="Abel"/>
                <a:ea typeface="Abel"/>
                <a:cs typeface="Abel"/>
                <a:sym typeface="Abel"/>
              </a:defRPr>
            </a:pPr>
            <a:r>
              <a:t>Il lui a chanté sa chanson préférée du moment : </a:t>
            </a:r>
          </a:p>
          <a:p>
            <a:pPr algn="ctr" defTabSz="449580">
              <a:lnSpc>
                <a:spcPct val="107916"/>
              </a:lnSpc>
              <a:spcBef>
                <a:spcPts val="800"/>
              </a:spcBef>
              <a:defRPr sz="2000">
                <a:latin typeface="Abel"/>
                <a:ea typeface="Abel"/>
                <a:cs typeface="Abel"/>
                <a:sym typeface="Abel"/>
              </a:defRPr>
            </a:pPr>
          </a:p>
          <a:p>
            <a:pPr algn="ctr" defTabSz="449580">
              <a:lnSpc>
                <a:spcPct val="107916"/>
              </a:lnSpc>
              <a:spcBef>
                <a:spcPts val="800"/>
              </a:spcBef>
              <a:defRPr sz="2000">
                <a:latin typeface="Abel"/>
                <a:ea typeface="Abel"/>
                <a:cs typeface="Abel"/>
                <a:sym typeface="Abel"/>
              </a:defRPr>
            </a:pPr>
          </a:p>
          <a:p>
            <a:pPr algn="ctr" defTabSz="449580">
              <a:lnSpc>
                <a:spcPct val="107916"/>
              </a:lnSpc>
              <a:spcBef>
                <a:spcPts val="800"/>
              </a:spcBef>
              <a:defRPr sz="2000">
                <a:latin typeface="Abel"/>
                <a:ea typeface="Abel"/>
                <a:cs typeface="Abel"/>
                <a:sym typeface="Abel"/>
              </a:defRPr>
            </a:pPr>
          </a:p>
          <a:p>
            <a:pPr algn="ctr" defTabSz="449580">
              <a:lnSpc>
                <a:spcPct val="107916"/>
              </a:lnSpc>
              <a:spcBef>
                <a:spcPts val="800"/>
              </a:spcBef>
              <a:defRPr sz="2000">
                <a:latin typeface="Abel"/>
                <a:ea typeface="Abel"/>
                <a:cs typeface="Abel"/>
                <a:sym typeface="Abel"/>
              </a:defRPr>
            </a:pPr>
            <a:endParaRPr>
              <a:solidFill>
                <a:srgbClr val="FF2600"/>
              </a:solidFill>
            </a:endParaRPr>
          </a:p>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Le bon roi Dagobert</a:t>
            </a:r>
            <a:endParaRPr>
              <a:solidFill>
                <a:srgbClr val="FF2600"/>
              </a:solidFill>
            </a:endParaRPr>
          </a:p>
        </p:txBody>
      </p:sp>
      <p:sp>
        <p:nvSpPr>
          <p:cNvPr id="234" name="Et elle, dont la mère venait du Sud de l’Italie, elle lui a chanté sa comptine préférée."/>
          <p:cNvSpPr txBox="1"/>
          <p:nvPr/>
        </p:nvSpPr>
        <p:spPr>
          <a:xfrm>
            <a:off x="1146956" y="7136659"/>
            <a:ext cx="3677866" cy="1119082"/>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lvl1pPr algn="ctr" defTabSz="449580">
              <a:lnSpc>
                <a:spcPct val="107916"/>
              </a:lnSpc>
              <a:spcBef>
                <a:spcPts val="800"/>
              </a:spcBef>
              <a:defRPr sz="2000">
                <a:latin typeface="Abel"/>
                <a:ea typeface="Abel"/>
                <a:cs typeface="Abel"/>
                <a:sym typeface="Abel"/>
              </a:defRPr>
            </a:lvl1pPr>
          </a:lstStyle>
          <a:p>
            <a:pPr/>
            <a:r>
              <a:t>Et elle, dont la mère venait du Sud de l’Italie, elle lui a chanté sa comptine préférée. </a:t>
            </a:r>
          </a:p>
        </p:txBody>
      </p:sp>
      <p:sp>
        <p:nvSpPr>
          <p:cNvPr id="235" name="Comptine italienne…"/>
          <p:cNvSpPr txBox="1"/>
          <p:nvPr/>
        </p:nvSpPr>
        <p:spPr>
          <a:xfrm>
            <a:off x="5589451" y="8401049"/>
            <a:ext cx="2669270" cy="4076701"/>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Comptine italienne </a:t>
            </a:r>
          </a:p>
          <a:p>
            <a:pPr algn="ctr" defTabSz="449580">
              <a:lnSpc>
                <a:spcPct val="107916"/>
              </a:lnSpc>
              <a:spcBef>
                <a:spcPts val="800"/>
              </a:spcBef>
              <a:defRPr sz="2600">
                <a:latin typeface="Saithik Handwritten"/>
                <a:ea typeface="Saithik Handwritten"/>
                <a:cs typeface="Saithik Handwritten"/>
                <a:sym typeface="Saithik Handwritten"/>
              </a:defRPr>
            </a:pPr>
            <a:r>
              <a:t>Questo è l’occhio bello</a:t>
            </a:r>
            <a:br/>
            <a:r>
              <a:t>Questo è suo fratello</a:t>
            </a:r>
            <a:br/>
            <a:r>
              <a:t>Questa è la chiesina</a:t>
            </a:r>
            <a:br/>
            <a:r>
              <a:t>Questo è il campanello </a:t>
            </a:r>
            <a:br/>
            <a:r>
              <a:t>Drin drin drin </a:t>
            </a:r>
          </a:p>
        </p:txBody>
      </p:sp>
      <p:sp>
        <p:nvSpPr>
          <p:cNvPr id="236" name="Volume">
            <a:hlinkClick r:id="rId2" invalidUrl="" action="" tgtFrame="" tooltip="" history="1" highlightClick="0" endSnd="0"/>
          </p:cNvPr>
          <p:cNvSpPr/>
          <p:nvPr/>
        </p:nvSpPr>
        <p:spPr>
          <a:xfrm>
            <a:off x="6781333" y="5328968"/>
            <a:ext cx="1349913" cy="1178464"/>
          </a:xfrm>
          <a:custGeom>
            <a:avLst/>
            <a:gdLst/>
            <a:ahLst/>
            <a:cxnLst>
              <a:cxn ang="0">
                <a:pos x="wd2" y="hd2"/>
              </a:cxn>
              <a:cxn ang="5400000">
                <a:pos x="wd2" y="hd2"/>
              </a:cxn>
              <a:cxn ang="10800000">
                <a:pos x="wd2" y="hd2"/>
              </a:cxn>
              <a:cxn ang="16200000">
                <a:pos x="wd2" y="hd2"/>
              </a:cxn>
            </a:cxnLst>
            <a:rect l="0" t="0" r="r" b="b"/>
            <a:pathLst>
              <a:path w="21600" h="21443" fill="norm" stroke="1" extrusionOk="0">
                <a:moveTo>
                  <a:pt x="9522" y="5"/>
                </a:moveTo>
                <a:cubicBezTo>
                  <a:pt x="9458" y="16"/>
                  <a:pt x="9393" y="50"/>
                  <a:pt x="9338" y="109"/>
                </a:cubicBezTo>
                <a:lnTo>
                  <a:pt x="4461" y="5364"/>
                </a:lnTo>
                <a:cubicBezTo>
                  <a:pt x="4398" y="5432"/>
                  <a:pt x="4313" y="5470"/>
                  <a:pt x="4226" y="5470"/>
                </a:cubicBezTo>
                <a:lnTo>
                  <a:pt x="808" y="5470"/>
                </a:lnTo>
                <a:cubicBezTo>
                  <a:pt x="363" y="5470"/>
                  <a:pt x="0" y="5880"/>
                  <a:pt x="0" y="6387"/>
                </a:cubicBezTo>
                <a:lnTo>
                  <a:pt x="0" y="15058"/>
                </a:lnTo>
                <a:cubicBezTo>
                  <a:pt x="0" y="15565"/>
                  <a:pt x="362" y="15975"/>
                  <a:pt x="808" y="15975"/>
                </a:cubicBezTo>
                <a:lnTo>
                  <a:pt x="4226" y="15975"/>
                </a:lnTo>
                <a:cubicBezTo>
                  <a:pt x="4313" y="15975"/>
                  <a:pt x="4398" y="16013"/>
                  <a:pt x="4461" y="16081"/>
                </a:cubicBezTo>
                <a:lnTo>
                  <a:pt x="9338" y="21336"/>
                </a:lnTo>
                <a:cubicBezTo>
                  <a:pt x="9557" y="21571"/>
                  <a:pt x="9917" y="21395"/>
                  <a:pt x="9917" y="21053"/>
                </a:cubicBezTo>
                <a:lnTo>
                  <a:pt x="9917" y="392"/>
                </a:lnTo>
                <a:cubicBezTo>
                  <a:pt x="9917" y="135"/>
                  <a:pt x="9715" y="-29"/>
                  <a:pt x="9522" y="5"/>
                </a:cubicBezTo>
                <a:close/>
                <a:moveTo>
                  <a:pt x="18098" y="7"/>
                </a:moveTo>
                <a:lnTo>
                  <a:pt x="16830" y="1320"/>
                </a:lnTo>
                <a:cubicBezTo>
                  <a:pt x="18734" y="3848"/>
                  <a:pt x="19886" y="7132"/>
                  <a:pt x="19886" y="10723"/>
                </a:cubicBezTo>
                <a:cubicBezTo>
                  <a:pt x="19886" y="14313"/>
                  <a:pt x="18734" y="17597"/>
                  <a:pt x="16830" y="20125"/>
                </a:cubicBezTo>
                <a:lnTo>
                  <a:pt x="18098" y="21436"/>
                </a:lnTo>
                <a:cubicBezTo>
                  <a:pt x="20280" y="18562"/>
                  <a:pt x="21600" y="14817"/>
                  <a:pt x="21600" y="10723"/>
                </a:cubicBezTo>
                <a:cubicBezTo>
                  <a:pt x="21600" y="6628"/>
                  <a:pt x="20280" y="2881"/>
                  <a:pt x="18098" y="7"/>
                </a:cubicBezTo>
                <a:close/>
                <a:moveTo>
                  <a:pt x="15546" y="2646"/>
                </a:moveTo>
                <a:lnTo>
                  <a:pt x="14272" y="3965"/>
                </a:lnTo>
                <a:cubicBezTo>
                  <a:pt x="15619" y="5794"/>
                  <a:pt x="16430" y="8151"/>
                  <a:pt x="16430" y="10723"/>
                </a:cubicBezTo>
                <a:cubicBezTo>
                  <a:pt x="16430" y="13294"/>
                  <a:pt x="15618" y="15651"/>
                  <a:pt x="14272" y="17480"/>
                </a:cubicBezTo>
                <a:lnTo>
                  <a:pt x="15546" y="18797"/>
                </a:lnTo>
                <a:cubicBezTo>
                  <a:pt x="17171" y="16619"/>
                  <a:pt x="18151" y="13802"/>
                  <a:pt x="18151" y="10723"/>
                </a:cubicBezTo>
                <a:cubicBezTo>
                  <a:pt x="18151" y="7643"/>
                  <a:pt x="17171" y="4824"/>
                  <a:pt x="15546" y="2646"/>
                </a:cubicBezTo>
                <a:close/>
                <a:moveTo>
                  <a:pt x="13064" y="5215"/>
                </a:moveTo>
                <a:lnTo>
                  <a:pt x="11908" y="6414"/>
                </a:lnTo>
                <a:cubicBezTo>
                  <a:pt x="12740" y="7595"/>
                  <a:pt x="13236" y="9092"/>
                  <a:pt x="13236" y="10723"/>
                </a:cubicBezTo>
                <a:cubicBezTo>
                  <a:pt x="13236" y="12353"/>
                  <a:pt x="12740" y="13851"/>
                  <a:pt x="11908" y="15031"/>
                </a:cubicBezTo>
                <a:lnTo>
                  <a:pt x="13064" y="16228"/>
                </a:lnTo>
                <a:cubicBezTo>
                  <a:pt x="14148" y="14731"/>
                  <a:pt x="14799" y="12813"/>
                  <a:pt x="14799" y="10723"/>
                </a:cubicBezTo>
                <a:cubicBezTo>
                  <a:pt x="14799" y="8632"/>
                  <a:pt x="14147" y="6712"/>
                  <a:pt x="13064" y="5215"/>
                </a:cubicBezTo>
                <a:close/>
              </a:path>
            </a:pathLst>
          </a:custGeom>
          <a:solidFill>
            <a:srgbClr val="000000">
              <a:alpha val="70371"/>
            </a:srgbClr>
          </a:solidFill>
          <a:ln w="3175">
            <a:miter lim="400000"/>
          </a:ln>
        </p:spPr>
        <p:txBody>
          <a:bodyPr lIns="38100" tIns="38100" rIns="38100" bIns="38100" anchor="ctr"/>
          <a:lstStyle/>
          <a:p>
            <a:pPr algn="ctr" defTabSz="778933">
              <a:lnSpc>
                <a:spcPct val="100000"/>
              </a:lnSpc>
              <a:spcBef>
                <a:spcPts val="0"/>
              </a:spcBef>
              <a:defRPr sz="2800">
                <a:solidFill>
                  <a:srgbClr val="FFFFFF"/>
                </a:solidFill>
                <a:latin typeface="Helvetica Neue Medium"/>
                <a:ea typeface="Helvetica Neue Medium"/>
                <a:cs typeface="Helvetica Neue Medium"/>
                <a:sym typeface="Helvetica Neue Medium"/>
              </a:defRPr>
            </a:pPr>
          </a:p>
        </p:txBody>
      </p:sp>
      <p:pic>
        <p:nvPicPr>
          <p:cNvPr id="237" name="giphy-14.gif" descr="giphy-14.gif">
            <a:hlinkClick r:id="rId3" invalidUrl="" action="" tgtFrame="" tooltip="" history="1" highlightClick="0" endSnd="0"/>
          </p:cNvPr>
          <p:cNvPicPr>
            <a:picLocks noChangeAspect="0"/>
          </p:cNvPicPr>
          <p:nvPr/>
        </p:nvPicPr>
        <p:blipFill>
          <a:blip r:embed="rId4">
            <a:extLst/>
          </a:blip>
          <a:stretch>
            <a:fillRect/>
          </a:stretch>
        </p:blipFill>
        <p:spPr>
          <a:xfrm>
            <a:off x="250053" y="8789292"/>
            <a:ext cx="5116072" cy="3853558"/>
          </a:xfrm>
          <a:prstGeom prst="rect">
            <a:avLst/>
          </a:prstGeom>
          <a:ln w="12700">
            <a:miter lim="400000"/>
          </a:ln>
        </p:spPr>
      </p:pic>
      <p:pic>
        <p:nvPicPr>
          <p:cNvPr id="238" name="giphy-15.gif" descr="giphy-15.gif"/>
          <p:cNvPicPr>
            <a:picLocks noChangeAspect="0"/>
          </p:cNvPicPr>
          <p:nvPr/>
        </p:nvPicPr>
        <p:blipFill>
          <a:blip r:embed="rId5">
            <a:extLst/>
          </a:blip>
          <a:stretch>
            <a:fillRect/>
          </a:stretch>
        </p:blipFill>
        <p:spPr>
          <a:xfrm>
            <a:off x="3729354" y="3670300"/>
            <a:ext cx="2294892" cy="1768076"/>
          </a:xfrm>
          <a:prstGeom prst="rect">
            <a:avLst/>
          </a:prstGeom>
          <a:ln w="12700">
            <a:miter lim="400000"/>
          </a:ln>
        </p:spPr>
      </p:pic>
      <p:sp>
        <p:nvSpPr>
          <p:cNvPr id="239" name="©3amcrafter"/>
          <p:cNvSpPr txBox="1"/>
          <p:nvPr/>
        </p:nvSpPr>
        <p:spPr>
          <a:xfrm rot="16200000">
            <a:off x="5206224" y="4205087"/>
            <a:ext cx="1119152" cy="292101"/>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lvl1pPr defTabSz="457200">
              <a:lnSpc>
                <a:spcPct val="100000"/>
              </a:lnSpc>
              <a:spcBef>
                <a:spcPts val="0"/>
              </a:spcBef>
              <a:defRPr sz="1400">
                <a:solidFill>
                  <a:srgbClr val="FFCF3C"/>
                </a:solidFill>
                <a:latin typeface="Helvetica"/>
                <a:ea typeface="Helvetica"/>
                <a:cs typeface="Helvetica"/>
                <a:sym typeface="Helvetica"/>
              </a:defRPr>
            </a:lvl1pPr>
          </a:lstStyle>
          <a:p>
            <a:pPr/>
            <a:r>
              <a:t>©3amcrafter</a:t>
            </a:r>
          </a:p>
        </p:txBody>
      </p:sp>
      <p:sp>
        <p:nvSpPr>
          <p:cNvPr id="240" name="@sonylegacyrecs"/>
          <p:cNvSpPr txBox="1"/>
          <p:nvPr/>
        </p:nvSpPr>
        <p:spPr>
          <a:xfrm>
            <a:off x="3243696" y="12002888"/>
            <a:ext cx="1494806" cy="292101"/>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457200">
              <a:lnSpc>
                <a:spcPct val="100000"/>
              </a:lnSpc>
              <a:spcBef>
                <a:spcPts val="0"/>
              </a:spcBef>
              <a:defRPr sz="1400">
                <a:solidFill>
                  <a:srgbClr val="001D65"/>
                </a:solidFill>
                <a:latin typeface="Helvetica"/>
                <a:ea typeface="Helvetica"/>
                <a:cs typeface="Helvetica"/>
                <a:sym typeface="Helvetica"/>
              </a:defRPr>
            </a:lvl1pPr>
          </a:lstStyle>
          <a:p>
            <a:pPr/>
            <a:r>
              <a:t>@sonylegacyrecs</a:t>
            </a: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2" name="Numéro de diapositive"/>
          <p:cNvSpPr txBox="1"/>
          <p:nvPr>
            <p:ph type="sldNum" sz="quarter" idx="2"/>
          </p:nvPr>
        </p:nvSpPr>
        <p:spPr>
          <a:xfrm>
            <a:off x="9334499" y="12546647"/>
            <a:ext cx="314860" cy="29911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43" name="Outre tous les bons conseils de grand-mère : un verre de lait chaud, un oignon dans la chambre, un bain tiède, elle m’a assuré que le meilleur des remèdes c’était les chansons, les berceuses.…"/>
          <p:cNvSpPr txBox="1"/>
          <p:nvPr/>
        </p:nvSpPr>
        <p:spPr>
          <a:xfrm>
            <a:off x="1091360" y="6271947"/>
            <a:ext cx="7977280" cy="2492906"/>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000">
                <a:latin typeface="Abel"/>
                <a:ea typeface="Abel"/>
                <a:cs typeface="Abel"/>
                <a:sym typeface="Abel"/>
              </a:defRPr>
            </a:pPr>
          </a:p>
          <a:p>
            <a:pPr algn="ctr" defTabSz="449580">
              <a:lnSpc>
                <a:spcPct val="107916"/>
              </a:lnSpc>
              <a:spcBef>
                <a:spcPts val="800"/>
              </a:spcBef>
              <a:defRPr sz="2000">
                <a:latin typeface="Abel"/>
                <a:ea typeface="Abel"/>
                <a:cs typeface="Abel"/>
                <a:sym typeface="Abel"/>
              </a:defRPr>
            </a:pPr>
            <a:r>
              <a:t>Outre tous les bons conseils de grand-mère : un verre de lait chaud, un oignon dans la chambre, un bain tiède, elle m’a assuré que le meilleur des remèdes c’était les chansons, les berceuses. </a:t>
            </a:r>
          </a:p>
          <a:p>
            <a:pPr algn="ctr" defTabSz="449580">
              <a:lnSpc>
                <a:spcPct val="107916"/>
              </a:lnSpc>
              <a:spcBef>
                <a:spcPts val="800"/>
              </a:spcBef>
              <a:defRPr sz="2000">
                <a:latin typeface="Abel"/>
                <a:ea typeface="Abel"/>
                <a:cs typeface="Abel"/>
                <a:sym typeface="Abel"/>
              </a:defRPr>
            </a:pPr>
            <a:r>
              <a:t>Quand mon père était malade, elle lui chantait toujours la même chanson. </a:t>
            </a:r>
          </a:p>
        </p:txBody>
      </p:sp>
      <p:sp>
        <p:nvSpPr>
          <p:cNvPr id="244" name="Bonne nuit les petits"/>
          <p:cNvSpPr txBox="1"/>
          <p:nvPr/>
        </p:nvSpPr>
        <p:spPr>
          <a:xfrm rot="20854292">
            <a:off x="3142538" y="9309100"/>
            <a:ext cx="3468524" cy="939801"/>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algn="ctr" defTabSz="449580">
              <a:lnSpc>
                <a:spcPct val="107916"/>
              </a:lnSpc>
              <a:spcBef>
                <a:spcPts val="800"/>
              </a:spcBef>
              <a:defRPr sz="4400">
                <a:solidFill>
                  <a:srgbClr val="9C1017"/>
                </a:solidFill>
                <a:latin typeface="Saithik Handwritten"/>
                <a:ea typeface="Saithik Handwritten"/>
                <a:cs typeface="Saithik Handwritten"/>
                <a:sym typeface="Saithik Handwritten"/>
              </a:defRPr>
            </a:lvl1pPr>
          </a:lstStyle>
          <a:p>
            <a:pPr/>
            <a:r>
              <a:t>Bonne nuit les petits</a:t>
            </a:r>
          </a:p>
        </p:txBody>
      </p:sp>
      <p:sp>
        <p:nvSpPr>
          <p:cNvPr id="245" name="Volume">
            <a:hlinkClick r:id="rId2" invalidUrl="" action="" tgtFrame="" tooltip="" history="1" highlightClick="0" endSnd="0"/>
          </p:cNvPr>
          <p:cNvSpPr/>
          <p:nvPr/>
        </p:nvSpPr>
        <p:spPr>
          <a:xfrm>
            <a:off x="5979844" y="10104168"/>
            <a:ext cx="1349913" cy="1178463"/>
          </a:xfrm>
          <a:custGeom>
            <a:avLst/>
            <a:gdLst/>
            <a:ahLst/>
            <a:cxnLst>
              <a:cxn ang="0">
                <a:pos x="wd2" y="hd2"/>
              </a:cxn>
              <a:cxn ang="5400000">
                <a:pos x="wd2" y="hd2"/>
              </a:cxn>
              <a:cxn ang="10800000">
                <a:pos x="wd2" y="hd2"/>
              </a:cxn>
              <a:cxn ang="16200000">
                <a:pos x="wd2" y="hd2"/>
              </a:cxn>
            </a:cxnLst>
            <a:rect l="0" t="0" r="r" b="b"/>
            <a:pathLst>
              <a:path w="21600" h="21443" fill="norm" stroke="1" extrusionOk="0">
                <a:moveTo>
                  <a:pt x="9522" y="5"/>
                </a:moveTo>
                <a:cubicBezTo>
                  <a:pt x="9458" y="16"/>
                  <a:pt x="9393" y="50"/>
                  <a:pt x="9338" y="109"/>
                </a:cubicBezTo>
                <a:lnTo>
                  <a:pt x="4461" y="5364"/>
                </a:lnTo>
                <a:cubicBezTo>
                  <a:pt x="4398" y="5432"/>
                  <a:pt x="4313" y="5470"/>
                  <a:pt x="4226" y="5470"/>
                </a:cubicBezTo>
                <a:lnTo>
                  <a:pt x="808" y="5470"/>
                </a:lnTo>
                <a:cubicBezTo>
                  <a:pt x="363" y="5470"/>
                  <a:pt x="0" y="5880"/>
                  <a:pt x="0" y="6387"/>
                </a:cubicBezTo>
                <a:lnTo>
                  <a:pt x="0" y="15058"/>
                </a:lnTo>
                <a:cubicBezTo>
                  <a:pt x="0" y="15565"/>
                  <a:pt x="362" y="15975"/>
                  <a:pt x="808" y="15975"/>
                </a:cubicBezTo>
                <a:lnTo>
                  <a:pt x="4226" y="15975"/>
                </a:lnTo>
                <a:cubicBezTo>
                  <a:pt x="4313" y="15975"/>
                  <a:pt x="4398" y="16013"/>
                  <a:pt x="4461" y="16081"/>
                </a:cubicBezTo>
                <a:lnTo>
                  <a:pt x="9338" y="21336"/>
                </a:lnTo>
                <a:cubicBezTo>
                  <a:pt x="9557" y="21571"/>
                  <a:pt x="9917" y="21395"/>
                  <a:pt x="9917" y="21053"/>
                </a:cubicBezTo>
                <a:lnTo>
                  <a:pt x="9917" y="392"/>
                </a:lnTo>
                <a:cubicBezTo>
                  <a:pt x="9917" y="135"/>
                  <a:pt x="9715" y="-29"/>
                  <a:pt x="9522" y="5"/>
                </a:cubicBezTo>
                <a:close/>
                <a:moveTo>
                  <a:pt x="18098" y="7"/>
                </a:moveTo>
                <a:lnTo>
                  <a:pt x="16830" y="1320"/>
                </a:lnTo>
                <a:cubicBezTo>
                  <a:pt x="18734" y="3848"/>
                  <a:pt x="19886" y="7132"/>
                  <a:pt x="19886" y="10723"/>
                </a:cubicBezTo>
                <a:cubicBezTo>
                  <a:pt x="19886" y="14313"/>
                  <a:pt x="18734" y="17597"/>
                  <a:pt x="16830" y="20125"/>
                </a:cubicBezTo>
                <a:lnTo>
                  <a:pt x="18098" y="21436"/>
                </a:lnTo>
                <a:cubicBezTo>
                  <a:pt x="20280" y="18562"/>
                  <a:pt x="21600" y="14817"/>
                  <a:pt x="21600" y="10723"/>
                </a:cubicBezTo>
                <a:cubicBezTo>
                  <a:pt x="21600" y="6628"/>
                  <a:pt x="20280" y="2881"/>
                  <a:pt x="18098" y="7"/>
                </a:cubicBezTo>
                <a:close/>
                <a:moveTo>
                  <a:pt x="15546" y="2646"/>
                </a:moveTo>
                <a:lnTo>
                  <a:pt x="14272" y="3965"/>
                </a:lnTo>
                <a:cubicBezTo>
                  <a:pt x="15619" y="5794"/>
                  <a:pt x="16430" y="8151"/>
                  <a:pt x="16430" y="10723"/>
                </a:cubicBezTo>
                <a:cubicBezTo>
                  <a:pt x="16430" y="13294"/>
                  <a:pt x="15618" y="15651"/>
                  <a:pt x="14272" y="17480"/>
                </a:cubicBezTo>
                <a:lnTo>
                  <a:pt x="15546" y="18797"/>
                </a:lnTo>
                <a:cubicBezTo>
                  <a:pt x="17171" y="16619"/>
                  <a:pt x="18151" y="13802"/>
                  <a:pt x="18151" y="10723"/>
                </a:cubicBezTo>
                <a:cubicBezTo>
                  <a:pt x="18151" y="7643"/>
                  <a:pt x="17171" y="4824"/>
                  <a:pt x="15546" y="2646"/>
                </a:cubicBezTo>
                <a:close/>
                <a:moveTo>
                  <a:pt x="13064" y="5215"/>
                </a:moveTo>
                <a:lnTo>
                  <a:pt x="11908" y="6414"/>
                </a:lnTo>
                <a:cubicBezTo>
                  <a:pt x="12740" y="7595"/>
                  <a:pt x="13236" y="9092"/>
                  <a:pt x="13236" y="10723"/>
                </a:cubicBezTo>
                <a:cubicBezTo>
                  <a:pt x="13236" y="12353"/>
                  <a:pt x="12740" y="13851"/>
                  <a:pt x="11908" y="15031"/>
                </a:cubicBezTo>
                <a:lnTo>
                  <a:pt x="13064" y="16228"/>
                </a:lnTo>
                <a:cubicBezTo>
                  <a:pt x="14148" y="14731"/>
                  <a:pt x="14799" y="12813"/>
                  <a:pt x="14799" y="10723"/>
                </a:cubicBezTo>
                <a:cubicBezTo>
                  <a:pt x="14799" y="8632"/>
                  <a:pt x="14147" y="6712"/>
                  <a:pt x="13064" y="5215"/>
                </a:cubicBezTo>
                <a:close/>
              </a:path>
            </a:pathLst>
          </a:custGeom>
          <a:solidFill>
            <a:srgbClr val="000000">
              <a:alpha val="70272"/>
            </a:srgbClr>
          </a:solidFill>
          <a:ln w="3175">
            <a:miter lim="400000"/>
          </a:ln>
        </p:spPr>
        <p:txBody>
          <a:bodyPr lIns="38100" tIns="38100" rIns="38100" bIns="38100" anchor="ctr"/>
          <a:lstStyle/>
          <a:p>
            <a:pPr algn="ctr" defTabSz="778933">
              <a:lnSpc>
                <a:spcPct val="100000"/>
              </a:lnSpc>
              <a:spcBef>
                <a:spcPts val="0"/>
              </a:spcBef>
              <a:defRPr sz="2800">
                <a:solidFill>
                  <a:srgbClr val="FFFFFF"/>
                </a:solidFill>
                <a:latin typeface="Helvetica Neue Medium"/>
                <a:ea typeface="Helvetica Neue Medium"/>
                <a:cs typeface="Helvetica Neue Medium"/>
                <a:sym typeface="Helvetica Neue Medium"/>
              </a:defRPr>
            </a:pPr>
          </a:p>
        </p:txBody>
      </p:sp>
      <p:pic>
        <p:nvPicPr>
          <p:cNvPr id="246" name="giphy-13.gif" descr="giphy-13.gif"/>
          <p:cNvPicPr>
            <a:picLocks noChangeAspect="0"/>
          </p:cNvPicPr>
          <p:nvPr/>
        </p:nvPicPr>
        <p:blipFill>
          <a:blip r:embed="rId3">
            <a:extLst/>
          </a:blip>
          <a:stretch>
            <a:fillRect/>
          </a:stretch>
        </p:blipFill>
        <p:spPr>
          <a:xfrm>
            <a:off x="-685800" y="863600"/>
            <a:ext cx="6096000" cy="6096000"/>
          </a:xfrm>
          <a:prstGeom prst="rect">
            <a:avLst/>
          </a:prstGeom>
          <a:ln w="12700">
            <a:miter lim="400000"/>
          </a:ln>
        </p:spPr>
      </p:pic>
      <p:sp>
        <p:nvSpPr>
          <p:cNvPr id="247" name="Ce soir là, je lui ai avoué :…"/>
          <p:cNvSpPr txBox="1"/>
          <p:nvPr/>
        </p:nvSpPr>
        <p:spPr>
          <a:xfrm>
            <a:off x="4343140" y="526679"/>
            <a:ext cx="5042198" cy="4839442"/>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000">
                <a:latin typeface="Abel"/>
                <a:ea typeface="Abel"/>
                <a:cs typeface="Abel"/>
                <a:sym typeface="Abel"/>
              </a:defRPr>
            </a:pPr>
            <a:r>
              <a:t>Ce soir là, je lui ai avoué : </a:t>
            </a:r>
          </a:p>
          <a:p>
            <a:pPr algn="ctr" defTabSz="449580">
              <a:lnSpc>
                <a:spcPct val="107916"/>
              </a:lnSpc>
              <a:spcBef>
                <a:spcPts val="800"/>
              </a:spcBef>
              <a:defRPr sz="2600">
                <a:latin typeface="Saithik Handwritten"/>
                <a:ea typeface="Saithik Handwritten"/>
                <a:cs typeface="Saithik Handwritten"/>
                <a:sym typeface="Saithik Handwritten"/>
              </a:defRPr>
            </a:pPr>
            <a:r>
              <a:t>Mémé je suis fatiguée.</a:t>
            </a:r>
          </a:p>
          <a:p>
            <a:pPr algn="ctr" defTabSz="449580">
              <a:lnSpc>
                <a:spcPct val="107916"/>
              </a:lnSpc>
              <a:spcBef>
                <a:spcPts val="800"/>
              </a:spcBef>
              <a:defRPr sz="2600">
                <a:latin typeface="Saithik Handwritten"/>
                <a:ea typeface="Saithik Handwritten"/>
                <a:cs typeface="Saithik Handwritten"/>
                <a:sym typeface="Saithik Handwritten"/>
              </a:defRPr>
            </a:pPr>
            <a:r>
              <a:t>Entre le télé-travail et l’école à la maison,</a:t>
            </a:r>
          </a:p>
          <a:p>
            <a:pPr algn="ctr" defTabSz="449580">
              <a:lnSpc>
                <a:spcPct val="107916"/>
              </a:lnSpc>
              <a:spcBef>
                <a:spcPts val="800"/>
              </a:spcBef>
              <a:defRPr sz="2600">
                <a:latin typeface="Saithik Handwritten"/>
                <a:ea typeface="Saithik Handwritten"/>
                <a:cs typeface="Saithik Handwritten"/>
                <a:sym typeface="Saithik Handwritten"/>
              </a:defRPr>
            </a:pPr>
            <a:r>
              <a:t>c’est pas facile. </a:t>
            </a:r>
          </a:p>
          <a:p>
            <a:pPr algn="ctr" defTabSz="449580">
              <a:lnSpc>
                <a:spcPct val="107916"/>
              </a:lnSpc>
              <a:spcBef>
                <a:spcPts val="800"/>
              </a:spcBef>
              <a:defRPr sz="2600">
                <a:latin typeface="Saithik Handwritten"/>
                <a:ea typeface="Saithik Handwritten"/>
                <a:cs typeface="Saithik Handwritten"/>
                <a:sym typeface="Saithik Handwritten"/>
              </a:defRPr>
            </a:pPr>
            <a:r>
              <a:t>En plus, depuis qu’on est confiné, Louis </a:t>
            </a:r>
          </a:p>
          <a:p>
            <a:pPr algn="ctr" defTabSz="449580">
              <a:lnSpc>
                <a:spcPct val="107916"/>
              </a:lnSpc>
              <a:spcBef>
                <a:spcPts val="800"/>
              </a:spcBef>
              <a:defRPr sz="2600">
                <a:latin typeface="Saithik Handwritten"/>
                <a:ea typeface="Saithik Handwritten"/>
                <a:cs typeface="Saithik Handwritten"/>
                <a:sym typeface="Saithik Handwritten"/>
              </a:defRPr>
            </a:pPr>
            <a:r>
              <a:t>dort très mal. </a:t>
            </a:r>
          </a:p>
          <a:p>
            <a:pPr algn="ctr" defTabSz="449580">
              <a:lnSpc>
                <a:spcPct val="107916"/>
              </a:lnSpc>
              <a:spcBef>
                <a:spcPts val="800"/>
              </a:spcBef>
              <a:defRPr sz="2600">
                <a:latin typeface="Saithik Handwritten"/>
                <a:ea typeface="Saithik Handwritten"/>
                <a:cs typeface="Saithik Handwritten"/>
                <a:sym typeface="Saithik Handwritten"/>
              </a:defRPr>
            </a:pPr>
            <a:r>
              <a:t>Il se réveille beaucoup. Tu n’as pas des trucs pour favoriser le sommeil ? </a:t>
            </a:r>
          </a:p>
        </p:txBody>
      </p:sp>
      <p:sp>
        <p:nvSpPr>
          <p:cNvPr id="248" name="©designonthemoon"/>
          <p:cNvSpPr txBox="1"/>
          <p:nvPr/>
        </p:nvSpPr>
        <p:spPr>
          <a:xfrm>
            <a:off x="142722" y="6021933"/>
            <a:ext cx="1441756" cy="249734"/>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355600">
              <a:lnSpc>
                <a:spcPct val="100000"/>
              </a:lnSpc>
              <a:spcBef>
                <a:spcPts val="0"/>
              </a:spcBef>
              <a:defRPr sz="1200">
                <a:solidFill>
                  <a:srgbClr val="E4AF0A"/>
                </a:solidFill>
              </a:defRPr>
            </a:lvl1pPr>
          </a:lstStyle>
          <a:p>
            <a:pPr/>
            <a:r>
              <a:t>©designonthemoon</a:t>
            </a: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0" name="Numéro de diapositive"/>
          <p:cNvSpPr txBox="1"/>
          <p:nvPr>
            <p:ph type="sldNum" sz="quarter" idx="2"/>
          </p:nvPr>
        </p:nvSpPr>
        <p:spPr>
          <a:xfrm>
            <a:off x="9187230" y="12521247"/>
            <a:ext cx="314860" cy="29911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51" name="Ma Doudou est partie tout là-bas D' l'autre côté de la mer qu'est d'vant moi…"/>
          <p:cNvSpPr txBox="1"/>
          <p:nvPr/>
        </p:nvSpPr>
        <p:spPr>
          <a:xfrm>
            <a:off x="660400" y="3315758"/>
            <a:ext cx="8789889" cy="4828117"/>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600">
                <a:latin typeface="Saithik Handwritten"/>
                <a:ea typeface="Saithik Handwritten"/>
                <a:cs typeface="Saithik Handwritten"/>
                <a:sym typeface="Saithik Handwritten"/>
              </a:defRPr>
            </a:pPr>
            <a:r>
              <a:t>Ma Doudou est partie tout là-bas D' l'autre côté de la mer qu'est d'vant moi </a:t>
            </a:r>
          </a:p>
          <a:p>
            <a:pPr algn="ctr" defTabSz="449580">
              <a:lnSpc>
                <a:spcPct val="107916"/>
              </a:lnSpc>
              <a:spcBef>
                <a:spcPts val="800"/>
              </a:spcBef>
              <a:defRPr sz="2600">
                <a:latin typeface="Saithik Handwritten"/>
                <a:ea typeface="Saithik Handwritten"/>
                <a:cs typeface="Saithik Handwritten"/>
                <a:sym typeface="Saithik Handwritten"/>
              </a:defRPr>
            </a:pPr>
            <a:r>
              <a:t>Sur ma tête y a toujours le soleil Mais là-bas c'est sûrement pas pareil</a:t>
            </a:r>
          </a:p>
          <a:p>
            <a:pPr algn="ctr" defTabSz="449580">
              <a:lnSpc>
                <a:spcPct val="107916"/>
              </a:lnSpc>
              <a:spcBef>
                <a:spcPts val="800"/>
              </a:spcBef>
              <a:defRPr sz="2600">
                <a:latin typeface="Saithik Handwritten"/>
                <a:ea typeface="Saithik Handwritten"/>
                <a:cs typeface="Saithik Handwritten"/>
                <a:sym typeface="Saithik Handwritten"/>
              </a:defRPr>
            </a:pPr>
            <a:r>
              <a:t> Elle reviendra pas, Moi je suis toujours là Alors je lui dis: "Pourquoi t'es partie?"</a:t>
            </a:r>
          </a:p>
          <a:p>
            <a:pPr algn="ctr" defTabSz="449580">
              <a:lnSpc>
                <a:spcPct val="107916"/>
              </a:lnSpc>
              <a:spcBef>
                <a:spcPts val="800"/>
              </a:spcBef>
              <a:defRPr sz="2600">
                <a:latin typeface="Saithik Handwritten"/>
                <a:ea typeface="Saithik Handwritten"/>
                <a:cs typeface="Saithik Handwritten"/>
                <a:sym typeface="Saithik Handwritten"/>
              </a:defRPr>
            </a:pPr>
            <a:r>
              <a:t>Ma Doudou, c'est sûr qu'elle va prendre froid Dans c' pays, qui est-ce qui la soignera</a:t>
            </a:r>
            <a:br/>
            <a:r>
              <a:t>Et alors peut-être bien qu'elle mourra</a:t>
            </a:r>
            <a:br/>
            <a:r>
              <a:t>Mais le Bon Dieu, y n' peut pas me faire ça Ça fait bien longtemps</a:t>
            </a:r>
            <a:br/>
            <a:r>
              <a:t>Bien longtemps que j' l’attends Alors je lui dis: "Pourquoi t'es partie?"</a:t>
            </a:r>
          </a:p>
        </p:txBody>
      </p:sp>
      <p:sp>
        <p:nvSpPr>
          <p:cNvPr id="252" name="Volume">
            <a:hlinkClick r:id="rId2" invalidUrl="" action="" tgtFrame="" tooltip="" history="1" highlightClick="0" endSnd="0"/>
          </p:cNvPr>
          <p:cNvSpPr/>
          <p:nvPr/>
        </p:nvSpPr>
        <p:spPr>
          <a:xfrm>
            <a:off x="7148244" y="10053368"/>
            <a:ext cx="1349913" cy="1178463"/>
          </a:xfrm>
          <a:custGeom>
            <a:avLst/>
            <a:gdLst/>
            <a:ahLst/>
            <a:cxnLst>
              <a:cxn ang="0">
                <a:pos x="wd2" y="hd2"/>
              </a:cxn>
              <a:cxn ang="5400000">
                <a:pos x="wd2" y="hd2"/>
              </a:cxn>
              <a:cxn ang="10800000">
                <a:pos x="wd2" y="hd2"/>
              </a:cxn>
              <a:cxn ang="16200000">
                <a:pos x="wd2" y="hd2"/>
              </a:cxn>
            </a:cxnLst>
            <a:rect l="0" t="0" r="r" b="b"/>
            <a:pathLst>
              <a:path w="21600" h="21443" fill="norm" stroke="1" extrusionOk="0">
                <a:moveTo>
                  <a:pt x="9522" y="5"/>
                </a:moveTo>
                <a:cubicBezTo>
                  <a:pt x="9458" y="16"/>
                  <a:pt x="9393" y="50"/>
                  <a:pt x="9338" y="109"/>
                </a:cubicBezTo>
                <a:lnTo>
                  <a:pt x="4461" y="5364"/>
                </a:lnTo>
                <a:cubicBezTo>
                  <a:pt x="4398" y="5432"/>
                  <a:pt x="4313" y="5470"/>
                  <a:pt x="4226" y="5470"/>
                </a:cubicBezTo>
                <a:lnTo>
                  <a:pt x="808" y="5470"/>
                </a:lnTo>
                <a:cubicBezTo>
                  <a:pt x="363" y="5470"/>
                  <a:pt x="0" y="5880"/>
                  <a:pt x="0" y="6387"/>
                </a:cubicBezTo>
                <a:lnTo>
                  <a:pt x="0" y="15058"/>
                </a:lnTo>
                <a:cubicBezTo>
                  <a:pt x="0" y="15565"/>
                  <a:pt x="362" y="15975"/>
                  <a:pt x="808" y="15975"/>
                </a:cubicBezTo>
                <a:lnTo>
                  <a:pt x="4226" y="15975"/>
                </a:lnTo>
                <a:cubicBezTo>
                  <a:pt x="4313" y="15975"/>
                  <a:pt x="4398" y="16013"/>
                  <a:pt x="4461" y="16081"/>
                </a:cubicBezTo>
                <a:lnTo>
                  <a:pt x="9338" y="21336"/>
                </a:lnTo>
                <a:cubicBezTo>
                  <a:pt x="9557" y="21571"/>
                  <a:pt x="9917" y="21395"/>
                  <a:pt x="9917" y="21053"/>
                </a:cubicBezTo>
                <a:lnTo>
                  <a:pt x="9917" y="392"/>
                </a:lnTo>
                <a:cubicBezTo>
                  <a:pt x="9917" y="135"/>
                  <a:pt x="9715" y="-29"/>
                  <a:pt x="9522" y="5"/>
                </a:cubicBezTo>
                <a:close/>
                <a:moveTo>
                  <a:pt x="18098" y="7"/>
                </a:moveTo>
                <a:lnTo>
                  <a:pt x="16830" y="1320"/>
                </a:lnTo>
                <a:cubicBezTo>
                  <a:pt x="18734" y="3848"/>
                  <a:pt x="19886" y="7132"/>
                  <a:pt x="19886" y="10723"/>
                </a:cubicBezTo>
                <a:cubicBezTo>
                  <a:pt x="19886" y="14313"/>
                  <a:pt x="18734" y="17597"/>
                  <a:pt x="16830" y="20125"/>
                </a:cubicBezTo>
                <a:lnTo>
                  <a:pt x="18098" y="21436"/>
                </a:lnTo>
                <a:cubicBezTo>
                  <a:pt x="20280" y="18562"/>
                  <a:pt x="21600" y="14817"/>
                  <a:pt x="21600" y="10723"/>
                </a:cubicBezTo>
                <a:cubicBezTo>
                  <a:pt x="21600" y="6628"/>
                  <a:pt x="20280" y="2881"/>
                  <a:pt x="18098" y="7"/>
                </a:cubicBezTo>
                <a:close/>
                <a:moveTo>
                  <a:pt x="15546" y="2646"/>
                </a:moveTo>
                <a:lnTo>
                  <a:pt x="14272" y="3965"/>
                </a:lnTo>
                <a:cubicBezTo>
                  <a:pt x="15619" y="5794"/>
                  <a:pt x="16430" y="8151"/>
                  <a:pt x="16430" y="10723"/>
                </a:cubicBezTo>
                <a:cubicBezTo>
                  <a:pt x="16430" y="13294"/>
                  <a:pt x="15618" y="15651"/>
                  <a:pt x="14272" y="17480"/>
                </a:cubicBezTo>
                <a:lnTo>
                  <a:pt x="15546" y="18797"/>
                </a:lnTo>
                <a:cubicBezTo>
                  <a:pt x="17171" y="16619"/>
                  <a:pt x="18151" y="13802"/>
                  <a:pt x="18151" y="10723"/>
                </a:cubicBezTo>
                <a:cubicBezTo>
                  <a:pt x="18151" y="7643"/>
                  <a:pt x="17171" y="4824"/>
                  <a:pt x="15546" y="2646"/>
                </a:cubicBezTo>
                <a:close/>
                <a:moveTo>
                  <a:pt x="13064" y="5215"/>
                </a:moveTo>
                <a:lnTo>
                  <a:pt x="11908" y="6414"/>
                </a:lnTo>
                <a:cubicBezTo>
                  <a:pt x="12740" y="7595"/>
                  <a:pt x="13236" y="9092"/>
                  <a:pt x="13236" y="10723"/>
                </a:cubicBezTo>
                <a:cubicBezTo>
                  <a:pt x="13236" y="12353"/>
                  <a:pt x="12740" y="13851"/>
                  <a:pt x="11908" y="15031"/>
                </a:cubicBezTo>
                <a:lnTo>
                  <a:pt x="13064" y="16228"/>
                </a:lnTo>
                <a:cubicBezTo>
                  <a:pt x="14148" y="14731"/>
                  <a:pt x="14799" y="12813"/>
                  <a:pt x="14799" y="10723"/>
                </a:cubicBezTo>
                <a:cubicBezTo>
                  <a:pt x="14799" y="8632"/>
                  <a:pt x="14147" y="6712"/>
                  <a:pt x="13064" y="5215"/>
                </a:cubicBezTo>
                <a:close/>
              </a:path>
            </a:pathLst>
          </a:custGeom>
          <a:solidFill>
            <a:srgbClr val="000000">
              <a:alpha val="70466"/>
            </a:srgbClr>
          </a:solidFill>
          <a:ln w="3175">
            <a:miter lim="400000"/>
          </a:ln>
        </p:spPr>
        <p:txBody>
          <a:bodyPr lIns="38100" tIns="38100" rIns="38100" bIns="38100" anchor="ctr"/>
          <a:lstStyle/>
          <a:p>
            <a:pPr algn="ctr" defTabSz="778933">
              <a:lnSpc>
                <a:spcPct val="100000"/>
              </a:lnSpc>
              <a:spcBef>
                <a:spcPts val="0"/>
              </a:spcBef>
              <a:defRPr sz="2800">
                <a:solidFill>
                  <a:srgbClr val="FFFFFF"/>
                </a:solidFill>
                <a:latin typeface="Helvetica Neue Medium"/>
                <a:ea typeface="Helvetica Neue Medium"/>
                <a:cs typeface="Helvetica Neue Medium"/>
                <a:sym typeface="Helvetica Neue Medium"/>
              </a:defRPr>
            </a:pPr>
          </a:p>
        </p:txBody>
      </p:sp>
      <p:sp>
        <p:nvSpPr>
          <p:cNvPr id="253" name="Son rire, son entrain, ses jolis textes……"/>
          <p:cNvSpPr txBox="1"/>
          <p:nvPr/>
        </p:nvSpPr>
        <p:spPr>
          <a:xfrm>
            <a:off x="42961" y="8285294"/>
            <a:ext cx="7514929" cy="2163975"/>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Son rire, son entrain, ses jolis textes…</a:t>
            </a:r>
          </a:p>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parfois, je voulais qu’Henri Salvador soit mon papa !!!</a:t>
            </a:r>
          </a:p>
          <a:p>
            <a:pPr algn="ctr" defTabSz="449580">
              <a:lnSpc>
                <a:spcPct val="107916"/>
              </a:lnSpc>
              <a:spcBef>
                <a:spcPts val="800"/>
              </a:spcBef>
              <a:defRPr sz="2000">
                <a:latin typeface="Abel"/>
                <a:ea typeface="Abel"/>
                <a:cs typeface="Abel"/>
                <a:sym typeface="Abel"/>
              </a:defRPr>
            </a:pPr>
          </a:p>
        </p:txBody>
      </p:sp>
      <p:pic>
        <p:nvPicPr>
          <p:cNvPr id="254" name="200w-6.gif" descr="200w-6.gif"/>
          <p:cNvPicPr>
            <a:picLocks noChangeAspect="0"/>
          </p:cNvPicPr>
          <p:nvPr/>
        </p:nvPicPr>
        <p:blipFill>
          <a:blip r:embed="rId3">
            <a:extLst/>
          </a:blip>
          <a:stretch>
            <a:fillRect/>
          </a:stretch>
        </p:blipFill>
        <p:spPr>
          <a:xfrm>
            <a:off x="457200" y="-137386"/>
            <a:ext cx="3311724" cy="3311725"/>
          </a:xfrm>
          <a:prstGeom prst="rect">
            <a:avLst/>
          </a:prstGeom>
          <a:ln w="12700">
            <a:miter lim="400000"/>
          </a:ln>
        </p:spPr>
      </p:pic>
      <p:sp>
        <p:nvSpPr>
          <p:cNvPr id="255" name="Mon papa, lui aussi me chantait…"/>
          <p:cNvSpPr txBox="1"/>
          <p:nvPr/>
        </p:nvSpPr>
        <p:spPr>
          <a:xfrm>
            <a:off x="444264" y="10590688"/>
            <a:ext cx="5638776" cy="1780224"/>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000">
                <a:latin typeface="Abel"/>
                <a:ea typeface="Abel"/>
                <a:cs typeface="Abel"/>
                <a:sym typeface="Abel"/>
              </a:defRPr>
            </a:pPr>
            <a:r>
              <a:t>Mon papa, lui aussi me chantait </a:t>
            </a:r>
          </a:p>
          <a:p>
            <a:pPr algn="ctr" defTabSz="449580">
              <a:lnSpc>
                <a:spcPct val="107916"/>
              </a:lnSpc>
              <a:spcBef>
                <a:spcPts val="800"/>
              </a:spcBef>
              <a:defRPr sz="2000">
                <a:latin typeface="Abel"/>
                <a:ea typeface="Abel"/>
                <a:cs typeface="Abel"/>
                <a:sym typeface="Abel"/>
              </a:defRPr>
            </a:pPr>
            <a:r>
              <a:t>toujours une chanson au creux de l’oreille </a:t>
            </a:r>
          </a:p>
          <a:p>
            <a:pPr algn="ctr" defTabSz="449580">
              <a:lnSpc>
                <a:spcPct val="107916"/>
              </a:lnSpc>
              <a:spcBef>
                <a:spcPts val="800"/>
              </a:spcBef>
              <a:defRPr sz="2000">
                <a:latin typeface="Abel"/>
                <a:ea typeface="Abel"/>
                <a:cs typeface="Abel"/>
                <a:sym typeface="Abel"/>
              </a:defRPr>
            </a:pPr>
            <a:r>
              <a:t>quand la nuit tombait. </a:t>
            </a:r>
          </a:p>
        </p:txBody>
      </p:sp>
      <p:sp>
        <p:nvSpPr>
          <p:cNvPr id="256" name="Ma doudou Henri Salvador – 1949"/>
          <p:cNvSpPr txBox="1"/>
          <p:nvPr/>
        </p:nvSpPr>
        <p:spPr>
          <a:xfrm>
            <a:off x="5900864" y="1044417"/>
            <a:ext cx="2930272" cy="1782235"/>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Ma doudou</a:t>
            </a:r>
            <a:br/>
            <a:r>
              <a:t>Henri Salvador – 1949</a:t>
            </a:r>
            <a:r>
              <a:t> </a:t>
            </a:r>
          </a:p>
        </p:txBody>
      </p:sp>
      <p:sp>
        <p:nvSpPr>
          <p:cNvPr id="257" name="©koolmilk"/>
          <p:cNvSpPr txBox="1"/>
          <p:nvPr/>
        </p:nvSpPr>
        <p:spPr>
          <a:xfrm>
            <a:off x="256114" y="2673349"/>
            <a:ext cx="862088" cy="292101"/>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457200">
              <a:lnSpc>
                <a:spcPct val="100000"/>
              </a:lnSpc>
              <a:spcBef>
                <a:spcPts val="0"/>
              </a:spcBef>
              <a:defRPr sz="1400">
                <a:solidFill>
                  <a:srgbClr val="A6A6A6"/>
                </a:solidFill>
                <a:latin typeface="Helvetica"/>
                <a:ea typeface="Helvetica"/>
                <a:cs typeface="Helvetica"/>
                <a:sym typeface="Helvetica"/>
              </a:defRPr>
            </a:lvl1pPr>
          </a:lstStyle>
          <a:p>
            <a:pPr/>
            <a:r>
              <a:t>©koolmilk</a:t>
            </a: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9" name="Numéro de diapositive"/>
          <p:cNvSpPr txBox="1"/>
          <p:nvPr>
            <p:ph type="sldNum" sz="quarter" idx="2"/>
          </p:nvPr>
        </p:nvSpPr>
        <p:spPr>
          <a:xfrm>
            <a:off x="9334499" y="12547599"/>
            <a:ext cx="314860" cy="29911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60" name="On le voyait passer quelquefois Dans un coupé grand comme une noix,…"/>
          <p:cNvSpPr txBox="1"/>
          <p:nvPr/>
        </p:nvSpPr>
        <p:spPr>
          <a:xfrm>
            <a:off x="2764993" y="7298848"/>
            <a:ext cx="6452820" cy="3893504"/>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r" defTabSz="449580">
              <a:lnSpc>
                <a:spcPct val="107916"/>
              </a:lnSpc>
              <a:spcBef>
                <a:spcPts val="800"/>
              </a:spcBef>
              <a:defRPr sz="2400">
                <a:latin typeface="Saithik Handwritten"/>
                <a:ea typeface="Saithik Handwritten"/>
                <a:cs typeface="Saithik Handwritten"/>
                <a:sym typeface="Saithik Handwritten"/>
              </a:defRPr>
            </a:pPr>
            <a:r>
              <a:t>On le voyait passer quelquefois Dans un coupé grand comme une noix, </a:t>
            </a:r>
          </a:p>
          <a:p>
            <a:pPr algn="r" defTabSz="449580">
              <a:lnSpc>
                <a:spcPct val="107916"/>
              </a:lnSpc>
              <a:spcBef>
                <a:spcPts val="800"/>
              </a:spcBef>
              <a:defRPr sz="2400">
                <a:latin typeface="Saithik Handwritten"/>
                <a:ea typeface="Saithik Handwritten"/>
                <a:cs typeface="Saithik Handwritten"/>
                <a:sym typeface="Saithik Handwritten"/>
              </a:defRPr>
            </a:pPr>
            <a:r>
              <a:t>Que tout le long des sentiers fleuris, tiraient trois souris.</a:t>
            </a:r>
            <a:br/>
            <a:r>
              <a:t>Jean de la Lune (bis)</a:t>
            </a:r>
          </a:p>
          <a:p>
            <a:pPr algn="r" defTabSz="449580">
              <a:lnSpc>
                <a:spcPct val="107916"/>
              </a:lnSpc>
              <a:spcBef>
                <a:spcPts val="800"/>
              </a:spcBef>
              <a:defRPr sz="2400">
                <a:latin typeface="Saithik Handwritten"/>
                <a:ea typeface="Saithik Handwritten"/>
                <a:cs typeface="Saithik Handwritten"/>
                <a:sym typeface="Saithik Handwritten"/>
              </a:defRPr>
            </a:pPr>
            <a:r>
              <a:t>Quand il mourut chacun le pleura, Dans son potiron, on l’enterra,</a:t>
            </a:r>
            <a:br/>
            <a:r>
              <a:t>Et sur sa tombe l’on écrivit Sur la croix : ci-gît</a:t>
            </a:r>
            <a:br/>
            <a:r>
              <a:t>Jean de la Lune (bis)</a:t>
            </a:r>
          </a:p>
        </p:txBody>
      </p:sp>
      <p:pic>
        <p:nvPicPr>
          <p:cNvPr id="261" name="chanteuse sans carton.png" descr="chanteuse sans carton.png"/>
          <p:cNvPicPr>
            <a:picLocks noChangeAspect="1"/>
          </p:cNvPicPr>
          <p:nvPr/>
        </p:nvPicPr>
        <p:blipFill>
          <a:blip r:embed="rId2">
            <a:extLst/>
          </a:blip>
          <a:stretch>
            <a:fillRect/>
          </a:stretch>
        </p:blipFill>
        <p:spPr>
          <a:xfrm>
            <a:off x="76200" y="10423489"/>
            <a:ext cx="2558987" cy="2540941"/>
          </a:xfrm>
          <a:prstGeom prst="rect">
            <a:avLst/>
          </a:prstGeom>
          <a:ln w="3175">
            <a:miter lim="400000"/>
          </a:ln>
        </p:spPr>
      </p:pic>
      <p:sp>
        <p:nvSpPr>
          <p:cNvPr id="262" name="Texte"/>
          <p:cNvSpPr txBox="1"/>
          <p:nvPr/>
        </p:nvSpPr>
        <p:spPr>
          <a:xfrm>
            <a:off x="5500978" y="11750138"/>
            <a:ext cx="205731" cy="864342"/>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algn="ctr" defTabSz="449580">
              <a:lnSpc>
                <a:spcPct val="107916"/>
              </a:lnSpc>
              <a:spcBef>
                <a:spcPts val="800"/>
              </a:spcBef>
              <a:defRPr sz="2000">
                <a:latin typeface="Abel"/>
                <a:ea typeface="Abel"/>
                <a:cs typeface="Abel"/>
                <a:sym typeface="Abel"/>
              </a:defRPr>
            </a:lvl1pPr>
          </a:lstStyle>
          <a:p>
            <a:pPr/>
            <a:r>
              <a:t> </a:t>
            </a:r>
          </a:p>
        </p:txBody>
      </p:sp>
      <p:sp>
        <p:nvSpPr>
          <p:cNvPr id="263" name="Jean de la Lune Chanson traditionnelle…"/>
          <p:cNvSpPr txBox="1"/>
          <p:nvPr/>
        </p:nvSpPr>
        <p:spPr>
          <a:xfrm>
            <a:off x="307187" y="784595"/>
            <a:ext cx="6650026" cy="6530606"/>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defTabSz="449580">
              <a:lnSpc>
                <a:spcPct val="107916"/>
              </a:lnSpc>
              <a:spcBef>
                <a:spcPts val="800"/>
              </a:spcBef>
              <a:defRPr sz="2400">
                <a:solidFill>
                  <a:srgbClr val="9C1017"/>
                </a:solidFill>
                <a:latin typeface="Saithik Handwritten"/>
                <a:ea typeface="Saithik Handwritten"/>
                <a:cs typeface="Saithik Handwritten"/>
                <a:sym typeface="Saithik Handwritten"/>
              </a:defRPr>
            </a:pPr>
            <a:r>
              <a:t>Jean de la Lune</a:t>
            </a:r>
            <a:br/>
            <a:r>
              <a:t>Chanson traditionnelle</a:t>
            </a:r>
          </a:p>
          <a:p>
            <a:pPr defTabSz="449580">
              <a:lnSpc>
                <a:spcPct val="107916"/>
              </a:lnSpc>
              <a:spcBef>
                <a:spcPts val="800"/>
              </a:spcBef>
              <a:defRPr sz="2400">
                <a:latin typeface="Saithik Handwritten"/>
                <a:ea typeface="Saithik Handwritten"/>
                <a:cs typeface="Saithik Handwritten"/>
                <a:sym typeface="Saithik Handwritten"/>
              </a:defRPr>
            </a:pPr>
            <a:r>
              <a:t>Par une tiède nuit de printemps Il y a bien de cela cent ans,</a:t>
            </a:r>
            <a:br/>
            <a:r>
              <a:t>Que sous un brin de persil, sans bruit Tout menu, naquit</a:t>
            </a:r>
            <a:br/>
            <a:r>
              <a:t>Jean de la Lune (bis)</a:t>
            </a:r>
          </a:p>
          <a:p>
            <a:pPr defTabSz="449580">
              <a:lnSpc>
                <a:spcPct val="107916"/>
              </a:lnSpc>
              <a:spcBef>
                <a:spcPts val="800"/>
              </a:spcBef>
              <a:defRPr sz="2400">
                <a:latin typeface="Saithik Handwritten"/>
                <a:ea typeface="Saithik Handwritten"/>
                <a:cs typeface="Saithik Handwritten"/>
                <a:sym typeface="Saithik Handwritten"/>
              </a:defRPr>
            </a:pPr>
            <a:r>
              <a:t>Il était gros comme un champignon, Frêle, délicat, petit, mignon,</a:t>
            </a:r>
            <a:br/>
            <a:r>
              <a:t>Et jaune et vert comme un perroquet, Avait bon caquet</a:t>
            </a:r>
            <a:br/>
            <a:r>
              <a:t>Jean de la Lune (bis)</a:t>
            </a:r>
          </a:p>
          <a:p>
            <a:pPr defTabSz="449580">
              <a:lnSpc>
                <a:spcPct val="107916"/>
              </a:lnSpc>
              <a:spcBef>
                <a:spcPts val="800"/>
              </a:spcBef>
              <a:defRPr sz="2400">
                <a:latin typeface="Saithik Handwritten"/>
                <a:ea typeface="Saithik Handwritten"/>
                <a:cs typeface="Saithik Handwritten"/>
                <a:sym typeface="Saithik Handwritten"/>
              </a:defRPr>
            </a:pPr>
            <a:r>
              <a:t>Quand il se risquait à travers bois, De loin, de près, de tous les endroits,</a:t>
            </a:r>
            <a:br/>
            <a:r>
              <a:t>Merles, bouvreuils, sur leurs mirlitons Répétaient en rond</a:t>
            </a:r>
            <a:br/>
            <a:r>
              <a:t>Jean de la Lune (bis)</a:t>
            </a:r>
          </a:p>
        </p:txBody>
      </p:sp>
      <p:sp>
        <p:nvSpPr>
          <p:cNvPr id="264" name="Volume">
            <a:hlinkClick r:id="rId3" invalidUrl="" action="" tgtFrame="" tooltip="" history="1" highlightClick="0" endSnd="0"/>
          </p:cNvPr>
          <p:cNvSpPr/>
          <p:nvPr/>
        </p:nvSpPr>
        <p:spPr>
          <a:xfrm>
            <a:off x="7351444" y="2077768"/>
            <a:ext cx="1349913" cy="1178464"/>
          </a:xfrm>
          <a:custGeom>
            <a:avLst/>
            <a:gdLst/>
            <a:ahLst/>
            <a:cxnLst>
              <a:cxn ang="0">
                <a:pos x="wd2" y="hd2"/>
              </a:cxn>
              <a:cxn ang="5400000">
                <a:pos x="wd2" y="hd2"/>
              </a:cxn>
              <a:cxn ang="10800000">
                <a:pos x="wd2" y="hd2"/>
              </a:cxn>
              <a:cxn ang="16200000">
                <a:pos x="wd2" y="hd2"/>
              </a:cxn>
            </a:cxnLst>
            <a:rect l="0" t="0" r="r" b="b"/>
            <a:pathLst>
              <a:path w="21600" h="21443" fill="norm" stroke="1" extrusionOk="0">
                <a:moveTo>
                  <a:pt x="9522" y="5"/>
                </a:moveTo>
                <a:cubicBezTo>
                  <a:pt x="9458" y="16"/>
                  <a:pt x="9393" y="50"/>
                  <a:pt x="9338" y="109"/>
                </a:cubicBezTo>
                <a:lnTo>
                  <a:pt x="4461" y="5364"/>
                </a:lnTo>
                <a:cubicBezTo>
                  <a:pt x="4398" y="5432"/>
                  <a:pt x="4313" y="5470"/>
                  <a:pt x="4226" y="5470"/>
                </a:cubicBezTo>
                <a:lnTo>
                  <a:pt x="808" y="5470"/>
                </a:lnTo>
                <a:cubicBezTo>
                  <a:pt x="363" y="5470"/>
                  <a:pt x="0" y="5880"/>
                  <a:pt x="0" y="6387"/>
                </a:cubicBezTo>
                <a:lnTo>
                  <a:pt x="0" y="15058"/>
                </a:lnTo>
                <a:cubicBezTo>
                  <a:pt x="0" y="15565"/>
                  <a:pt x="362" y="15975"/>
                  <a:pt x="808" y="15975"/>
                </a:cubicBezTo>
                <a:lnTo>
                  <a:pt x="4226" y="15975"/>
                </a:lnTo>
                <a:cubicBezTo>
                  <a:pt x="4313" y="15975"/>
                  <a:pt x="4398" y="16013"/>
                  <a:pt x="4461" y="16081"/>
                </a:cubicBezTo>
                <a:lnTo>
                  <a:pt x="9338" y="21336"/>
                </a:lnTo>
                <a:cubicBezTo>
                  <a:pt x="9557" y="21571"/>
                  <a:pt x="9917" y="21395"/>
                  <a:pt x="9917" y="21053"/>
                </a:cubicBezTo>
                <a:lnTo>
                  <a:pt x="9917" y="392"/>
                </a:lnTo>
                <a:cubicBezTo>
                  <a:pt x="9917" y="135"/>
                  <a:pt x="9715" y="-29"/>
                  <a:pt x="9522" y="5"/>
                </a:cubicBezTo>
                <a:close/>
                <a:moveTo>
                  <a:pt x="18098" y="7"/>
                </a:moveTo>
                <a:lnTo>
                  <a:pt x="16830" y="1320"/>
                </a:lnTo>
                <a:cubicBezTo>
                  <a:pt x="18734" y="3848"/>
                  <a:pt x="19886" y="7132"/>
                  <a:pt x="19886" y="10723"/>
                </a:cubicBezTo>
                <a:cubicBezTo>
                  <a:pt x="19886" y="14313"/>
                  <a:pt x="18734" y="17597"/>
                  <a:pt x="16830" y="20125"/>
                </a:cubicBezTo>
                <a:lnTo>
                  <a:pt x="18098" y="21436"/>
                </a:lnTo>
                <a:cubicBezTo>
                  <a:pt x="20280" y="18562"/>
                  <a:pt x="21600" y="14817"/>
                  <a:pt x="21600" y="10723"/>
                </a:cubicBezTo>
                <a:cubicBezTo>
                  <a:pt x="21600" y="6628"/>
                  <a:pt x="20280" y="2881"/>
                  <a:pt x="18098" y="7"/>
                </a:cubicBezTo>
                <a:close/>
                <a:moveTo>
                  <a:pt x="15546" y="2646"/>
                </a:moveTo>
                <a:lnTo>
                  <a:pt x="14272" y="3965"/>
                </a:lnTo>
                <a:cubicBezTo>
                  <a:pt x="15619" y="5794"/>
                  <a:pt x="16430" y="8151"/>
                  <a:pt x="16430" y="10723"/>
                </a:cubicBezTo>
                <a:cubicBezTo>
                  <a:pt x="16430" y="13294"/>
                  <a:pt x="15618" y="15651"/>
                  <a:pt x="14272" y="17480"/>
                </a:cubicBezTo>
                <a:lnTo>
                  <a:pt x="15546" y="18797"/>
                </a:lnTo>
                <a:cubicBezTo>
                  <a:pt x="17171" y="16619"/>
                  <a:pt x="18151" y="13802"/>
                  <a:pt x="18151" y="10723"/>
                </a:cubicBezTo>
                <a:cubicBezTo>
                  <a:pt x="18151" y="7643"/>
                  <a:pt x="17171" y="4824"/>
                  <a:pt x="15546" y="2646"/>
                </a:cubicBezTo>
                <a:close/>
                <a:moveTo>
                  <a:pt x="13064" y="5215"/>
                </a:moveTo>
                <a:lnTo>
                  <a:pt x="11908" y="6414"/>
                </a:lnTo>
                <a:cubicBezTo>
                  <a:pt x="12740" y="7595"/>
                  <a:pt x="13236" y="9092"/>
                  <a:pt x="13236" y="10723"/>
                </a:cubicBezTo>
                <a:cubicBezTo>
                  <a:pt x="13236" y="12353"/>
                  <a:pt x="12740" y="13851"/>
                  <a:pt x="11908" y="15031"/>
                </a:cubicBezTo>
                <a:lnTo>
                  <a:pt x="13064" y="16228"/>
                </a:lnTo>
                <a:cubicBezTo>
                  <a:pt x="14148" y="14731"/>
                  <a:pt x="14799" y="12813"/>
                  <a:pt x="14799" y="10723"/>
                </a:cubicBezTo>
                <a:cubicBezTo>
                  <a:pt x="14799" y="8632"/>
                  <a:pt x="14147" y="6712"/>
                  <a:pt x="13064" y="5215"/>
                </a:cubicBezTo>
                <a:close/>
              </a:path>
            </a:pathLst>
          </a:custGeom>
          <a:solidFill>
            <a:srgbClr val="000000">
              <a:alpha val="69559"/>
            </a:srgbClr>
          </a:solidFill>
          <a:ln w="3175">
            <a:miter lim="400000"/>
          </a:ln>
        </p:spPr>
        <p:txBody>
          <a:bodyPr lIns="38100" tIns="38100" rIns="38100" bIns="38100" anchor="ctr"/>
          <a:lstStyle/>
          <a:p>
            <a:pPr algn="ctr" defTabSz="778933">
              <a:lnSpc>
                <a:spcPct val="100000"/>
              </a:lnSpc>
              <a:spcBef>
                <a:spcPts val="0"/>
              </a:spcBef>
              <a:defRPr sz="2800">
                <a:solidFill>
                  <a:srgbClr val="FFFFFF"/>
                </a:solidFill>
                <a:latin typeface="Helvetica Neue Medium"/>
                <a:ea typeface="Helvetica Neue Medium"/>
                <a:cs typeface="Helvetica Neue Medium"/>
                <a:sym typeface="Helvetica Neue Medium"/>
              </a:defRPr>
            </a:pPr>
          </a:p>
        </p:txBody>
      </p:sp>
      <p:pic>
        <p:nvPicPr>
          <p:cNvPr id="265" name="giphy-8.gif" descr="giphy-8.gif"/>
          <p:cNvPicPr>
            <a:picLocks noChangeAspect="0"/>
          </p:cNvPicPr>
          <p:nvPr/>
        </p:nvPicPr>
        <p:blipFill>
          <a:blip r:embed="rId4">
            <a:extLst/>
          </a:blip>
          <a:stretch>
            <a:fillRect/>
          </a:stretch>
        </p:blipFill>
        <p:spPr>
          <a:xfrm rot="21056700">
            <a:off x="1339351" y="11939271"/>
            <a:ext cx="553818" cy="553817"/>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7" name="Numéro de diapositive"/>
          <p:cNvSpPr txBox="1"/>
          <p:nvPr>
            <p:ph type="sldNum" sz="quarter" idx="2"/>
          </p:nvPr>
        </p:nvSpPr>
        <p:spPr>
          <a:xfrm>
            <a:off x="9334499" y="12546647"/>
            <a:ext cx="314860" cy="29911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68" name="Un jour, en avril, ma grand-mère m’a écrit un mail. Si si ! Un mail !…"/>
          <p:cNvSpPr txBox="1"/>
          <p:nvPr/>
        </p:nvSpPr>
        <p:spPr>
          <a:xfrm>
            <a:off x="713556" y="884555"/>
            <a:ext cx="8326488" cy="5698490"/>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000">
                <a:latin typeface="Abel"/>
                <a:ea typeface="Abel"/>
                <a:cs typeface="Abel"/>
                <a:sym typeface="Abel"/>
              </a:defRPr>
            </a:pPr>
            <a:r>
              <a:t>Un jour, en avril, ma grand-mère m’a écrit un mail. Si si ! Un mail ! </a:t>
            </a:r>
          </a:p>
          <a:p>
            <a:pPr algn="ctr" defTabSz="449580">
              <a:lnSpc>
                <a:spcPct val="107916"/>
              </a:lnSpc>
              <a:spcBef>
                <a:spcPts val="800"/>
              </a:spcBef>
              <a:defRPr sz="2000">
                <a:latin typeface="Abel"/>
                <a:ea typeface="Abel"/>
                <a:cs typeface="Abel"/>
                <a:sym typeface="Abel"/>
              </a:defRPr>
            </a:pPr>
            <a:r>
              <a:t>Dedans elle avait listé tous les grands morceaux de musique classique qu’elle voulait écouter. Je lui ai fait une playlist. </a:t>
            </a:r>
          </a:p>
          <a:p>
            <a:pPr algn="ctr" defTabSz="449580">
              <a:lnSpc>
                <a:spcPct val="107916"/>
              </a:lnSpc>
              <a:spcBef>
                <a:spcPts val="800"/>
              </a:spcBef>
              <a:defRPr sz="2000">
                <a:latin typeface="Abel"/>
                <a:ea typeface="Abel"/>
                <a:cs typeface="Abel"/>
                <a:sym typeface="Abel"/>
              </a:defRPr>
            </a:pPr>
            <a:r>
              <a:t>Toccata et fugue en ré M - Bach</a:t>
            </a:r>
          </a:p>
          <a:p>
            <a:pPr algn="ctr" defTabSz="449580">
              <a:lnSpc>
                <a:spcPct val="107916"/>
              </a:lnSpc>
              <a:spcBef>
                <a:spcPts val="800"/>
              </a:spcBef>
              <a:defRPr sz="2000">
                <a:latin typeface="Abel"/>
                <a:ea typeface="Abel"/>
                <a:cs typeface="Abel"/>
                <a:sym typeface="Abel"/>
              </a:defRPr>
            </a:pPr>
            <a:r>
              <a:t>Quatre Saisons - Vivaldi</a:t>
            </a:r>
          </a:p>
          <a:p>
            <a:pPr algn="ctr" defTabSz="449580">
              <a:lnSpc>
                <a:spcPct val="107916"/>
              </a:lnSpc>
              <a:spcBef>
                <a:spcPts val="800"/>
              </a:spcBef>
              <a:defRPr sz="2000">
                <a:latin typeface="Abel"/>
                <a:ea typeface="Abel"/>
                <a:cs typeface="Abel"/>
                <a:sym typeface="Abel"/>
              </a:defRPr>
            </a:pPr>
            <a:r>
              <a:t>Méditation de Thaïs - Massenet</a:t>
            </a:r>
          </a:p>
          <a:p>
            <a:pPr algn="ctr" defTabSz="449580">
              <a:lnSpc>
                <a:spcPct val="107916"/>
              </a:lnSpc>
              <a:spcBef>
                <a:spcPts val="800"/>
              </a:spcBef>
              <a:defRPr sz="2000">
                <a:latin typeface="Abel"/>
                <a:ea typeface="Abel"/>
                <a:cs typeface="Abel"/>
                <a:sym typeface="Abel"/>
              </a:defRPr>
            </a:pPr>
            <a:r>
              <a:t>Clair de Lune - Debussy</a:t>
            </a:r>
          </a:p>
          <a:p>
            <a:pPr algn="ctr" defTabSz="449580">
              <a:lnSpc>
                <a:spcPct val="107916"/>
              </a:lnSpc>
              <a:spcBef>
                <a:spcPts val="800"/>
              </a:spcBef>
              <a:defRPr sz="2000">
                <a:latin typeface="Abel"/>
                <a:ea typeface="Abel"/>
                <a:cs typeface="Abel"/>
                <a:sym typeface="Abel"/>
              </a:defRPr>
            </a:pPr>
            <a:r>
              <a:t>Habanera de Carmen - Bizet</a:t>
            </a:r>
          </a:p>
          <a:p>
            <a:pPr algn="ctr" defTabSz="449580">
              <a:lnSpc>
                <a:spcPct val="107916"/>
              </a:lnSpc>
              <a:spcBef>
                <a:spcPts val="800"/>
              </a:spcBef>
              <a:defRPr sz="2000">
                <a:latin typeface="Abel"/>
                <a:ea typeface="Abel"/>
                <a:cs typeface="Abel"/>
                <a:sym typeface="Abel"/>
              </a:defRPr>
            </a:pPr>
            <a:r>
              <a:t>Boléro - Ravel </a:t>
            </a:r>
          </a:p>
          <a:p>
            <a:pPr algn="ctr" defTabSz="449580">
              <a:lnSpc>
                <a:spcPct val="107916"/>
              </a:lnSpc>
              <a:spcBef>
                <a:spcPts val="800"/>
              </a:spcBef>
              <a:defRPr sz="2000">
                <a:latin typeface="Abel"/>
                <a:ea typeface="Abel"/>
                <a:cs typeface="Abel"/>
                <a:sym typeface="Abel"/>
              </a:defRPr>
            </a:pPr>
          </a:p>
          <a:p>
            <a:pPr algn="ctr" defTabSz="449580">
              <a:lnSpc>
                <a:spcPct val="107916"/>
              </a:lnSpc>
              <a:spcBef>
                <a:spcPts val="800"/>
              </a:spcBef>
              <a:defRPr sz="2000">
                <a:latin typeface="Abel"/>
                <a:ea typeface="Abel"/>
                <a:cs typeface="Abel"/>
                <a:sym typeface="Abel"/>
              </a:defRPr>
            </a:pPr>
            <a:r>
              <a:t>La musique classique ce sont d’extraordinaires histoires sans paroles, une porte ouverte sur l’imagination. </a:t>
            </a:r>
          </a:p>
        </p:txBody>
      </p:sp>
      <p:pic>
        <p:nvPicPr>
          <p:cNvPr id="269" name="giphy.gif" descr="giphy.gif"/>
          <p:cNvPicPr>
            <a:picLocks noChangeAspect="0"/>
          </p:cNvPicPr>
          <p:nvPr/>
        </p:nvPicPr>
        <p:blipFill>
          <a:blip r:embed="rId2">
            <a:extLst/>
          </a:blip>
          <a:stretch>
            <a:fillRect/>
          </a:stretch>
        </p:blipFill>
        <p:spPr>
          <a:xfrm rot="1875417">
            <a:off x="76200" y="4448819"/>
            <a:ext cx="9952981" cy="9952981"/>
          </a:xfrm>
          <a:prstGeom prst="rect">
            <a:avLst/>
          </a:prstGeom>
          <a:ln w="12700">
            <a:miter lim="400000"/>
          </a:ln>
        </p:spPr>
      </p:pic>
      <p:sp>
        <p:nvSpPr>
          <p:cNvPr id="270" name="Volume">
            <a:hlinkClick r:id="rId3" invalidUrl="" action="" tgtFrame="" tooltip="" history="1" highlightClick="0" endSnd="0"/>
          </p:cNvPr>
          <p:cNvSpPr/>
          <p:nvPr/>
        </p:nvSpPr>
        <p:spPr>
          <a:xfrm>
            <a:off x="4201844" y="6370368"/>
            <a:ext cx="1349913" cy="1178464"/>
          </a:xfrm>
          <a:custGeom>
            <a:avLst/>
            <a:gdLst/>
            <a:ahLst/>
            <a:cxnLst>
              <a:cxn ang="0">
                <a:pos x="wd2" y="hd2"/>
              </a:cxn>
              <a:cxn ang="5400000">
                <a:pos x="wd2" y="hd2"/>
              </a:cxn>
              <a:cxn ang="10800000">
                <a:pos x="wd2" y="hd2"/>
              </a:cxn>
              <a:cxn ang="16200000">
                <a:pos x="wd2" y="hd2"/>
              </a:cxn>
            </a:cxnLst>
            <a:rect l="0" t="0" r="r" b="b"/>
            <a:pathLst>
              <a:path w="21600" h="21443" fill="norm" stroke="1" extrusionOk="0">
                <a:moveTo>
                  <a:pt x="9522" y="5"/>
                </a:moveTo>
                <a:cubicBezTo>
                  <a:pt x="9458" y="16"/>
                  <a:pt x="9393" y="50"/>
                  <a:pt x="9338" y="109"/>
                </a:cubicBezTo>
                <a:lnTo>
                  <a:pt x="4461" y="5364"/>
                </a:lnTo>
                <a:cubicBezTo>
                  <a:pt x="4398" y="5432"/>
                  <a:pt x="4313" y="5470"/>
                  <a:pt x="4226" y="5470"/>
                </a:cubicBezTo>
                <a:lnTo>
                  <a:pt x="808" y="5470"/>
                </a:lnTo>
                <a:cubicBezTo>
                  <a:pt x="363" y="5470"/>
                  <a:pt x="0" y="5880"/>
                  <a:pt x="0" y="6387"/>
                </a:cubicBezTo>
                <a:lnTo>
                  <a:pt x="0" y="15058"/>
                </a:lnTo>
                <a:cubicBezTo>
                  <a:pt x="0" y="15565"/>
                  <a:pt x="362" y="15975"/>
                  <a:pt x="808" y="15975"/>
                </a:cubicBezTo>
                <a:lnTo>
                  <a:pt x="4226" y="15975"/>
                </a:lnTo>
                <a:cubicBezTo>
                  <a:pt x="4313" y="15975"/>
                  <a:pt x="4398" y="16013"/>
                  <a:pt x="4461" y="16081"/>
                </a:cubicBezTo>
                <a:lnTo>
                  <a:pt x="9338" y="21336"/>
                </a:lnTo>
                <a:cubicBezTo>
                  <a:pt x="9557" y="21571"/>
                  <a:pt x="9917" y="21395"/>
                  <a:pt x="9917" y="21053"/>
                </a:cubicBezTo>
                <a:lnTo>
                  <a:pt x="9917" y="392"/>
                </a:lnTo>
                <a:cubicBezTo>
                  <a:pt x="9917" y="135"/>
                  <a:pt x="9715" y="-29"/>
                  <a:pt x="9522" y="5"/>
                </a:cubicBezTo>
                <a:close/>
                <a:moveTo>
                  <a:pt x="18098" y="7"/>
                </a:moveTo>
                <a:lnTo>
                  <a:pt x="16830" y="1320"/>
                </a:lnTo>
                <a:cubicBezTo>
                  <a:pt x="18734" y="3848"/>
                  <a:pt x="19886" y="7132"/>
                  <a:pt x="19886" y="10723"/>
                </a:cubicBezTo>
                <a:cubicBezTo>
                  <a:pt x="19886" y="14313"/>
                  <a:pt x="18734" y="17597"/>
                  <a:pt x="16830" y="20125"/>
                </a:cubicBezTo>
                <a:lnTo>
                  <a:pt x="18098" y="21436"/>
                </a:lnTo>
                <a:cubicBezTo>
                  <a:pt x="20280" y="18562"/>
                  <a:pt x="21600" y="14817"/>
                  <a:pt x="21600" y="10723"/>
                </a:cubicBezTo>
                <a:cubicBezTo>
                  <a:pt x="21600" y="6628"/>
                  <a:pt x="20280" y="2881"/>
                  <a:pt x="18098" y="7"/>
                </a:cubicBezTo>
                <a:close/>
                <a:moveTo>
                  <a:pt x="15546" y="2646"/>
                </a:moveTo>
                <a:lnTo>
                  <a:pt x="14272" y="3965"/>
                </a:lnTo>
                <a:cubicBezTo>
                  <a:pt x="15619" y="5794"/>
                  <a:pt x="16430" y="8151"/>
                  <a:pt x="16430" y="10723"/>
                </a:cubicBezTo>
                <a:cubicBezTo>
                  <a:pt x="16430" y="13294"/>
                  <a:pt x="15618" y="15651"/>
                  <a:pt x="14272" y="17480"/>
                </a:cubicBezTo>
                <a:lnTo>
                  <a:pt x="15546" y="18797"/>
                </a:lnTo>
                <a:cubicBezTo>
                  <a:pt x="17171" y="16619"/>
                  <a:pt x="18151" y="13802"/>
                  <a:pt x="18151" y="10723"/>
                </a:cubicBezTo>
                <a:cubicBezTo>
                  <a:pt x="18151" y="7643"/>
                  <a:pt x="17171" y="4824"/>
                  <a:pt x="15546" y="2646"/>
                </a:cubicBezTo>
                <a:close/>
                <a:moveTo>
                  <a:pt x="13064" y="5215"/>
                </a:moveTo>
                <a:lnTo>
                  <a:pt x="11908" y="6414"/>
                </a:lnTo>
                <a:cubicBezTo>
                  <a:pt x="12740" y="7595"/>
                  <a:pt x="13236" y="9092"/>
                  <a:pt x="13236" y="10723"/>
                </a:cubicBezTo>
                <a:cubicBezTo>
                  <a:pt x="13236" y="12353"/>
                  <a:pt x="12740" y="13851"/>
                  <a:pt x="11908" y="15031"/>
                </a:cubicBezTo>
                <a:lnTo>
                  <a:pt x="13064" y="16228"/>
                </a:lnTo>
                <a:cubicBezTo>
                  <a:pt x="14148" y="14731"/>
                  <a:pt x="14799" y="12813"/>
                  <a:pt x="14799" y="10723"/>
                </a:cubicBezTo>
                <a:cubicBezTo>
                  <a:pt x="14799" y="8632"/>
                  <a:pt x="14147" y="6712"/>
                  <a:pt x="13064" y="5215"/>
                </a:cubicBezTo>
                <a:close/>
              </a:path>
            </a:pathLst>
          </a:custGeom>
          <a:solidFill>
            <a:srgbClr val="000000">
              <a:alpha val="70218"/>
            </a:srgbClr>
          </a:solidFill>
          <a:ln w="3175">
            <a:miter lim="400000"/>
          </a:ln>
        </p:spPr>
        <p:txBody>
          <a:bodyPr lIns="38100" tIns="38100" rIns="38100" bIns="38100" anchor="ctr"/>
          <a:lstStyle/>
          <a:p>
            <a:pPr algn="ctr" defTabSz="778933">
              <a:lnSpc>
                <a:spcPct val="100000"/>
              </a:lnSpc>
              <a:spcBef>
                <a:spcPts val="0"/>
              </a:spcBef>
              <a:defRPr sz="2800">
                <a:solidFill>
                  <a:srgbClr val="FFFFFF"/>
                </a:solidFill>
                <a:latin typeface="Helvetica Neue Medium"/>
                <a:ea typeface="Helvetica Neue Medium"/>
                <a:cs typeface="Helvetica Neue Medium"/>
                <a:sym typeface="Helvetica Neue Medium"/>
              </a:defRPr>
            </a:pPr>
          </a:p>
        </p:txBody>
      </p:sp>
      <p:sp>
        <p:nvSpPr>
          <p:cNvPr id="271" name="©Sharleneputihrai"/>
          <p:cNvSpPr txBox="1"/>
          <p:nvPr/>
        </p:nvSpPr>
        <p:spPr>
          <a:xfrm>
            <a:off x="7269670" y="11487149"/>
            <a:ext cx="1514774" cy="292101"/>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457200">
              <a:lnSpc>
                <a:spcPct val="100000"/>
              </a:lnSpc>
              <a:spcBef>
                <a:spcPts val="0"/>
              </a:spcBef>
              <a:defRPr sz="1400">
                <a:solidFill>
                  <a:srgbClr val="A6A6A6"/>
                </a:solidFill>
                <a:latin typeface="Helvetica"/>
                <a:ea typeface="Helvetica"/>
                <a:cs typeface="Helvetica"/>
                <a:sym typeface="Helvetica"/>
              </a:defRPr>
            </a:lvl1pPr>
          </a:lstStyle>
          <a:p>
            <a:pPr/>
            <a:r>
              <a:t>©Sharleneputihrai</a:t>
            </a: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3" name="Numéro de diapositive"/>
          <p:cNvSpPr txBox="1"/>
          <p:nvPr>
            <p:ph type="sldNum" sz="quarter" idx="2"/>
          </p:nvPr>
        </p:nvSpPr>
        <p:spPr>
          <a:xfrm>
            <a:off x="9334499" y="12547599"/>
            <a:ext cx="314860" cy="29911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74" name="On était déjà mi-mai.…"/>
          <p:cNvSpPr txBox="1"/>
          <p:nvPr/>
        </p:nvSpPr>
        <p:spPr>
          <a:xfrm>
            <a:off x="402679" y="907944"/>
            <a:ext cx="8948242" cy="5448512"/>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000">
                <a:latin typeface="Abel"/>
                <a:ea typeface="Abel"/>
                <a:cs typeface="Abel"/>
                <a:sym typeface="Abel"/>
              </a:defRPr>
            </a:pPr>
            <a:r>
              <a:t>On était déjà mi-mai. </a:t>
            </a:r>
          </a:p>
          <a:p>
            <a:pPr algn="ctr" defTabSz="449580">
              <a:lnSpc>
                <a:spcPct val="107916"/>
              </a:lnSpc>
              <a:spcBef>
                <a:spcPts val="800"/>
              </a:spcBef>
              <a:defRPr sz="2000">
                <a:latin typeface="Abel"/>
                <a:ea typeface="Abel"/>
                <a:cs typeface="Abel"/>
                <a:sym typeface="Abel"/>
              </a:defRPr>
            </a:pPr>
            <a:r>
              <a:t>L’été pointait le bout de son nez. Alors, on a parlé de ces mois de vacances et de toutes les promesses d’une vie sociale renouvelée. Je lui ai promis de venir la voir dès que la limitation des 100 km serait levée. </a:t>
            </a:r>
          </a:p>
          <a:p>
            <a:pPr algn="ctr" defTabSz="449580">
              <a:lnSpc>
                <a:spcPct val="107916"/>
              </a:lnSpc>
              <a:spcBef>
                <a:spcPts val="800"/>
              </a:spcBef>
              <a:defRPr sz="2000">
                <a:latin typeface="Abel"/>
                <a:ea typeface="Abel"/>
                <a:cs typeface="Abel"/>
                <a:sym typeface="Abel"/>
              </a:defRPr>
            </a:pPr>
            <a:r>
              <a:t>Elle m’a demandé si on partait en vacances, si j’envoyais Louis en colo ! </a:t>
            </a:r>
          </a:p>
          <a:p>
            <a:pPr algn="ctr" defTabSz="449580">
              <a:lnSpc>
                <a:spcPct val="107916"/>
              </a:lnSpc>
              <a:spcBef>
                <a:spcPts val="800"/>
              </a:spcBef>
              <a:defRPr sz="2600">
                <a:latin typeface="Saithik Handwritten"/>
                <a:ea typeface="Saithik Handwritten"/>
                <a:cs typeface="Saithik Handwritten"/>
                <a:sym typeface="Saithik Handwritten"/>
              </a:defRPr>
            </a:pPr>
            <a:r>
              <a:t>On envoie pas les enfants de 3 ans en colo ! </a:t>
            </a:r>
          </a:p>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 Mais ton père en garde un excellent souvenir ! Il a encore, ici dans la maison, sa guitare et tous ses cahiers de chansons à fredonner en balade ou </a:t>
            </a:r>
          </a:p>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au coin du feu. </a:t>
            </a:r>
          </a:p>
          <a:p>
            <a:pPr algn="ctr" defTabSz="449580">
              <a:lnSpc>
                <a:spcPct val="107916"/>
              </a:lnSpc>
              <a:spcBef>
                <a:spcPts val="800"/>
              </a:spcBef>
              <a:defRPr sz="2000">
                <a:latin typeface="Abel"/>
                <a:ea typeface="Abel"/>
                <a:cs typeface="Abel"/>
                <a:sym typeface="Abel"/>
              </a:defRPr>
            </a:pPr>
            <a:r>
              <a:t>Alors elle s’est mise à entonner des refrains scouts, Pierre Perret et Hugues Auffray. </a:t>
            </a:r>
          </a:p>
        </p:txBody>
      </p:sp>
      <p:sp>
        <p:nvSpPr>
          <p:cNvPr id="275" name="Les jolies colonies de vacances Pierre Perret - 1966…"/>
          <p:cNvSpPr txBox="1"/>
          <p:nvPr/>
        </p:nvSpPr>
        <p:spPr>
          <a:xfrm>
            <a:off x="6257" y="9588050"/>
            <a:ext cx="9741086" cy="3081867"/>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Les jolies colonies de vacances</a:t>
            </a:r>
            <a:br/>
            <a:r>
              <a:t>Pierre Perret - 1966</a:t>
            </a:r>
          </a:p>
          <a:p>
            <a:pPr lvl="3" algn="ctr" defTabSz="449580">
              <a:lnSpc>
                <a:spcPct val="107916"/>
              </a:lnSpc>
              <a:spcBef>
                <a:spcPts val="800"/>
              </a:spcBef>
              <a:defRPr sz="2600">
                <a:latin typeface="Saithik Handwritten"/>
                <a:ea typeface="Saithik Handwritten"/>
                <a:cs typeface="Saithik Handwritten"/>
                <a:sym typeface="Saithik Handwritten"/>
              </a:defRPr>
            </a:pPr>
            <a:r>
              <a:t>Les jolies colonies de vacances                   Merci maman, merci papa</a:t>
            </a:r>
          </a:p>
          <a:p>
            <a:pPr lvl="4" algn="ctr" defTabSz="449580">
              <a:lnSpc>
                <a:spcPct val="107916"/>
              </a:lnSpc>
              <a:spcBef>
                <a:spcPts val="800"/>
              </a:spcBef>
              <a:defRPr sz="2600">
                <a:latin typeface="Saithik Handwritten"/>
                <a:ea typeface="Saithik Handwritten"/>
                <a:cs typeface="Saithik Handwritten"/>
                <a:sym typeface="Saithik Handwritten"/>
              </a:defRPr>
            </a:pPr>
            <a:r>
              <a:t>Tous les ans, je voudrais qu’ça r’commence              Youkaïdi aïdi, aïda</a:t>
            </a:r>
          </a:p>
        </p:txBody>
      </p:sp>
      <p:sp>
        <p:nvSpPr>
          <p:cNvPr id="276" name="Volume">
            <a:hlinkClick r:id="rId2" invalidUrl="" action="" tgtFrame="" tooltip="" history="1" highlightClick="0" endSnd="0"/>
          </p:cNvPr>
          <p:cNvSpPr/>
          <p:nvPr/>
        </p:nvSpPr>
        <p:spPr>
          <a:xfrm>
            <a:off x="7148244" y="9215168"/>
            <a:ext cx="1349913" cy="1178463"/>
          </a:xfrm>
          <a:custGeom>
            <a:avLst/>
            <a:gdLst/>
            <a:ahLst/>
            <a:cxnLst>
              <a:cxn ang="0">
                <a:pos x="wd2" y="hd2"/>
              </a:cxn>
              <a:cxn ang="5400000">
                <a:pos x="wd2" y="hd2"/>
              </a:cxn>
              <a:cxn ang="10800000">
                <a:pos x="wd2" y="hd2"/>
              </a:cxn>
              <a:cxn ang="16200000">
                <a:pos x="wd2" y="hd2"/>
              </a:cxn>
            </a:cxnLst>
            <a:rect l="0" t="0" r="r" b="b"/>
            <a:pathLst>
              <a:path w="21600" h="21443" fill="norm" stroke="1" extrusionOk="0">
                <a:moveTo>
                  <a:pt x="9522" y="5"/>
                </a:moveTo>
                <a:cubicBezTo>
                  <a:pt x="9458" y="16"/>
                  <a:pt x="9393" y="50"/>
                  <a:pt x="9338" y="109"/>
                </a:cubicBezTo>
                <a:lnTo>
                  <a:pt x="4461" y="5364"/>
                </a:lnTo>
                <a:cubicBezTo>
                  <a:pt x="4398" y="5432"/>
                  <a:pt x="4313" y="5470"/>
                  <a:pt x="4226" y="5470"/>
                </a:cubicBezTo>
                <a:lnTo>
                  <a:pt x="808" y="5470"/>
                </a:lnTo>
                <a:cubicBezTo>
                  <a:pt x="363" y="5470"/>
                  <a:pt x="0" y="5880"/>
                  <a:pt x="0" y="6387"/>
                </a:cubicBezTo>
                <a:lnTo>
                  <a:pt x="0" y="15058"/>
                </a:lnTo>
                <a:cubicBezTo>
                  <a:pt x="0" y="15565"/>
                  <a:pt x="362" y="15975"/>
                  <a:pt x="808" y="15975"/>
                </a:cubicBezTo>
                <a:lnTo>
                  <a:pt x="4226" y="15975"/>
                </a:lnTo>
                <a:cubicBezTo>
                  <a:pt x="4313" y="15975"/>
                  <a:pt x="4398" y="16013"/>
                  <a:pt x="4461" y="16081"/>
                </a:cubicBezTo>
                <a:lnTo>
                  <a:pt x="9338" y="21336"/>
                </a:lnTo>
                <a:cubicBezTo>
                  <a:pt x="9557" y="21571"/>
                  <a:pt x="9917" y="21395"/>
                  <a:pt x="9917" y="21053"/>
                </a:cubicBezTo>
                <a:lnTo>
                  <a:pt x="9917" y="392"/>
                </a:lnTo>
                <a:cubicBezTo>
                  <a:pt x="9917" y="135"/>
                  <a:pt x="9715" y="-29"/>
                  <a:pt x="9522" y="5"/>
                </a:cubicBezTo>
                <a:close/>
                <a:moveTo>
                  <a:pt x="18098" y="7"/>
                </a:moveTo>
                <a:lnTo>
                  <a:pt x="16830" y="1320"/>
                </a:lnTo>
                <a:cubicBezTo>
                  <a:pt x="18734" y="3848"/>
                  <a:pt x="19886" y="7132"/>
                  <a:pt x="19886" y="10723"/>
                </a:cubicBezTo>
                <a:cubicBezTo>
                  <a:pt x="19886" y="14313"/>
                  <a:pt x="18734" y="17597"/>
                  <a:pt x="16830" y="20125"/>
                </a:cubicBezTo>
                <a:lnTo>
                  <a:pt x="18098" y="21436"/>
                </a:lnTo>
                <a:cubicBezTo>
                  <a:pt x="20280" y="18562"/>
                  <a:pt x="21600" y="14817"/>
                  <a:pt x="21600" y="10723"/>
                </a:cubicBezTo>
                <a:cubicBezTo>
                  <a:pt x="21600" y="6628"/>
                  <a:pt x="20280" y="2881"/>
                  <a:pt x="18098" y="7"/>
                </a:cubicBezTo>
                <a:close/>
                <a:moveTo>
                  <a:pt x="15546" y="2646"/>
                </a:moveTo>
                <a:lnTo>
                  <a:pt x="14272" y="3965"/>
                </a:lnTo>
                <a:cubicBezTo>
                  <a:pt x="15619" y="5794"/>
                  <a:pt x="16430" y="8151"/>
                  <a:pt x="16430" y="10723"/>
                </a:cubicBezTo>
                <a:cubicBezTo>
                  <a:pt x="16430" y="13294"/>
                  <a:pt x="15618" y="15651"/>
                  <a:pt x="14272" y="17480"/>
                </a:cubicBezTo>
                <a:lnTo>
                  <a:pt x="15546" y="18797"/>
                </a:lnTo>
                <a:cubicBezTo>
                  <a:pt x="17171" y="16619"/>
                  <a:pt x="18151" y="13802"/>
                  <a:pt x="18151" y="10723"/>
                </a:cubicBezTo>
                <a:cubicBezTo>
                  <a:pt x="18151" y="7643"/>
                  <a:pt x="17171" y="4824"/>
                  <a:pt x="15546" y="2646"/>
                </a:cubicBezTo>
                <a:close/>
                <a:moveTo>
                  <a:pt x="13064" y="5215"/>
                </a:moveTo>
                <a:lnTo>
                  <a:pt x="11908" y="6414"/>
                </a:lnTo>
                <a:cubicBezTo>
                  <a:pt x="12740" y="7595"/>
                  <a:pt x="13236" y="9092"/>
                  <a:pt x="13236" y="10723"/>
                </a:cubicBezTo>
                <a:cubicBezTo>
                  <a:pt x="13236" y="12353"/>
                  <a:pt x="12740" y="13851"/>
                  <a:pt x="11908" y="15031"/>
                </a:cubicBezTo>
                <a:lnTo>
                  <a:pt x="13064" y="16228"/>
                </a:lnTo>
                <a:cubicBezTo>
                  <a:pt x="14148" y="14731"/>
                  <a:pt x="14799" y="12813"/>
                  <a:pt x="14799" y="10723"/>
                </a:cubicBezTo>
                <a:cubicBezTo>
                  <a:pt x="14799" y="8632"/>
                  <a:pt x="14147" y="6712"/>
                  <a:pt x="13064" y="5215"/>
                </a:cubicBezTo>
                <a:close/>
              </a:path>
            </a:pathLst>
          </a:custGeom>
          <a:solidFill>
            <a:srgbClr val="000000">
              <a:alpha val="70183"/>
            </a:srgbClr>
          </a:solidFill>
          <a:ln w="3175">
            <a:miter lim="400000"/>
          </a:ln>
        </p:spPr>
        <p:txBody>
          <a:bodyPr lIns="38100" tIns="38100" rIns="38100" bIns="38100" anchor="ctr"/>
          <a:lstStyle/>
          <a:p>
            <a:pPr algn="ctr" defTabSz="778933">
              <a:lnSpc>
                <a:spcPct val="100000"/>
              </a:lnSpc>
              <a:spcBef>
                <a:spcPts val="0"/>
              </a:spcBef>
              <a:defRPr sz="2800">
                <a:solidFill>
                  <a:srgbClr val="FFFFFF"/>
                </a:solidFill>
                <a:latin typeface="Helvetica Neue Medium"/>
                <a:ea typeface="Helvetica Neue Medium"/>
                <a:cs typeface="Helvetica Neue Medium"/>
                <a:sym typeface="Helvetica Neue Medium"/>
              </a:defRPr>
            </a:pPr>
          </a:p>
        </p:txBody>
      </p:sp>
      <p:pic>
        <p:nvPicPr>
          <p:cNvPr id="277" name="giphy-12.gif" descr="giphy-12.gif"/>
          <p:cNvPicPr>
            <a:picLocks noChangeAspect="0"/>
          </p:cNvPicPr>
          <p:nvPr/>
        </p:nvPicPr>
        <p:blipFill>
          <a:blip r:embed="rId3">
            <a:extLst/>
          </a:blip>
          <a:stretch>
            <a:fillRect/>
          </a:stretch>
        </p:blipFill>
        <p:spPr>
          <a:xfrm>
            <a:off x="2308577" y="6146800"/>
            <a:ext cx="5136446" cy="3081867"/>
          </a:xfrm>
          <a:prstGeom prst="rect">
            <a:avLst/>
          </a:prstGeom>
          <a:ln w="12700">
            <a:miter lim="400000"/>
          </a:ln>
        </p:spPr>
      </p:pic>
      <p:sp>
        <p:nvSpPr>
          <p:cNvPr id="278" name="©gloriapittmann"/>
          <p:cNvSpPr txBox="1"/>
          <p:nvPr/>
        </p:nvSpPr>
        <p:spPr>
          <a:xfrm>
            <a:off x="5334347" y="8985962"/>
            <a:ext cx="1336713" cy="292101"/>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457200">
              <a:lnSpc>
                <a:spcPct val="100000"/>
              </a:lnSpc>
              <a:spcBef>
                <a:spcPts val="0"/>
              </a:spcBef>
              <a:defRPr sz="1400">
                <a:solidFill>
                  <a:srgbClr val="A6A6A6"/>
                </a:solidFill>
                <a:latin typeface="Helvetica"/>
                <a:ea typeface="Helvetica"/>
                <a:cs typeface="Helvetica"/>
                <a:sym typeface="Helvetica"/>
              </a:defRPr>
            </a:lvl1pPr>
          </a:lstStyle>
          <a:p>
            <a:pPr/>
            <a:r>
              <a:t>©gloriapittmann</a:t>
            </a: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80" name="giphy-11.gif" descr="giphy-11.gif"/>
          <p:cNvPicPr>
            <a:picLocks noChangeAspect="0"/>
          </p:cNvPicPr>
          <p:nvPr/>
        </p:nvPicPr>
        <p:blipFill>
          <a:blip r:embed="rId2">
            <a:extLst/>
          </a:blip>
          <a:stretch>
            <a:fillRect/>
          </a:stretch>
        </p:blipFill>
        <p:spPr>
          <a:xfrm>
            <a:off x="6718300" y="4927600"/>
            <a:ext cx="3429000" cy="6096000"/>
          </a:xfrm>
          <a:prstGeom prst="rect">
            <a:avLst/>
          </a:prstGeom>
          <a:ln w="12700">
            <a:miter lim="400000"/>
          </a:ln>
        </p:spPr>
      </p:pic>
      <p:sp>
        <p:nvSpPr>
          <p:cNvPr id="281" name="Numéro de diapositive"/>
          <p:cNvSpPr txBox="1"/>
          <p:nvPr>
            <p:ph type="sldNum" sz="quarter" idx="2"/>
          </p:nvPr>
        </p:nvSpPr>
        <p:spPr>
          <a:xfrm>
            <a:off x="9334499" y="12546647"/>
            <a:ext cx="314860" cy="29911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82" name="A la fin de l’été, j’ai pu enfin aller la visiter. C’était tellement chouette d’être ensemble.…"/>
          <p:cNvSpPr txBox="1"/>
          <p:nvPr/>
        </p:nvSpPr>
        <p:spPr>
          <a:xfrm>
            <a:off x="268721" y="885295"/>
            <a:ext cx="9216158" cy="4782610"/>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000">
                <a:latin typeface="Abel"/>
                <a:ea typeface="Abel"/>
                <a:cs typeface="Abel"/>
                <a:sym typeface="Abel"/>
              </a:defRPr>
            </a:pPr>
            <a:r>
              <a:t>A la fin de l’été, j’ai pu enfin aller la visiter. C’était tellement chouette d’être ensemble. </a:t>
            </a:r>
          </a:p>
          <a:p>
            <a:pPr algn="ctr" defTabSz="449580">
              <a:lnSpc>
                <a:spcPct val="107916"/>
              </a:lnSpc>
              <a:spcBef>
                <a:spcPts val="800"/>
              </a:spcBef>
              <a:defRPr sz="2000">
                <a:latin typeface="Abel"/>
                <a:ea typeface="Abel"/>
                <a:cs typeface="Abel"/>
                <a:sym typeface="Abel"/>
              </a:defRPr>
            </a:pPr>
            <a:r>
              <a:t>On a apprécié les longues soirées d’été. J’ai profité de la présence de mes parents pour les questionner eux aussi, sur ces chansons qui avaient marqué leur jeunesse.</a:t>
            </a:r>
          </a:p>
          <a:p>
            <a:pPr algn="ctr" defTabSz="449580">
              <a:lnSpc>
                <a:spcPct val="107916"/>
              </a:lnSpc>
              <a:spcBef>
                <a:spcPts val="800"/>
              </a:spcBef>
              <a:defRPr sz="2000">
                <a:latin typeface="Abel"/>
                <a:ea typeface="Abel"/>
                <a:cs typeface="Abel"/>
                <a:sym typeface="Abel"/>
              </a:defRPr>
            </a:pPr>
            <a:r>
              <a:t>Eux, c’étaient des enfants des yéyés.</a:t>
            </a:r>
          </a:p>
          <a:p>
            <a:pPr algn="ctr" defTabSz="449580">
              <a:lnSpc>
                <a:spcPct val="107916"/>
              </a:lnSpc>
              <a:spcBef>
                <a:spcPts val="800"/>
              </a:spcBef>
              <a:defRPr sz="2000">
                <a:latin typeface="Abel"/>
                <a:ea typeface="Abel"/>
                <a:cs typeface="Abel"/>
                <a:sym typeface="Abel"/>
              </a:defRPr>
            </a:pPr>
            <a:r>
              <a:t>Ma mère dansait le twist et était amoureuse de Salvatore Adamo. </a:t>
            </a:r>
          </a:p>
          <a:p>
            <a:pPr algn="ctr" defTabSz="449580">
              <a:lnSpc>
                <a:spcPct val="107916"/>
              </a:lnSpc>
              <a:spcBef>
                <a:spcPts val="800"/>
              </a:spcBef>
              <a:defRPr sz="2000">
                <a:latin typeface="Abel"/>
                <a:ea typeface="Abel"/>
                <a:cs typeface="Abel"/>
                <a:sym typeface="Abel"/>
              </a:defRPr>
            </a:pPr>
            <a:r>
              <a:t>Mon père voulait un blouson en cuir et ne pouvait traverser un passage à niveau sans entendre Richard Anthony.</a:t>
            </a:r>
          </a:p>
          <a:p>
            <a:pPr algn="ctr" defTabSz="449580">
              <a:lnSpc>
                <a:spcPct val="107916"/>
              </a:lnSpc>
              <a:spcBef>
                <a:spcPts val="800"/>
              </a:spcBef>
              <a:defRPr sz="2000">
                <a:latin typeface="Abel"/>
                <a:ea typeface="Abel"/>
                <a:cs typeface="Abel"/>
                <a:sym typeface="Abel"/>
              </a:defRPr>
            </a:pPr>
          </a:p>
          <a:p>
            <a:pPr algn="ctr" defTabSz="449580">
              <a:lnSpc>
                <a:spcPct val="107916"/>
              </a:lnSpc>
              <a:spcBef>
                <a:spcPts val="800"/>
              </a:spcBef>
              <a:defRPr sz="2000">
                <a:latin typeface="Abel"/>
                <a:ea typeface="Abel"/>
                <a:cs typeface="Abel"/>
                <a:sym typeface="Abel"/>
              </a:defRPr>
            </a:pPr>
            <a:r>
              <a:t>Mais tous deux s’accordaient sur un point : l’idole des jeunes,</a:t>
            </a:r>
          </a:p>
          <a:p>
            <a:pPr algn="ctr" defTabSz="449580">
              <a:lnSpc>
                <a:spcPct val="107916"/>
              </a:lnSpc>
              <a:spcBef>
                <a:spcPts val="800"/>
              </a:spcBef>
              <a:defRPr sz="2000">
                <a:latin typeface="Abel"/>
                <a:ea typeface="Abel"/>
                <a:cs typeface="Abel"/>
                <a:sym typeface="Abel"/>
              </a:defRPr>
            </a:pPr>
            <a:r>
              <a:t>c’était Johnny !</a:t>
            </a:r>
          </a:p>
        </p:txBody>
      </p:sp>
      <p:sp>
        <p:nvSpPr>
          <p:cNvPr id="283" name="Tombe la neige Salvatore Adamo – 1963…"/>
          <p:cNvSpPr txBox="1"/>
          <p:nvPr/>
        </p:nvSpPr>
        <p:spPr>
          <a:xfrm>
            <a:off x="310062" y="5891741"/>
            <a:ext cx="4090230" cy="4523318"/>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Tombe la neige</a:t>
            </a:r>
            <a:br/>
            <a:r>
              <a:t>Salvatore Adamo – 1963</a:t>
            </a:r>
          </a:p>
          <a:p>
            <a:pPr algn="ctr" defTabSz="449580">
              <a:lnSpc>
                <a:spcPct val="107916"/>
              </a:lnSpc>
              <a:spcBef>
                <a:spcPts val="800"/>
              </a:spcBef>
              <a:defRPr sz="2600">
                <a:latin typeface="Saithik Handwritten"/>
                <a:ea typeface="Saithik Handwritten"/>
                <a:cs typeface="Saithik Handwritten"/>
                <a:sym typeface="Saithik Handwritten"/>
              </a:defRPr>
            </a:pPr>
            <a:r>
              <a:t>Tombe la neige</a:t>
            </a:r>
            <a:br/>
            <a:r>
              <a:t>Tu ne viendras pas ce soir</a:t>
            </a:r>
            <a:br/>
            <a:r>
              <a:t>Tombe la neige</a:t>
            </a:r>
            <a:br/>
            <a:r>
              <a:t>Et mon coeur s'habille de noir</a:t>
            </a:r>
            <a:br/>
            <a:r>
              <a:t>Ce soyeux cortège</a:t>
            </a:r>
            <a:br/>
          </a:p>
        </p:txBody>
      </p:sp>
      <p:sp>
        <p:nvSpPr>
          <p:cNvPr id="284" name="Tout en larmes blanches L'oiseau sur la branche Pleure le sortilège Tu ne viendras pas ce soir Me crie mon désespoir Mais tombe la neige Impassible manège"/>
          <p:cNvSpPr txBox="1"/>
          <p:nvPr/>
        </p:nvSpPr>
        <p:spPr>
          <a:xfrm>
            <a:off x="5206110" y="7923741"/>
            <a:ext cx="2694179" cy="4523318"/>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600">
                <a:latin typeface="Saithik Handwritten"/>
                <a:ea typeface="Saithik Handwritten"/>
                <a:cs typeface="Saithik Handwritten"/>
                <a:sym typeface="Saithik Handwritten"/>
              </a:defRPr>
            </a:pPr>
            <a:r>
              <a:t>Tout en larmes blanches</a:t>
            </a:r>
            <a:br/>
            <a:r>
              <a:t>L'oiseau sur la branche</a:t>
            </a:r>
            <a:br/>
            <a:r>
              <a:t>Pleure le sortilège</a:t>
            </a:r>
            <a:br/>
            <a:r>
              <a:t>Tu ne viendras pas ce soir</a:t>
            </a:r>
            <a:br/>
            <a:r>
              <a:t>Me crie mon désespoir</a:t>
            </a:r>
            <a:br/>
            <a:r>
              <a:t>Mais tombe la neige</a:t>
            </a:r>
            <a:br/>
            <a:r>
              <a:t>Impassible manège</a:t>
            </a:r>
          </a:p>
        </p:txBody>
      </p:sp>
      <p:sp>
        <p:nvSpPr>
          <p:cNvPr id="285" name="Volume">
            <a:hlinkClick r:id="rId3" invalidUrl="" action="" tgtFrame="" tooltip="" history="1" highlightClick="0" endSnd="0"/>
          </p:cNvPr>
          <p:cNvSpPr/>
          <p:nvPr/>
        </p:nvSpPr>
        <p:spPr>
          <a:xfrm>
            <a:off x="1890444" y="11069368"/>
            <a:ext cx="1349912" cy="1178463"/>
          </a:xfrm>
          <a:custGeom>
            <a:avLst/>
            <a:gdLst/>
            <a:ahLst/>
            <a:cxnLst>
              <a:cxn ang="0">
                <a:pos x="wd2" y="hd2"/>
              </a:cxn>
              <a:cxn ang="5400000">
                <a:pos x="wd2" y="hd2"/>
              </a:cxn>
              <a:cxn ang="10800000">
                <a:pos x="wd2" y="hd2"/>
              </a:cxn>
              <a:cxn ang="16200000">
                <a:pos x="wd2" y="hd2"/>
              </a:cxn>
            </a:cxnLst>
            <a:rect l="0" t="0" r="r" b="b"/>
            <a:pathLst>
              <a:path w="21600" h="21443" fill="norm" stroke="1" extrusionOk="0">
                <a:moveTo>
                  <a:pt x="9522" y="5"/>
                </a:moveTo>
                <a:cubicBezTo>
                  <a:pt x="9458" y="16"/>
                  <a:pt x="9393" y="50"/>
                  <a:pt x="9338" y="109"/>
                </a:cubicBezTo>
                <a:lnTo>
                  <a:pt x="4461" y="5364"/>
                </a:lnTo>
                <a:cubicBezTo>
                  <a:pt x="4398" y="5432"/>
                  <a:pt x="4313" y="5470"/>
                  <a:pt x="4226" y="5470"/>
                </a:cubicBezTo>
                <a:lnTo>
                  <a:pt x="808" y="5470"/>
                </a:lnTo>
                <a:cubicBezTo>
                  <a:pt x="363" y="5470"/>
                  <a:pt x="0" y="5880"/>
                  <a:pt x="0" y="6387"/>
                </a:cubicBezTo>
                <a:lnTo>
                  <a:pt x="0" y="15058"/>
                </a:lnTo>
                <a:cubicBezTo>
                  <a:pt x="0" y="15565"/>
                  <a:pt x="362" y="15975"/>
                  <a:pt x="808" y="15975"/>
                </a:cubicBezTo>
                <a:lnTo>
                  <a:pt x="4226" y="15975"/>
                </a:lnTo>
                <a:cubicBezTo>
                  <a:pt x="4313" y="15975"/>
                  <a:pt x="4398" y="16013"/>
                  <a:pt x="4461" y="16081"/>
                </a:cubicBezTo>
                <a:lnTo>
                  <a:pt x="9338" y="21336"/>
                </a:lnTo>
                <a:cubicBezTo>
                  <a:pt x="9557" y="21571"/>
                  <a:pt x="9917" y="21395"/>
                  <a:pt x="9917" y="21053"/>
                </a:cubicBezTo>
                <a:lnTo>
                  <a:pt x="9917" y="392"/>
                </a:lnTo>
                <a:cubicBezTo>
                  <a:pt x="9917" y="135"/>
                  <a:pt x="9715" y="-29"/>
                  <a:pt x="9522" y="5"/>
                </a:cubicBezTo>
                <a:close/>
                <a:moveTo>
                  <a:pt x="18098" y="7"/>
                </a:moveTo>
                <a:lnTo>
                  <a:pt x="16830" y="1320"/>
                </a:lnTo>
                <a:cubicBezTo>
                  <a:pt x="18734" y="3848"/>
                  <a:pt x="19886" y="7132"/>
                  <a:pt x="19886" y="10723"/>
                </a:cubicBezTo>
                <a:cubicBezTo>
                  <a:pt x="19886" y="14313"/>
                  <a:pt x="18734" y="17597"/>
                  <a:pt x="16830" y="20125"/>
                </a:cubicBezTo>
                <a:lnTo>
                  <a:pt x="18098" y="21436"/>
                </a:lnTo>
                <a:cubicBezTo>
                  <a:pt x="20280" y="18562"/>
                  <a:pt x="21600" y="14817"/>
                  <a:pt x="21600" y="10723"/>
                </a:cubicBezTo>
                <a:cubicBezTo>
                  <a:pt x="21600" y="6628"/>
                  <a:pt x="20280" y="2881"/>
                  <a:pt x="18098" y="7"/>
                </a:cubicBezTo>
                <a:close/>
                <a:moveTo>
                  <a:pt x="15546" y="2646"/>
                </a:moveTo>
                <a:lnTo>
                  <a:pt x="14272" y="3965"/>
                </a:lnTo>
                <a:cubicBezTo>
                  <a:pt x="15619" y="5794"/>
                  <a:pt x="16430" y="8151"/>
                  <a:pt x="16430" y="10723"/>
                </a:cubicBezTo>
                <a:cubicBezTo>
                  <a:pt x="16430" y="13294"/>
                  <a:pt x="15618" y="15651"/>
                  <a:pt x="14272" y="17480"/>
                </a:cubicBezTo>
                <a:lnTo>
                  <a:pt x="15546" y="18797"/>
                </a:lnTo>
                <a:cubicBezTo>
                  <a:pt x="17171" y="16619"/>
                  <a:pt x="18151" y="13802"/>
                  <a:pt x="18151" y="10723"/>
                </a:cubicBezTo>
                <a:cubicBezTo>
                  <a:pt x="18151" y="7643"/>
                  <a:pt x="17171" y="4824"/>
                  <a:pt x="15546" y="2646"/>
                </a:cubicBezTo>
                <a:close/>
                <a:moveTo>
                  <a:pt x="13064" y="5215"/>
                </a:moveTo>
                <a:lnTo>
                  <a:pt x="11908" y="6414"/>
                </a:lnTo>
                <a:cubicBezTo>
                  <a:pt x="12740" y="7595"/>
                  <a:pt x="13236" y="9092"/>
                  <a:pt x="13236" y="10723"/>
                </a:cubicBezTo>
                <a:cubicBezTo>
                  <a:pt x="13236" y="12353"/>
                  <a:pt x="12740" y="13851"/>
                  <a:pt x="11908" y="15031"/>
                </a:cubicBezTo>
                <a:lnTo>
                  <a:pt x="13064" y="16228"/>
                </a:lnTo>
                <a:cubicBezTo>
                  <a:pt x="14148" y="14731"/>
                  <a:pt x="14799" y="12813"/>
                  <a:pt x="14799" y="10723"/>
                </a:cubicBezTo>
                <a:cubicBezTo>
                  <a:pt x="14799" y="8632"/>
                  <a:pt x="14147" y="6712"/>
                  <a:pt x="13064" y="5215"/>
                </a:cubicBezTo>
                <a:close/>
              </a:path>
            </a:pathLst>
          </a:custGeom>
          <a:solidFill>
            <a:srgbClr val="000000">
              <a:alpha val="69926"/>
            </a:srgbClr>
          </a:solidFill>
          <a:ln w="3175">
            <a:miter lim="400000"/>
          </a:ln>
        </p:spPr>
        <p:txBody>
          <a:bodyPr lIns="38100" tIns="38100" rIns="38100" bIns="38100" anchor="ctr"/>
          <a:lstStyle/>
          <a:p>
            <a:pPr algn="ctr" defTabSz="778933">
              <a:lnSpc>
                <a:spcPct val="100000"/>
              </a:lnSpc>
              <a:spcBef>
                <a:spcPts val="0"/>
              </a:spcBef>
              <a:defRPr sz="2800">
                <a:solidFill>
                  <a:srgbClr val="FFFFFF"/>
                </a:solidFill>
                <a:latin typeface="Helvetica Neue Medium"/>
                <a:ea typeface="Helvetica Neue Medium"/>
                <a:cs typeface="Helvetica Neue Medium"/>
                <a:sym typeface="Helvetica Neue Medium"/>
              </a:defRPr>
            </a:pPr>
          </a:p>
        </p:txBody>
      </p:sp>
      <p:sp>
        <p:nvSpPr>
          <p:cNvPr id="286" name="@mini_italia"/>
          <p:cNvSpPr txBox="1"/>
          <p:nvPr/>
        </p:nvSpPr>
        <p:spPr>
          <a:xfrm rot="16200000">
            <a:off x="8664829" y="5772150"/>
            <a:ext cx="1059942" cy="292100"/>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457200">
              <a:lnSpc>
                <a:spcPct val="100000"/>
              </a:lnSpc>
              <a:spcBef>
                <a:spcPts val="0"/>
              </a:spcBef>
              <a:defRPr sz="1400" u="sng">
                <a:solidFill>
                  <a:srgbClr val="A6A6A6"/>
                </a:solidFill>
                <a:latin typeface="Helvetica"/>
                <a:ea typeface="Helvetica"/>
                <a:cs typeface="Helvetica"/>
                <a:sym typeface="Helvetica"/>
                <a:hlinkClick r:id="rId4" invalidUrl="" action="" tgtFrame="" tooltip="" history="1" highlightClick="0" endSnd="0"/>
              </a:defRPr>
            </a:lvl1pPr>
          </a:lstStyle>
          <a:p>
            <a:pPr>
              <a:defRPr u="none"/>
            </a:pPr>
            <a:r>
              <a:rPr u="sng">
                <a:hlinkClick r:id="rId4" invalidUrl="" action="" tgtFrame="" tooltip="" history="1" highlightClick="0" endSnd="0"/>
              </a:rPr>
              <a:t>@mini_italia</a:t>
            </a: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8" name="Numéro de diapositive"/>
          <p:cNvSpPr txBox="1"/>
          <p:nvPr>
            <p:ph type="sldNum" sz="quarter" idx="2"/>
          </p:nvPr>
        </p:nvSpPr>
        <p:spPr>
          <a:xfrm>
            <a:off x="9334499" y="12547599"/>
            <a:ext cx="314860" cy="29911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89" name="J’entends siffler le train Richard Anthony - 1962…"/>
          <p:cNvSpPr txBox="1"/>
          <p:nvPr/>
        </p:nvSpPr>
        <p:spPr>
          <a:xfrm>
            <a:off x="322020" y="1495530"/>
            <a:ext cx="4260700" cy="8032540"/>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J’entends siffler le train</a:t>
            </a:r>
            <a:br/>
            <a:r>
              <a:t>Richard Anthony - 1962</a:t>
            </a:r>
          </a:p>
          <a:p>
            <a:pPr algn="ctr" defTabSz="449580">
              <a:lnSpc>
                <a:spcPct val="107916"/>
              </a:lnSpc>
              <a:spcBef>
                <a:spcPts val="800"/>
              </a:spcBef>
              <a:defRPr sz="2400">
                <a:latin typeface="Saithik Handwritten"/>
                <a:ea typeface="Saithik Handwritten"/>
                <a:cs typeface="Saithik Handwritten"/>
                <a:sym typeface="Saithik Handwritten"/>
              </a:defRPr>
            </a:pPr>
            <a:r>
              <a:t>J'ai pensé qu'il valait mieux</a:t>
            </a:r>
            <a:br/>
            <a:r>
              <a:t>Nous quitter sans un adieu</a:t>
            </a:r>
            <a:br/>
            <a:r>
              <a:t>Je n'aurais pas eu le coeur de te revoir</a:t>
            </a:r>
            <a:br/>
            <a:r>
              <a:t>Mais j'entends siffler le train</a:t>
            </a:r>
            <a:br/>
            <a:r>
              <a:t>Mais j'entends siffler le train</a:t>
            </a:r>
            <a:br/>
            <a:r>
              <a:t>Que c'est triste un train qui siffle dans le soir</a:t>
            </a:r>
            <a:br/>
          </a:p>
          <a:p>
            <a:pPr algn="ctr" defTabSz="449580">
              <a:lnSpc>
                <a:spcPct val="107916"/>
              </a:lnSpc>
              <a:spcBef>
                <a:spcPts val="800"/>
              </a:spcBef>
              <a:defRPr sz="2400">
                <a:latin typeface="Saithik Handwritten"/>
                <a:ea typeface="Saithik Handwritten"/>
                <a:cs typeface="Saithik Handwritten"/>
                <a:sym typeface="Saithik Handwritten"/>
              </a:defRPr>
            </a:pPr>
            <a:r>
              <a:t>Je pouvais t'imaginer, toute seule, abandonnée</a:t>
            </a:r>
            <a:br/>
            <a:r>
              <a:t>Sur le quai, dans la cohue des "au revoir"</a:t>
            </a:r>
            <a:br/>
            <a:r>
              <a:t>Et j'entends siffler le train</a:t>
            </a:r>
            <a:br/>
            <a:r>
              <a:t>Et j'entends siffler le train</a:t>
            </a:r>
            <a:br/>
            <a:r>
              <a:t>Que c'est triste un train qui siffle dans le soir</a:t>
            </a:r>
          </a:p>
        </p:txBody>
      </p:sp>
      <p:sp>
        <p:nvSpPr>
          <p:cNvPr id="290" name="Quelque chose de Tennessee Johnny Halliday – 1985…"/>
          <p:cNvSpPr txBox="1"/>
          <p:nvPr/>
        </p:nvSpPr>
        <p:spPr>
          <a:xfrm>
            <a:off x="5477620" y="373803"/>
            <a:ext cx="3740291" cy="12612794"/>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Quelque chose de Tennessee</a:t>
            </a:r>
            <a:br/>
            <a:r>
              <a:t>Johnny Halliday – 1985</a:t>
            </a:r>
          </a:p>
          <a:p>
            <a:pPr algn="ctr" defTabSz="449580">
              <a:lnSpc>
                <a:spcPct val="107916"/>
              </a:lnSpc>
              <a:spcBef>
                <a:spcPts val="800"/>
              </a:spcBef>
              <a:defRPr sz="2100">
                <a:latin typeface="Saithik Handwritten"/>
                <a:ea typeface="Saithik Handwritten"/>
                <a:cs typeface="Saithik Handwritten"/>
                <a:sym typeface="Saithik Handwritten"/>
              </a:defRPr>
            </a:pPr>
            <a:r>
              <a:t>On a tous quelque chose en nous de Tennessee</a:t>
            </a:r>
            <a:br/>
            <a:r>
              <a:t>Cette volonté de prolonger la nuit</a:t>
            </a:r>
            <a:br/>
            <a:r>
              <a:t>Ce désir fou de vivre une autre vie</a:t>
            </a:r>
            <a:br/>
            <a:r>
              <a:t>Ce rêve en nous avec ses mots à lui</a:t>
            </a:r>
            <a:br/>
            <a:r>
              <a:t>Quelque chose de Tennessee</a:t>
            </a:r>
            <a:br/>
            <a:r>
              <a:t>Cette force qui nous pousse vers l'infini</a:t>
            </a:r>
            <a:br/>
            <a:r>
              <a:t>Y a peu d'amour avec tellement d'envie</a:t>
            </a:r>
            <a:br/>
            <a:r>
              <a:t>Si peu d'amour avec tellement de bruit</a:t>
            </a:r>
            <a:br/>
            <a:r>
              <a:t>Quelque chose en nous de Tennessee</a:t>
            </a:r>
          </a:p>
          <a:p>
            <a:pPr algn="ctr" defTabSz="449580">
              <a:lnSpc>
                <a:spcPct val="107916"/>
              </a:lnSpc>
              <a:spcBef>
                <a:spcPts val="800"/>
              </a:spcBef>
              <a:defRPr sz="2100">
                <a:latin typeface="Saithik Handwritten"/>
                <a:ea typeface="Saithik Handwritten"/>
                <a:cs typeface="Saithik Handwritten"/>
                <a:sym typeface="Saithik Handwritten"/>
              </a:defRPr>
            </a:pPr>
            <a:r>
              <a:t>Ainsi vivait Tennessee</a:t>
            </a:r>
            <a:br/>
            <a:r>
              <a:t>Le coeur en fièvre et le corps démoli</a:t>
            </a:r>
            <a:br/>
            <a:r>
              <a:t>Avec cette formidable envie de vie</a:t>
            </a:r>
            <a:br/>
            <a:r>
              <a:t>Ce rêve en nous c'était son cri à lui</a:t>
            </a:r>
            <a:br/>
            <a:r>
              <a:t>Quelque chose de Tennessee</a:t>
            </a:r>
          </a:p>
          <a:p>
            <a:pPr algn="ctr" defTabSz="449580">
              <a:lnSpc>
                <a:spcPct val="107916"/>
              </a:lnSpc>
              <a:spcBef>
                <a:spcPts val="800"/>
              </a:spcBef>
              <a:defRPr sz="2100">
                <a:latin typeface="Saithik Handwritten"/>
                <a:ea typeface="Saithik Handwritten"/>
                <a:cs typeface="Saithik Handwritten"/>
                <a:sym typeface="Saithik Handwritten"/>
              </a:defRPr>
            </a:pPr>
            <a:r>
              <a:t>Comme une étoile qui s'éteint dans la nuit</a:t>
            </a:r>
            <a:br/>
            <a:r>
              <a:t>À l'heure où d'autres s'aiment à la folie</a:t>
            </a:r>
            <a:br/>
            <a:r>
              <a:t>Sans un éclat de voix et sans un bruit</a:t>
            </a:r>
            <a:br/>
            <a:r>
              <a:t>Sans un seul amour, sans un seul ami</a:t>
            </a:r>
            <a:br/>
            <a:r>
              <a:t>Ainsi disparut Tennessee</a:t>
            </a:r>
          </a:p>
          <a:p>
            <a:pPr algn="ctr" defTabSz="449580">
              <a:lnSpc>
                <a:spcPct val="107916"/>
              </a:lnSpc>
              <a:spcBef>
                <a:spcPts val="800"/>
              </a:spcBef>
              <a:defRPr sz="2100">
                <a:latin typeface="Saithik Handwritten"/>
                <a:ea typeface="Saithik Handwritten"/>
                <a:cs typeface="Saithik Handwritten"/>
                <a:sym typeface="Saithik Handwritten"/>
              </a:defRPr>
            </a:pPr>
            <a:r>
              <a:t>À certaines heures de la nuit</a:t>
            </a:r>
            <a:br/>
            <a:r>
              <a:t>Quand le cœur de la ville s'est endormi</a:t>
            </a:r>
            <a:br/>
            <a:r>
              <a:t>Il flotte un sentiment comme une envie</a:t>
            </a:r>
            <a:br/>
            <a:r>
              <a:t>Oh, ce rêve en nous, avec ses mots à lui</a:t>
            </a:r>
            <a:br/>
            <a:r>
              <a:t>Quelque chose de Tennessee</a:t>
            </a:r>
          </a:p>
        </p:txBody>
      </p:sp>
      <p:pic>
        <p:nvPicPr>
          <p:cNvPr id="291" name="chanteuse sans carton.png" descr="chanteuse sans carton.png"/>
          <p:cNvPicPr>
            <a:picLocks noChangeAspect="1"/>
          </p:cNvPicPr>
          <p:nvPr/>
        </p:nvPicPr>
        <p:blipFill>
          <a:blip r:embed="rId2">
            <a:extLst/>
          </a:blip>
          <a:stretch>
            <a:fillRect/>
          </a:stretch>
        </p:blipFill>
        <p:spPr>
          <a:xfrm>
            <a:off x="1574800" y="10398089"/>
            <a:ext cx="2558987" cy="2540941"/>
          </a:xfrm>
          <a:prstGeom prst="rect">
            <a:avLst/>
          </a:prstGeom>
          <a:ln w="3175">
            <a:miter lim="400000"/>
          </a:ln>
        </p:spPr>
      </p:pic>
      <p:sp>
        <p:nvSpPr>
          <p:cNvPr id="292" name="Volume">
            <a:hlinkClick r:id="rId3" invalidUrl="" action="" tgtFrame="" tooltip="" history="1" highlightClick="0" endSnd="0"/>
          </p:cNvPr>
          <p:cNvSpPr/>
          <p:nvPr/>
        </p:nvSpPr>
        <p:spPr>
          <a:xfrm>
            <a:off x="823644" y="9367568"/>
            <a:ext cx="1349912" cy="1178463"/>
          </a:xfrm>
          <a:custGeom>
            <a:avLst/>
            <a:gdLst/>
            <a:ahLst/>
            <a:cxnLst>
              <a:cxn ang="0">
                <a:pos x="wd2" y="hd2"/>
              </a:cxn>
              <a:cxn ang="5400000">
                <a:pos x="wd2" y="hd2"/>
              </a:cxn>
              <a:cxn ang="10800000">
                <a:pos x="wd2" y="hd2"/>
              </a:cxn>
              <a:cxn ang="16200000">
                <a:pos x="wd2" y="hd2"/>
              </a:cxn>
            </a:cxnLst>
            <a:rect l="0" t="0" r="r" b="b"/>
            <a:pathLst>
              <a:path w="21600" h="21443" fill="norm" stroke="1" extrusionOk="0">
                <a:moveTo>
                  <a:pt x="9522" y="5"/>
                </a:moveTo>
                <a:cubicBezTo>
                  <a:pt x="9458" y="16"/>
                  <a:pt x="9393" y="50"/>
                  <a:pt x="9338" y="109"/>
                </a:cubicBezTo>
                <a:lnTo>
                  <a:pt x="4461" y="5364"/>
                </a:lnTo>
                <a:cubicBezTo>
                  <a:pt x="4398" y="5432"/>
                  <a:pt x="4313" y="5470"/>
                  <a:pt x="4226" y="5470"/>
                </a:cubicBezTo>
                <a:lnTo>
                  <a:pt x="808" y="5470"/>
                </a:lnTo>
                <a:cubicBezTo>
                  <a:pt x="363" y="5470"/>
                  <a:pt x="0" y="5880"/>
                  <a:pt x="0" y="6387"/>
                </a:cubicBezTo>
                <a:lnTo>
                  <a:pt x="0" y="15058"/>
                </a:lnTo>
                <a:cubicBezTo>
                  <a:pt x="0" y="15565"/>
                  <a:pt x="362" y="15975"/>
                  <a:pt x="808" y="15975"/>
                </a:cubicBezTo>
                <a:lnTo>
                  <a:pt x="4226" y="15975"/>
                </a:lnTo>
                <a:cubicBezTo>
                  <a:pt x="4313" y="15975"/>
                  <a:pt x="4398" y="16013"/>
                  <a:pt x="4461" y="16081"/>
                </a:cubicBezTo>
                <a:lnTo>
                  <a:pt x="9338" y="21336"/>
                </a:lnTo>
                <a:cubicBezTo>
                  <a:pt x="9557" y="21571"/>
                  <a:pt x="9917" y="21395"/>
                  <a:pt x="9917" y="21053"/>
                </a:cubicBezTo>
                <a:lnTo>
                  <a:pt x="9917" y="392"/>
                </a:lnTo>
                <a:cubicBezTo>
                  <a:pt x="9917" y="135"/>
                  <a:pt x="9715" y="-29"/>
                  <a:pt x="9522" y="5"/>
                </a:cubicBezTo>
                <a:close/>
                <a:moveTo>
                  <a:pt x="18098" y="7"/>
                </a:moveTo>
                <a:lnTo>
                  <a:pt x="16830" y="1320"/>
                </a:lnTo>
                <a:cubicBezTo>
                  <a:pt x="18734" y="3848"/>
                  <a:pt x="19886" y="7132"/>
                  <a:pt x="19886" y="10723"/>
                </a:cubicBezTo>
                <a:cubicBezTo>
                  <a:pt x="19886" y="14313"/>
                  <a:pt x="18734" y="17597"/>
                  <a:pt x="16830" y="20125"/>
                </a:cubicBezTo>
                <a:lnTo>
                  <a:pt x="18098" y="21436"/>
                </a:lnTo>
                <a:cubicBezTo>
                  <a:pt x="20280" y="18562"/>
                  <a:pt x="21600" y="14817"/>
                  <a:pt x="21600" y="10723"/>
                </a:cubicBezTo>
                <a:cubicBezTo>
                  <a:pt x="21600" y="6628"/>
                  <a:pt x="20280" y="2881"/>
                  <a:pt x="18098" y="7"/>
                </a:cubicBezTo>
                <a:close/>
                <a:moveTo>
                  <a:pt x="15546" y="2646"/>
                </a:moveTo>
                <a:lnTo>
                  <a:pt x="14272" y="3965"/>
                </a:lnTo>
                <a:cubicBezTo>
                  <a:pt x="15619" y="5794"/>
                  <a:pt x="16430" y="8151"/>
                  <a:pt x="16430" y="10723"/>
                </a:cubicBezTo>
                <a:cubicBezTo>
                  <a:pt x="16430" y="13294"/>
                  <a:pt x="15618" y="15651"/>
                  <a:pt x="14272" y="17480"/>
                </a:cubicBezTo>
                <a:lnTo>
                  <a:pt x="15546" y="18797"/>
                </a:lnTo>
                <a:cubicBezTo>
                  <a:pt x="17171" y="16619"/>
                  <a:pt x="18151" y="13802"/>
                  <a:pt x="18151" y="10723"/>
                </a:cubicBezTo>
                <a:cubicBezTo>
                  <a:pt x="18151" y="7643"/>
                  <a:pt x="17171" y="4824"/>
                  <a:pt x="15546" y="2646"/>
                </a:cubicBezTo>
                <a:close/>
                <a:moveTo>
                  <a:pt x="13064" y="5215"/>
                </a:moveTo>
                <a:lnTo>
                  <a:pt x="11908" y="6414"/>
                </a:lnTo>
                <a:cubicBezTo>
                  <a:pt x="12740" y="7595"/>
                  <a:pt x="13236" y="9092"/>
                  <a:pt x="13236" y="10723"/>
                </a:cubicBezTo>
                <a:cubicBezTo>
                  <a:pt x="13236" y="12353"/>
                  <a:pt x="12740" y="13851"/>
                  <a:pt x="11908" y="15031"/>
                </a:cubicBezTo>
                <a:lnTo>
                  <a:pt x="13064" y="16228"/>
                </a:lnTo>
                <a:cubicBezTo>
                  <a:pt x="14148" y="14731"/>
                  <a:pt x="14799" y="12813"/>
                  <a:pt x="14799" y="10723"/>
                </a:cubicBezTo>
                <a:cubicBezTo>
                  <a:pt x="14799" y="8632"/>
                  <a:pt x="14147" y="6712"/>
                  <a:pt x="13064" y="5215"/>
                </a:cubicBezTo>
                <a:close/>
              </a:path>
            </a:pathLst>
          </a:custGeom>
          <a:solidFill>
            <a:srgbClr val="000000">
              <a:alpha val="69882"/>
            </a:srgbClr>
          </a:solidFill>
          <a:ln w="3175">
            <a:miter lim="400000"/>
          </a:ln>
        </p:spPr>
        <p:txBody>
          <a:bodyPr lIns="38100" tIns="38100" rIns="38100" bIns="38100" anchor="ctr"/>
          <a:lstStyle/>
          <a:p>
            <a:pPr algn="ctr" defTabSz="778933">
              <a:lnSpc>
                <a:spcPct val="100000"/>
              </a:lnSpc>
              <a:spcBef>
                <a:spcPts val="0"/>
              </a:spcBef>
              <a:defRPr sz="2800">
                <a:solidFill>
                  <a:srgbClr val="FFFFFF"/>
                </a:solidFill>
                <a:latin typeface="Helvetica Neue Medium"/>
                <a:ea typeface="Helvetica Neue Medium"/>
                <a:cs typeface="Helvetica Neue Medium"/>
                <a:sym typeface="Helvetica Neue Medium"/>
              </a:defRPr>
            </a:pPr>
          </a:p>
        </p:txBody>
      </p:sp>
      <p:sp>
        <p:nvSpPr>
          <p:cNvPr id="293" name="Volume">
            <a:hlinkClick r:id="rId4" invalidUrl="" action="" tgtFrame="" tooltip="" history="1" highlightClick="0" endSnd="0"/>
          </p:cNvPr>
          <p:cNvSpPr/>
          <p:nvPr/>
        </p:nvSpPr>
        <p:spPr>
          <a:xfrm>
            <a:off x="4201844" y="452168"/>
            <a:ext cx="1349913" cy="1178463"/>
          </a:xfrm>
          <a:custGeom>
            <a:avLst/>
            <a:gdLst/>
            <a:ahLst/>
            <a:cxnLst>
              <a:cxn ang="0">
                <a:pos x="wd2" y="hd2"/>
              </a:cxn>
              <a:cxn ang="5400000">
                <a:pos x="wd2" y="hd2"/>
              </a:cxn>
              <a:cxn ang="10800000">
                <a:pos x="wd2" y="hd2"/>
              </a:cxn>
              <a:cxn ang="16200000">
                <a:pos x="wd2" y="hd2"/>
              </a:cxn>
            </a:cxnLst>
            <a:rect l="0" t="0" r="r" b="b"/>
            <a:pathLst>
              <a:path w="21600" h="21443" fill="norm" stroke="1" extrusionOk="0">
                <a:moveTo>
                  <a:pt x="9522" y="5"/>
                </a:moveTo>
                <a:cubicBezTo>
                  <a:pt x="9458" y="16"/>
                  <a:pt x="9393" y="50"/>
                  <a:pt x="9338" y="109"/>
                </a:cubicBezTo>
                <a:lnTo>
                  <a:pt x="4461" y="5364"/>
                </a:lnTo>
                <a:cubicBezTo>
                  <a:pt x="4398" y="5432"/>
                  <a:pt x="4313" y="5470"/>
                  <a:pt x="4226" y="5470"/>
                </a:cubicBezTo>
                <a:lnTo>
                  <a:pt x="808" y="5470"/>
                </a:lnTo>
                <a:cubicBezTo>
                  <a:pt x="363" y="5470"/>
                  <a:pt x="0" y="5880"/>
                  <a:pt x="0" y="6387"/>
                </a:cubicBezTo>
                <a:lnTo>
                  <a:pt x="0" y="15058"/>
                </a:lnTo>
                <a:cubicBezTo>
                  <a:pt x="0" y="15565"/>
                  <a:pt x="362" y="15975"/>
                  <a:pt x="808" y="15975"/>
                </a:cubicBezTo>
                <a:lnTo>
                  <a:pt x="4226" y="15975"/>
                </a:lnTo>
                <a:cubicBezTo>
                  <a:pt x="4313" y="15975"/>
                  <a:pt x="4398" y="16013"/>
                  <a:pt x="4461" y="16081"/>
                </a:cubicBezTo>
                <a:lnTo>
                  <a:pt x="9338" y="21336"/>
                </a:lnTo>
                <a:cubicBezTo>
                  <a:pt x="9557" y="21571"/>
                  <a:pt x="9917" y="21395"/>
                  <a:pt x="9917" y="21053"/>
                </a:cubicBezTo>
                <a:lnTo>
                  <a:pt x="9917" y="392"/>
                </a:lnTo>
                <a:cubicBezTo>
                  <a:pt x="9917" y="135"/>
                  <a:pt x="9715" y="-29"/>
                  <a:pt x="9522" y="5"/>
                </a:cubicBezTo>
                <a:close/>
                <a:moveTo>
                  <a:pt x="18098" y="7"/>
                </a:moveTo>
                <a:lnTo>
                  <a:pt x="16830" y="1320"/>
                </a:lnTo>
                <a:cubicBezTo>
                  <a:pt x="18734" y="3848"/>
                  <a:pt x="19886" y="7132"/>
                  <a:pt x="19886" y="10723"/>
                </a:cubicBezTo>
                <a:cubicBezTo>
                  <a:pt x="19886" y="14313"/>
                  <a:pt x="18734" y="17597"/>
                  <a:pt x="16830" y="20125"/>
                </a:cubicBezTo>
                <a:lnTo>
                  <a:pt x="18098" y="21436"/>
                </a:lnTo>
                <a:cubicBezTo>
                  <a:pt x="20280" y="18562"/>
                  <a:pt x="21600" y="14817"/>
                  <a:pt x="21600" y="10723"/>
                </a:cubicBezTo>
                <a:cubicBezTo>
                  <a:pt x="21600" y="6628"/>
                  <a:pt x="20280" y="2881"/>
                  <a:pt x="18098" y="7"/>
                </a:cubicBezTo>
                <a:close/>
                <a:moveTo>
                  <a:pt x="15546" y="2646"/>
                </a:moveTo>
                <a:lnTo>
                  <a:pt x="14272" y="3965"/>
                </a:lnTo>
                <a:cubicBezTo>
                  <a:pt x="15619" y="5794"/>
                  <a:pt x="16430" y="8151"/>
                  <a:pt x="16430" y="10723"/>
                </a:cubicBezTo>
                <a:cubicBezTo>
                  <a:pt x="16430" y="13294"/>
                  <a:pt x="15618" y="15651"/>
                  <a:pt x="14272" y="17480"/>
                </a:cubicBezTo>
                <a:lnTo>
                  <a:pt x="15546" y="18797"/>
                </a:lnTo>
                <a:cubicBezTo>
                  <a:pt x="17171" y="16619"/>
                  <a:pt x="18151" y="13802"/>
                  <a:pt x="18151" y="10723"/>
                </a:cubicBezTo>
                <a:cubicBezTo>
                  <a:pt x="18151" y="7643"/>
                  <a:pt x="17171" y="4824"/>
                  <a:pt x="15546" y="2646"/>
                </a:cubicBezTo>
                <a:close/>
                <a:moveTo>
                  <a:pt x="13064" y="5215"/>
                </a:moveTo>
                <a:lnTo>
                  <a:pt x="11908" y="6414"/>
                </a:lnTo>
                <a:cubicBezTo>
                  <a:pt x="12740" y="7595"/>
                  <a:pt x="13236" y="9092"/>
                  <a:pt x="13236" y="10723"/>
                </a:cubicBezTo>
                <a:cubicBezTo>
                  <a:pt x="13236" y="12353"/>
                  <a:pt x="12740" y="13851"/>
                  <a:pt x="11908" y="15031"/>
                </a:cubicBezTo>
                <a:lnTo>
                  <a:pt x="13064" y="16228"/>
                </a:lnTo>
                <a:cubicBezTo>
                  <a:pt x="14148" y="14731"/>
                  <a:pt x="14799" y="12813"/>
                  <a:pt x="14799" y="10723"/>
                </a:cubicBezTo>
                <a:cubicBezTo>
                  <a:pt x="14799" y="8632"/>
                  <a:pt x="14147" y="6712"/>
                  <a:pt x="13064" y="5215"/>
                </a:cubicBezTo>
                <a:close/>
              </a:path>
            </a:pathLst>
          </a:custGeom>
          <a:solidFill>
            <a:srgbClr val="000000">
              <a:alpha val="69882"/>
            </a:srgbClr>
          </a:solidFill>
          <a:ln w="3175">
            <a:miter lim="400000"/>
          </a:ln>
        </p:spPr>
        <p:txBody>
          <a:bodyPr lIns="38100" tIns="38100" rIns="38100" bIns="38100" anchor="ctr"/>
          <a:lstStyle/>
          <a:p>
            <a:pPr algn="ctr" defTabSz="778933">
              <a:lnSpc>
                <a:spcPct val="100000"/>
              </a:lnSpc>
              <a:spcBef>
                <a:spcPts val="0"/>
              </a:spcBef>
              <a:defRPr sz="2800">
                <a:solidFill>
                  <a:srgbClr val="FFFFFF"/>
                </a:solidFill>
                <a:latin typeface="Helvetica Neue Medium"/>
                <a:ea typeface="Helvetica Neue Medium"/>
                <a:cs typeface="Helvetica Neue Medium"/>
                <a:sym typeface="Helvetica Neue Medium"/>
              </a:defRPr>
            </a:pPr>
          </a:p>
        </p:txBody>
      </p:sp>
      <p:pic>
        <p:nvPicPr>
          <p:cNvPr id="294" name="giphy-8.gif" descr="giphy-8.gif"/>
          <p:cNvPicPr>
            <a:picLocks noChangeAspect="0"/>
          </p:cNvPicPr>
          <p:nvPr/>
        </p:nvPicPr>
        <p:blipFill>
          <a:blip r:embed="rId5">
            <a:extLst/>
          </a:blip>
          <a:stretch>
            <a:fillRect/>
          </a:stretch>
        </p:blipFill>
        <p:spPr>
          <a:xfrm rot="21056700">
            <a:off x="2861335" y="11887624"/>
            <a:ext cx="542142" cy="542143"/>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96" name="giphy-18.mp4" descr="giphy-18.mp4"/>
          <p:cNvPicPr>
            <a:picLocks noChangeAspect="0"/>
          </p:cNvPicPr>
          <p:nvPr>
            <a:videoFile r:link="rId2"/>
            <p:extLst>
              <p:ext uri="{DAA4B4D4-6D71-4841-9C94-3DE7FCFB9230}">
                <p14:media xmlns:p14="http://schemas.microsoft.com/office/powerpoint/2010/main" r:embed="rId3"/>
              </p:ext>
            </p:extLst>
          </p:nvPr>
        </p:nvPicPr>
        <p:blipFill>
          <a:blip r:embed="rId4">
            <a:extLst/>
          </a:blip>
          <a:stretch>
            <a:fillRect/>
          </a:stretch>
        </p:blipFill>
        <p:spPr>
          <a:xfrm>
            <a:off x="3708400" y="-50800"/>
            <a:ext cx="6096000" cy="6096000"/>
          </a:xfrm>
          <a:prstGeom prst="rect">
            <a:avLst/>
          </a:prstGeom>
          <a:ln w="12700">
            <a:miter lim="400000"/>
          </a:ln>
        </p:spPr>
      </p:pic>
      <p:sp>
        <p:nvSpPr>
          <p:cNvPr id="297" name="Numéro de diapositive"/>
          <p:cNvSpPr txBox="1"/>
          <p:nvPr>
            <p:ph type="sldNum" sz="quarter" idx="2"/>
          </p:nvPr>
        </p:nvSpPr>
        <p:spPr>
          <a:xfrm>
            <a:off x="9334499" y="12547599"/>
            <a:ext cx="314860" cy="29911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98" name="Quand les colchiques dans les prés sont arrivés,…"/>
          <p:cNvSpPr txBox="1"/>
          <p:nvPr/>
        </p:nvSpPr>
        <p:spPr>
          <a:xfrm>
            <a:off x="1462980" y="2864643"/>
            <a:ext cx="6827640" cy="6869114"/>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000">
                <a:latin typeface="Abel"/>
                <a:ea typeface="Abel"/>
                <a:cs typeface="Abel"/>
                <a:sym typeface="Abel"/>
              </a:defRPr>
            </a:pPr>
            <a:r>
              <a:t>Quand les colchiques dans les prés sont arrivés, </a:t>
            </a:r>
          </a:p>
          <a:p>
            <a:pPr algn="ctr" defTabSz="449580">
              <a:lnSpc>
                <a:spcPct val="107916"/>
              </a:lnSpc>
              <a:spcBef>
                <a:spcPts val="800"/>
              </a:spcBef>
              <a:defRPr sz="2000">
                <a:latin typeface="Abel"/>
                <a:ea typeface="Abel"/>
                <a:cs typeface="Abel"/>
                <a:sym typeface="Abel"/>
              </a:defRPr>
            </a:pPr>
            <a:r>
              <a:t>c’était déjà la rentrée. </a:t>
            </a:r>
          </a:p>
          <a:p>
            <a:pPr algn="ctr" defTabSz="449580">
              <a:lnSpc>
                <a:spcPct val="107916"/>
              </a:lnSpc>
              <a:spcBef>
                <a:spcPts val="800"/>
              </a:spcBef>
              <a:defRPr sz="2000">
                <a:latin typeface="Abel"/>
                <a:ea typeface="Abel"/>
                <a:cs typeface="Abel"/>
                <a:sym typeface="Abel"/>
              </a:defRPr>
            </a:pPr>
            <a:r>
              <a:t>Comme mémé maîtrisait les outils numériques, on a continué à se retrouver régulièrement. On a parlé musique. </a:t>
            </a:r>
          </a:p>
          <a:p>
            <a:pPr algn="ctr" defTabSz="449580">
              <a:lnSpc>
                <a:spcPct val="107916"/>
              </a:lnSpc>
              <a:spcBef>
                <a:spcPts val="800"/>
              </a:spcBef>
              <a:defRPr sz="2000">
                <a:latin typeface="Abel"/>
                <a:ea typeface="Abel"/>
                <a:cs typeface="Abel"/>
                <a:sym typeface="Abel"/>
              </a:defRPr>
            </a:pPr>
            <a:r>
              <a:t>Queen, Mireille Mathieu, Grand Corps Malade, </a:t>
            </a:r>
          </a:p>
          <a:p>
            <a:pPr algn="ctr" defTabSz="449580">
              <a:lnSpc>
                <a:spcPct val="107916"/>
              </a:lnSpc>
              <a:spcBef>
                <a:spcPts val="800"/>
              </a:spcBef>
              <a:defRPr sz="2000">
                <a:latin typeface="Abel"/>
                <a:ea typeface="Abel"/>
                <a:cs typeface="Abel"/>
                <a:sym typeface="Abel"/>
              </a:defRPr>
            </a:pPr>
            <a:r>
              <a:t>Anne Sylvestre, Brel, Delpech ... </a:t>
            </a:r>
          </a:p>
          <a:p>
            <a:pPr algn="ctr" defTabSz="449580">
              <a:lnSpc>
                <a:spcPct val="107916"/>
              </a:lnSpc>
              <a:spcBef>
                <a:spcPts val="800"/>
              </a:spcBef>
              <a:defRPr sz="2000">
                <a:latin typeface="Abel"/>
                <a:ea typeface="Abel"/>
                <a:cs typeface="Abel"/>
                <a:sym typeface="Abel"/>
              </a:defRPr>
            </a:pPr>
            <a:r>
              <a:t>On a écouté tous les styles. </a:t>
            </a:r>
          </a:p>
          <a:p>
            <a:pPr algn="ctr" defTabSz="449580">
              <a:lnSpc>
                <a:spcPct val="107916"/>
              </a:lnSpc>
              <a:spcBef>
                <a:spcPts val="800"/>
              </a:spcBef>
              <a:defRPr sz="2000">
                <a:latin typeface="Abel"/>
                <a:ea typeface="Abel"/>
                <a:cs typeface="Abel"/>
                <a:sym typeface="Abel"/>
              </a:defRPr>
            </a:pPr>
            <a:r>
              <a:t>Mais une chose nous ravissait l’une et l’autre :  </a:t>
            </a:r>
          </a:p>
          <a:p>
            <a:pPr algn="ctr" defTabSz="449580">
              <a:lnSpc>
                <a:spcPct val="107916"/>
              </a:lnSpc>
              <a:spcBef>
                <a:spcPts val="800"/>
              </a:spcBef>
              <a:defRPr sz="2000">
                <a:latin typeface="Abel"/>
                <a:ea typeface="Abel"/>
                <a:cs typeface="Abel"/>
                <a:sym typeface="Abel"/>
              </a:defRPr>
            </a:pPr>
            <a:r>
              <a:t>Les mots. Les textes. Les histoires.</a:t>
            </a:r>
          </a:p>
          <a:p>
            <a:pPr algn="ctr" defTabSz="449580">
              <a:lnSpc>
                <a:spcPct val="107916"/>
              </a:lnSpc>
              <a:spcBef>
                <a:spcPts val="800"/>
              </a:spcBef>
              <a:defRPr sz="2000">
                <a:latin typeface="Abel"/>
                <a:ea typeface="Abel"/>
                <a:cs typeface="Abel"/>
                <a:sym typeface="Abel"/>
              </a:defRPr>
            </a:pPr>
            <a:r>
              <a:t> Elle aimait que la musique lui raconte quelque chose. Une histoire inventée, ou juste parfois la réalité. </a:t>
            </a:r>
          </a:p>
          <a:p>
            <a:pPr algn="ctr" defTabSz="449580">
              <a:lnSpc>
                <a:spcPct val="107916"/>
              </a:lnSpc>
              <a:spcBef>
                <a:spcPts val="800"/>
              </a:spcBef>
              <a:defRPr sz="2000">
                <a:latin typeface="Abel"/>
                <a:ea typeface="Abel"/>
                <a:cs typeface="Abel"/>
                <a:sym typeface="Abel"/>
              </a:defRPr>
            </a:pPr>
          </a:p>
          <a:p>
            <a:pPr algn="ctr" defTabSz="449580">
              <a:lnSpc>
                <a:spcPct val="107916"/>
              </a:lnSpc>
              <a:spcBef>
                <a:spcPts val="800"/>
              </a:spcBef>
              <a:defRPr sz="2000">
                <a:latin typeface="Abel"/>
                <a:ea typeface="Abel"/>
                <a:cs typeface="Abel"/>
                <a:sym typeface="Abel"/>
              </a:defRPr>
            </a:pPr>
            <a:r>
              <a:t>Un soir, derrière son téléphone, elle m’a chanté cette chanson de Berthe Sylva. Que tous les ans, avec ses sœurs, pour la fête des mères, elles interprétaient toutes en chœur. </a:t>
            </a:r>
          </a:p>
        </p:txBody>
      </p:sp>
      <p:sp>
        <p:nvSpPr>
          <p:cNvPr id="299" name="©etudemalaysia"/>
          <p:cNvSpPr txBox="1"/>
          <p:nvPr/>
        </p:nvSpPr>
        <p:spPr>
          <a:xfrm rot="16200000">
            <a:off x="8895333" y="2008733"/>
            <a:ext cx="1193192" cy="249734"/>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355600">
              <a:lnSpc>
                <a:spcPct val="100000"/>
              </a:lnSpc>
              <a:spcBef>
                <a:spcPts val="0"/>
              </a:spcBef>
              <a:defRPr sz="1200">
                <a:solidFill>
                  <a:srgbClr val="7B492E"/>
                </a:solidFill>
              </a:defRPr>
            </a:lvl1pPr>
          </a:lstStyle>
          <a:p>
            <a:pPr/>
            <a:r>
              <a:t>©etudemalaysia</a:t>
            </a: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mediacall" nodeType="afterEffect" presetSubtype="0" presetID="1" grpId="1" fill="hold">
                                  <p:stCondLst>
                                    <p:cond delay="40000"/>
                                  </p:stCondLst>
                                  <p:childTnLst>
                                    <p:cmd type="call" cmd="playFrom(0.0)">
                                      <p:cBhvr>
                                        <p:cTn id="6" dur="10111000" fill="hold"/>
                                        <p:tgtEl>
                                          <p:spTgt spid="296"/>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100000">
                <p:cTn id="7" fill="hold" display="0">
                  <p:stCondLst>
                    <p:cond delay="indefinite"/>
                  </p:stCondLst>
                </p:cTn>
                <p:tgtEl>
                  <p:spTgt spid="296"/>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1" name="Numéro de diapositive"/>
          <p:cNvSpPr txBox="1"/>
          <p:nvPr>
            <p:ph type="sldNum" sz="quarter" idx="2"/>
          </p:nvPr>
        </p:nvSpPr>
        <p:spPr>
          <a:xfrm>
            <a:off x="9334499" y="12547599"/>
            <a:ext cx="314860" cy="29911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02" name="Les Roses blanches Berthe Sylva - 1926…"/>
          <p:cNvSpPr txBox="1"/>
          <p:nvPr/>
        </p:nvSpPr>
        <p:spPr>
          <a:xfrm>
            <a:off x="634317" y="900218"/>
            <a:ext cx="3092451" cy="12169564"/>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Les Roses blanches</a:t>
            </a:r>
            <a:br/>
            <a:r>
              <a:t>Berthe Sylva - 1926</a:t>
            </a:r>
          </a:p>
          <a:p>
            <a:pPr algn="ctr" defTabSz="449580">
              <a:lnSpc>
                <a:spcPct val="107916"/>
              </a:lnSpc>
              <a:spcBef>
                <a:spcPts val="800"/>
              </a:spcBef>
              <a:defRPr sz="2000">
                <a:latin typeface="Saithik Handwritten"/>
                <a:ea typeface="Saithik Handwritten"/>
                <a:cs typeface="Saithik Handwritten"/>
                <a:sym typeface="Saithik Handwritten"/>
              </a:defRPr>
            </a:pPr>
            <a:r>
              <a:t>C'était un gamin, un goss' de Paris,</a:t>
            </a:r>
            <a:br/>
            <a:r>
              <a:t>Sa seul' famille était sa mère.</a:t>
            </a:r>
            <a:br/>
            <a:r>
              <a:t>Une pauvre fille aux grands yeux flétris</a:t>
            </a:r>
            <a:br/>
            <a:r>
              <a:t>Par les chagrins et la misère.</a:t>
            </a:r>
            <a:br/>
            <a:r>
              <a:t>Elle aimait les fleurs, les roses surtout,</a:t>
            </a:r>
            <a:br/>
            <a:r>
              <a:t>Et le cher bambin, le dimanche</a:t>
            </a:r>
            <a:br/>
            <a:r>
              <a:t>Lui apportait des roses blanches</a:t>
            </a:r>
            <a:br/>
            <a:r>
              <a:t>Au lieu d'acheter des joujoux.</a:t>
            </a:r>
            <a:br/>
            <a:r>
              <a:t>La câlinant bien tendrement,</a:t>
            </a:r>
            <a:br/>
            <a:r>
              <a:t>il disait en les lui donnant :</a:t>
            </a:r>
          </a:p>
          <a:p>
            <a:pPr algn="ctr" defTabSz="449580">
              <a:lnSpc>
                <a:spcPct val="107916"/>
              </a:lnSpc>
              <a:spcBef>
                <a:spcPts val="800"/>
              </a:spcBef>
              <a:defRPr sz="2000">
                <a:latin typeface="Saithik Handwritten"/>
                <a:ea typeface="Saithik Handwritten"/>
                <a:cs typeface="Saithik Handwritten"/>
                <a:sym typeface="Saithik Handwritten"/>
              </a:defRPr>
            </a:pPr>
            <a:r>
              <a:t>C'est aujourd'hui dimanche</a:t>
            </a:r>
            <a:br/>
            <a:r>
              <a:t>Tiens, ma jolie maman,</a:t>
            </a:r>
            <a:br/>
            <a:r>
              <a:t>Voici des roses blanches,</a:t>
            </a:r>
            <a:br/>
            <a:r>
              <a:t>Que ton coeur aime tant</a:t>
            </a:r>
            <a:br/>
            <a:r>
              <a:t>Va, quand je serai grand</a:t>
            </a:r>
            <a:br/>
            <a:r>
              <a:t>J'achèt'rai au marchand</a:t>
            </a:r>
            <a:br/>
            <a:r>
              <a:t>Toutes ses roses blanches</a:t>
            </a:r>
            <a:br/>
            <a:r>
              <a:t>Pour toi, jolie maman....</a:t>
            </a:r>
          </a:p>
          <a:p>
            <a:pPr algn="ctr" defTabSz="449580">
              <a:lnSpc>
                <a:spcPct val="107916"/>
              </a:lnSpc>
              <a:spcBef>
                <a:spcPts val="800"/>
              </a:spcBef>
              <a:defRPr sz="2000">
                <a:latin typeface="Saithik Handwritten"/>
                <a:ea typeface="Saithik Handwritten"/>
                <a:cs typeface="Saithik Handwritten"/>
                <a:sym typeface="Saithik Handwritten"/>
              </a:defRPr>
            </a:pPr>
            <a:r>
              <a:t>Au dernier printemps le destin brutal</a:t>
            </a:r>
            <a:br/>
            <a:r>
              <a:t>Vint frapper la blonde ouvrière,</a:t>
            </a:r>
            <a:br/>
            <a:r>
              <a:t>Elle tomba malade, et pour l'hôpital</a:t>
            </a:r>
            <a:br/>
            <a:r>
              <a:t>Le gamin vit partir sa mère.</a:t>
            </a:r>
            <a:br/>
            <a:r>
              <a:t>Un matin d'avril, parmi les prom'neurs</a:t>
            </a:r>
            <a:br/>
          </a:p>
        </p:txBody>
      </p:sp>
      <p:sp>
        <p:nvSpPr>
          <p:cNvPr id="303" name="N'ayant plus un sou dans sa poche Sur un marché, tout tremblant le pauv' mioche Furtiv'ment vola quelques fleurs La fleuriste l'ayant surpris, En baissant la tête il lui dit :…"/>
          <p:cNvSpPr txBox="1"/>
          <p:nvPr/>
        </p:nvSpPr>
        <p:spPr>
          <a:xfrm>
            <a:off x="5775150" y="386265"/>
            <a:ext cx="3681986" cy="13197470"/>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000">
                <a:latin typeface="Saithik Handwritten"/>
                <a:ea typeface="Saithik Handwritten"/>
                <a:cs typeface="Saithik Handwritten"/>
                <a:sym typeface="Saithik Handwritten"/>
              </a:defRPr>
            </a:pPr>
            <a:r>
              <a:t>N'ayant plus un sou dans sa poche</a:t>
            </a:r>
            <a:br/>
            <a:r>
              <a:t>Sur un marché, tout tremblant le pauv' mioche</a:t>
            </a:r>
            <a:br/>
            <a:r>
              <a:t>Furtiv'ment vola quelques fleurs</a:t>
            </a:r>
            <a:br/>
            <a:r>
              <a:t>La fleuriste l'ayant surpris,</a:t>
            </a:r>
            <a:br/>
            <a:r>
              <a:t>En baissant la tête il lui dit :</a:t>
            </a:r>
          </a:p>
          <a:p>
            <a:pPr algn="ctr" defTabSz="449580">
              <a:lnSpc>
                <a:spcPct val="107916"/>
              </a:lnSpc>
              <a:spcBef>
                <a:spcPts val="800"/>
              </a:spcBef>
              <a:defRPr sz="2000">
                <a:latin typeface="Saithik Handwritten"/>
                <a:ea typeface="Saithik Handwritten"/>
                <a:cs typeface="Saithik Handwritten"/>
                <a:sym typeface="Saithik Handwritten"/>
              </a:defRPr>
            </a:pPr>
            <a:r>
              <a:t>C'est aujourd'hui dimanche</a:t>
            </a:r>
            <a:br/>
            <a:r>
              <a:t>Et j'allais voir maman</a:t>
            </a:r>
            <a:br/>
            <a:r>
              <a:t>J'ai pris ces roses blanches elle les aime tant</a:t>
            </a:r>
            <a:br/>
            <a:r>
              <a:t>Sur son petit lit blanc là-bas elle m'attend,</a:t>
            </a:r>
            <a:br/>
            <a:r>
              <a:t>J'ai pris ces roses blanches</a:t>
            </a:r>
            <a:br/>
            <a:r>
              <a:t>Pour ma jolie maman.</a:t>
            </a:r>
            <a:br/>
            <a:r>
              <a:t>La marchande émue doucement lui dit :</a:t>
            </a:r>
            <a:br/>
            <a:r>
              <a:t>" Emporte-les, je te les donne "</a:t>
            </a:r>
            <a:br/>
            <a:r>
              <a:t>Elle l'embrassa, et l'enfant partit,</a:t>
            </a:r>
            <a:br/>
            <a:r>
              <a:t>Tout rayonnant qu'on le pardonne.</a:t>
            </a:r>
            <a:br/>
            <a:r>
              <a:t>Puis à l'hôpital, il vint en courant</a:t>
            </a:r>
            <a:br/>
            <a:r>
              <a:t>Pour offrir les fleurs à sa mère.</a:t>
            </a:r>
            <a:br/>
            <a:r>
              <a:t>Mais en l'voyant, une infirmière lui dit :</a:t>
            </a:r>
            <a:br/>
            <a:r>
              <a:t>"tu n'as plus de maman "</a:t>
            </a:r>
            <a:br/>
            <a:r>
              <a:t>Et le gamin s'agenouillant</a:t>
            </a:r>
            <a:br/>
            <a:r>
              <a:t>Devant le petit lit blanc :</a:t>
            </a:r>
          </a:p>
          <a:p>
            <a:pPr algn="ctr" defTabSz="449580">
              <a:lnSpc>
                <a:spcPct val="107916"/>
              </a:lnSpc>
              <a:spcBef>
                <a:spcPts val="800"/>
              </a:spcBef>
              <a:defRPr sz="2000">
                <a:latin typeface="Saithik Handwritten"/>
                <a:ea typeface="Saithik Handwritten"/>
                <a:cs typeface="Saithik Handwritten"/>
                <a:sym typeface="Saithik Handwritten"/>
              </a:defRPr>
            </a:pPr>
            <a:r>
              <a:t>C'est aujourd'hui dimanche,</a:t>
            </a:r>
            <a:br/>
            <a:r>
              <a:t>Tiens, ma jolie maman,</a:t>
            </a:r>
            <a:br/>
            <a:r>
              <a:t>Voici des roses blanches</a:t>
            </a:r>
            <a:br/>
            <a:r>
              <a:t>Toi qui les aimais tant !</a:t>
            </a:r>
            <a:br/>
            <a:r>
              <a:t>Et quand tu t'en iras</a:t>
            </a:r>
            <a:br/>
            <a:r>
              <a:t>Au grand jardin là-bas</a:t>
            </a:r>
            <a:br/>
            <a:r>
              <a:t>Ces belles roses blanches tu les emporteras !</a:t>
            </a:r>
          </a:p>
          <a:p>
            <a:pPr algn="ctr" defTabSz="449580">
              <a:lnSpc>
                <a:spcPct val="107916"/>
              </a:lnSpc>
              <a:spcBef>
                <a:spcPts val="800"/>
              </a:spcBef>
              <a:defRPr sz="2000">
                <a:latin typeface="Saithik Handwritten"/>
                <a:ea typeface="Saithik Handwritten"/>
                <a:cs typeface="Saithik Handwritten"/>
                <a:sym typeface="Saithik Handwritten"/>
              </a:defRPr>
            </a:pPr>
          </a:p>
        </p:txBody>
      </p:sp>
      <p:pic>
        <p:nvPicPr>
          <p:cNvPr id="304" name="mp3 Les Roses blanches.mp3" descr="mp3 Les Roses blanches.mp3"/>
          <p:cNvPicPr>
            <a:picLocks noChangeAspect="0"/>
          </p:cNvPicPr>
          <p:nvPr>
            <a:audioFile r:link="rId2"/>
            <p:extLst>
              <p:ext uri="{DAA4B4D4-6D71-4841-9C94-3DE7FCFB9230}">
                <p14:media xmlns:p14="http://schemas.microsoft.com/office/powerpoint/2010/main" r:embed="rId3"/>
              </p:ext>
            </p:extLst>
          </p:nvPr>
        </p:nvPicPr>
        <p:blipFill>
          <a:blip r:embed="rId4">
            <a:extLst/>
          </a:blip>
          <a:stretch>
            <a:fillRect/>
          </a:stretch>
        </p:blipFill>
        <p:spPr>
          <a:xfrm>
            <a:off x="4173934" y="9819878"/>
            <a:ext cx="571501" cy="571501"/>
          </a:xfrm>
          <a:prstGeom prst="rect">
            <a:avLst/>
          </a:prstGeom>
          <a:ln w="12700">
            <a:miter lim="400000"/>
          </a:ln>
        </p:spPr>
      </p:pic>
      <p:pic>
        <p:nvPicPr>
          <p:cNvPr id="305" name="giphy-10.gif" descr="giphy-10.gif"/>
          <p:cNvPicPr>
            <a:picLocks noChangeAspect="0"/>
          </p:cNvPicPr>
          <p:nvPr/>
        </p:nvPicPr>
        <p:blipFill>
          <a:blip r:embed="rId5">
            <a:extLst/>
          </a:blip>
          <a:stretch>
            <a:fillRect/>
          </a:stretch>
        </p:blipFill>
        <p:spPr>
          <a:xfrm>
            <a:off x="2565400" y="6232263"/>
            <a:ext cx="3499744" cy="2683137"/>
          </a:xfrm>
          <a:prstGeom prst="rect">
            <a:avLst/>
          </a:prstGeom>
          <a:ln w="12700">
            <a:miter lim="400000"/>
          </a:ln>
        </p:spPr>
      </p:pic>
      <p:sp>
        <p:nvSpPr>
          <p:cNvPr id="306" name="©westfunk"/>
          <p:cNvSpPr txBox="1"/>
          <p:nvPr/>
        </p:nvSpPr>
        <p:spPr>
          <a:xfrm rot="17234934">
            <a:off x="3516956" y="7675380"/>
            <a:ext cx="921558" cy="292101"/>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457200">
              <a:lnSpc>
                <a:spcPct val="100000"/>
              </a:lnSpc>
              <a:spcBef>
                <a:spcPts val="0"/>
              </a:spcBef>
              <a:defRPr sz="1400">
                <a:solidFill>
                  <a:srgbClr val="A6A6A6"/>
                </a:solidFill>
                <a:latin typeface="Helvetica"/>
                <a:ea typeface="Helvetica"/>
                <a:cs typeface="Helvetica"/>
                <a:sym typeface="Helvetica"/>
              </a:defRPr>
            </a:lvl1pPr>
          </a:lstStyle>
          <a:p>
            <a:pPr/>
            <a:r>
              <a:t>©westfunk</a:t>
            </a: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260858764" fill="hold"/>
                                        <p:tgtEl>
                                          <p:spTgt spid="304"/>
                                        </p:tgtEl>
                                      </p:cBhvr>
                                    </p:cmd>
                                  </p:childTnLst>
                                </p:cTn>
                              </p:par>
                            </p:childTnLst>
                          </p:cTn>
                        </p:par>
                      </p:childTnLst>
                    </p:cTn>
                  </p:par>
                </p:childTnLst>
              </p:cTn>
              <p:prevCondLst>
                <p:cond evt="onPrev">
                  <p:tgtEl>
                    <p:sldTgt/>
                  </p:tgtEl>
                </p:cond>
              </p:prevCondLst>
              <p:nextCondLst>
                <p:cond evt="onNext">
                  <p:tgtEl>
                    <p:sldTgt/>
                  </p:tgtEl>
                </p:cond>
              </p:nextCondLst>
            </p:seq>
            <p:audio isNarration="0">
              <p:cMediaNode mute="0" showWhenStopped="0" numSld="1" vol="100000">
                <p:cTn id="7" fill="hold" display="0">
                  <p:stCondLst>
                    <p:cond delay="indefinite"/>
                  </p:stCondLst>
                </p:cTn>
                <p:tgtEl>
                  <p:spTgt spid="304"/>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8" name="Numéro de diapositive"/>
          <p:cNvSpPr txBox="1"/>
          <p:nvPr>
            <p:ph type="sldNum" sz="quarter" idx="2"/>
          </p:nvPr>
        </p:nvSpPr>
        <p:spPr>
          <a:xfrm>
            <a:off x="9334499" y="12547599"/>
            <a:ext cx="314860" cy="29911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09" name="Elle avait encore d’autres jolies plumes à me faire découvrir :…"/>
          <p:cNvSpPr txBox="1"/>
          <p:nvPr/>
        </p:nvSpPr>
        <p:spPr>
          <a:xfrm>
            <a:off x="1047836" y="1014518"/>
            <a:ext cx="7657928" cy="2238164"/>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000">
                <a:latin typeface="Abel"/>
                <a:ea typeface="Abel"/>
                <a:cs typeface="Abel"/>
                <a:sym typeface="Abel"/>
              </a:defRPr>
            </a:pPr>
          </a:p>
          <a:p>
            <a:pPr algn="ctr" defTabSz="449580">
              <a:lnSpc>
                <a:spcPct val="107916"/>
              </a:lnSpc>
              <a:spcBef>
                <a:spcPts val="800"/>
              </a:spcBef>
              <a:defRPr sz="2000">
                <a:latin typeface="Abel"/>
                <a:ea typeface="Abel"/>
                <a:cs typeface="Abel"/>
                <a:sym typeface="Abel"/>
              </a:defRPr>
            </a:pPr>
            <a:r>
              <a:t>Elle avait encore d’autres jolies plumes à me faire découvrir : </a:t>
            </a:r>
          </a:p>
          <a:p>
            <a:pPr algn="ctr" defTabSz="449580">
              <a:lnSpc>
                <a:spcPct val="107916"/>
              </a:lnSpc>
              <a:spcBef>
                <a:spcPts val="800"/>
              </a:spcBef>
              <a:defRPr sz="2000">
                <a:latin typeface="Abel"/>
                <a:ea typeface="Abel"/>
                <a:cs typeface="Abel"/>
                <a:sym typeface="Abel"/>
              </a:defRPr>
            </a:pPr>
            <a:r>
              <a:t>Guy Béart, Léo Ferré ou Charles Trenet ! </a:t>
            </a:r>
          </a:p>
          <a:p>
            <a:pPr algn="ctr" defTabSz="449580">
              <a:lnSpc>
                <a:spcPct val="107916"/>
              </a:lnSpc>
              <a:spcBef>
                <a:spcPts val="800"/>
              </a:spcBef>
              <a:defRPr sz="2000">
                <a:latin typeface="Abel"/>
                <a:ea typeface="Abel"/>
                <a:cs typeface="Abel"/>
                <a:sym typeface="Abel"/>
              </a:defRPr>
            </a:pPr>
            <a:r>
              <a:t>Pour elle, Trenet, c’était la blouse d’écolier, l’odeur des craies,</a:t>
            </a:r>
          </a:p>
          <a:p>
            <a:pPr algn="ctr" defTabSz="449580">
              <a:lnSpc>
                <a:spcPct val="107916"/>
              </a:lnSpc>
              <a:spcBef>
                <a:spcPts val="800"/>
              </a:spcBef>
              <a:defRPr sz="2000">
                <a:latin typeface="Abel"/>
                <a:ea typeface="Abel"/>
                <a:cs typeface="Abel"/>
                <a:sym typeface="Abel"/>
              </a:defRPr>
            </a:pPr>
            <a:r>
              <a:t>le cartable en cuir et la fermeté de l’instituteur mêlée à une grande douceur…  </a:t>
            </a:r>
          </a:p>
        </p:txBody>
      </p:sp>
      <p:sp>
        <p:nvSpPr>
          <p:cNvPr id="310" name="Douce France  Charles Trenet – 1947…"/>
          <p:cNvSpPr txBox="1"/>
          <p:nvPr/>
        </p:nvSpPr>
        <p:spPr>
          <a:xfrm>
            <a:off x="4100741" y="3612091"/>
            <a:ext cx="4295318" cy="7914218"/>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Douce France </a:t>
            </a:r>
            <a:br/>
            <a:r>
              <a:t>Charles Trenet – 1947</a:t>
            </a:r>
          </a:p>
          <a:p>
            <a:pPr algn="ctr" defTabSz="449580">
              <a:lnSpc>
                <a:spcPct val="107916"/>
              </a:lnSpc>
              <a:spcBef>
                <a:spcPts val="800"/>
              </a:spcBef>
              <a:defRPr sz="2600">
                <a:latin typeface="Saithik Handwritten"/>
                <a:ea typeface="Saithik Handwritten"/>
                <a:cs typeface="Saithik Handwritten"/>
                <a:sym typeface="Saithik Handwritten"/>
              </a:defRPr>
            </a:pPr>
            <a:r>
              <a:t>Douce France</a:t>
            </a:r>
            <a:br/>
            <a:r>
              <a:t>Cher pays de mon enfance</a:t>
            </a:r>
            <a:br/>
            <a:r>
              <a:t>Bercée de tendre insouciance</a:t>
            </a:r>
            <a:br/>
            <a:r>
              <a:t>Je t'ai gardée dans mon coeur!</a:t>
            </a:r>
            <a:br/>
            <a:r>
              <a:t>Mon village au clocher aux maisons sages</a:t>
            </a:r>
            <a:br/>
            <a:r>
              <a:t>Où les enfants de mon âge</a:t>
            </a:r>
            <a:br/>
            <a:r>
              <a:t>Ont partagé mon bonheur</a:t>
            </a:r>
            <a:br/>
            <a:r>
              <a:t>Oui je t'aime</a:t>
            </a:r>
            <a:br/>
            <a:r>
              <a:t>Et je te donne ce poème</a:t>
            </a:r>
            <a:br/>
            <a:r>
              <a:t>Oui je t'aime</a:t>
            </a:r>
            <a:br/>
            <a:r>
              <a:t>Dans la joie ou la douleur</a:t>
            </a:r>
          </a:p>
        </p:txBody>
      </p:sp>
      <p:sp>
        <p:nvSpPr>
          <p:cNvPr id="311" name="Volume">
            <a:hlinkClick r:id="rId2" invalidUrl="" action="" tgtFrame="" tooltip="" history="1" highlightClick="0" endSnd="0"/>
          </p:cNvPr>
          <p:cNvSpPr/>
          <p:nvPr/>
        </p:nvSpPr>
        <p:spPr>
          <a:xfrm>
            <a:off x="1599703" y="5532168"/>
            <a:ext cx="1349912" cy="1178464"/>
          </a:xfrm>
          <a:custGeom>
            <a:avLst/>
            <a:gdLst/>
            <a:ahLst/>
            <a:cxnLst>
              <a:cxn ang="0">
                <a:pos x="wd2" y="hd2"/>
              </a:cxn>
              <a:cxn ang="5400000">
                <a:pos x="wd2" y="hd2"/>
              </a:cxn>
              <a:cxn ang="10800000">
                <a:pos x="wd2" y="hd2"/>
              </a:cxn>
              <a:cxn ang="16200000">
                <a:pos x="wd2" y="hd2"/>
              </a:cxn>
            </a:cxnLst>
            <a:rect l="0" t="0" r="r" b="b"/>
            <a:pathLst>
              <a:path w="21600" h="21443" fill="norm" stroke="1" extrusionOk="0">
                <a:moveTo>
                  <a:pt x="9522" y="5"/>
                </a:moveTo>
                <a:cubicBezTo>
                  <a:pt x="9458" y="16"/>
                  <a:pt x="9393" y="50"/>
                  <a:pt x="9338" y="109"/>
                </a:cubicBezTo>
                <a:lnTo>
                  <a:pt x="4461" y="5364"/>
                </a:lnTo>
                <a:cubicBezTo>
                  <a:pt x="4398" y="5432"/>
                  <a:pt x="4313" y="5470"/>
                  <a:pt x="4226" y="5470"/>
                </a:cubicBezTo>
                <a:lnTo>
                  <a:pt x="808" y="5470"/>
                </a:lnTo>
                <a:cubicBezTo>
                  <a:pt x="363" y="5470"/>
                  <a:pt x="0" y="5880"/>
                  <a:pt x="0" y="6387"/>
                </a:cubicBezTo>
                <a:lnTo>
                  <a:pt x="0" y="15058"/>
                </a:lnTo>
                <a:cubicBezTo>
                  <a:pt x="0" y="15565"/>
                  <a:pt x="362" y="15975"/>
                  <a:pt x="808" y="15975"/>
                </a:cubicBezTo>
                <a:lnTo>
                  <a:pt x="4226" y="15975"/>
                </a:lnTo>
                <a:cubicBezTo>
                  <a:pt x="4313" y="15975"/>
                  <a:pt x="4398" y="16013"/>
                  <a:pt x="4461" y="16081"/>
                </a:cubicBezTo>
                <a:lnTo>
                  <a:pt x="9338" y="21336"/>
                </a:lnTo>
                <a:cubicBezTo>
                  <a:pt x="9557" y="21571"/>
                  <a:pt x="9917" y="21395"/>
                  <a:pt x="9917" y="21053"/>
                </a:cubicBezTo>
                <a:lnTo>
                  <a:pt x="9917" y="392"/>
                </a:lnTo>
                <a:cubicBezTo>
                  <a:pt x="9917" y="135"/>
                  <a:pt x="9715" y="-29"/>
                  <a:pt x="9522" y="5"/>
                </a:cubicBezTo>
                <a:close/>
                <a:moveTo>
                  <a:pt x="18098" y="7"/>
                </a:moveTo>
                <a:lnTo>
                  <a:pt x="16830" y="1320"/>
                </a:lnTo>
                <a:cubicBezTo>
                  <a:pt x="18734" y="3848"/>
                  <a:pt x="19886" y="7132"/>
                  <a:pt x="19886" y="10723"/>
                </a:cubicBezTo>
                <a:cubicBezTo>
                  <a:pt x="19886" y="14313"/>
                  <a:pt x="18734" y="17597"/>
                  <a:pt x="16830" y="20125"/>
                </a:cubicBezTo>
                <a:lnTo>
                  <a:pt x="18098" y="21436"/>
                </a:lnTo>
                <a:cubicBezTo>
                  <a:pt x="20280" y="18562"/>
                  <a:pt x="21600" y="14817"/>
                  <a:pt x="21600" y="10723"/>
                </a:cubicBezTo>
                <a:cubicBezTo>
                  <a:pt x="21600" y="6628"/>
                  <a:pt x="20280" y="2881"/>
                  <a:pt x="18098" y="7"/>
                </a:cubicBezTo>
                <a:close/>
                <a:moveTo>
                  <a:pt x="15546" y="2646"/>
                </a:moveTo>
                <a:lnTo>
                  <a:pt x="14272" y="3965"/>
                </a:lnTo>
                <a:cubicBezTo>
                  <a:pt x="15619" y="5794"/>
                  <a:pt x="16430" y="8151"/>
                  <a:pt x="16430" y="10723"/>
                </a:cubicBezTo>
                <a:cubicBezTo>
                  <a:pt x="16430" y="13294"/>
                  <a:pt x="15618" y="15651"/>
                  <a:pt x="14272" y="17480"/>
                </a:cubicBezTo>
                <a:lnTo>
                  <a:pt x="15546" y="18797"/>
                </a:lnTo>
                <a:cubicBezTo>
                  <a:pt x="17171" y="16619"/>
                  <a:pt x="18151" y="13802"/>
                  <a:pt x="18151" y="10723"/>
                </a:cubicBezTo>
                <a:cubicBezTo>
                  <a:pt x="18151" y="7643"/>
                  <a:pt x="17171" y="4824"/>
                  <a:pt x="15546" y="2646"/>
                </a:cubicBezTo>
                <a:close/>
                <a:moveTo>
                  <a:pt x="13064" y="5215"/>
                </a:moveTo>
                <a:lnTo>
                  <a:pt x="11908" y="6414"/>
                </a:lnTo>
                <a:cubicBezTo>
                  <a:pt x="12740" y="7595"/>
                  <a:pt x="13236" y="9092"/>
                  <a:pt x="13236" y="10723"/>
                </a:cubicBezTo>
                <a:cubicBezTo>
                  <a:pt x="13236" y="12353"/>
                  <a:pt x="12740" y="13851"/>
                  <a:pt x="11908" y="15031"/>
                </a:cubicBezTo>
                <a:lnTo>
                  <a:pt x="13064" y="16228"/>
                </a:lnTo>
                <a:cubicBezTo>
                  <a:pt x="14148" y="14731"/>
                  <a:pt x="14799" y="12813"/>
                  <a:pt x="14799" y="10723"/>
                </a:cubicBezTo>
                <a:cubicBezTo>
                  <a:pt x="14799" y="8632"/>
                  <a:pt x="14147" y="6712"/>
                  <a:pt x="13064" y="5215"/>
                </a:cubicBezTo>
                <a:close/>
              </a:path>
            </a:pathLst>
          </a:custGeom>
          <a:solidFill>
            <a:srgbClr val="000000">
              <a:alpha val="70396"/>
            </a:srgbClr>
          </a:solidFill>
          <a:ln w="3175">
            <a:miter lim="400000"/>
          </a:ln>
        </p:spPr>
        <p:txBody>
          <a:bodyPr lIns="38100" tIns="38100" rIns="38100" bIns="38100" anchor="ctr"/>
          <a:lstStyle/>
          <a:p>
            <a:pPr algn="ctr" defTabSz="778933">
              <a:lnSpc>
                <a:spcPct val="100000"/>
              </a:lnSpc>
              <a:spcBef>
                <a:spcPts val="0"/>
              </a:spcBef>
              <a:defRPr sz="2800">
                <a:solidFill>
                  <a:srgbClr val="FFFFFF"/>
                </a:solidFill>
                <a:latin typeface="Helvetica Neue Medium"/>
                <a:ea typeface="Helvetica Neue Medium"/>
                <a:cs typeface="Helvetica Neue Medium"/>
                <a:sym typeface="Helvetica Neue Medium"/>
              </a:defRPr>
            </a:pPr>
          </a:p>
        </p:txBody>
      </p:sp>
      <p:pic>
        <p:nvPicPr>
          <p:cNvPr id="312" name="giphy-9.gif" descr="giphy-9.gif"/>
          <p:cNvPicPr>
            <a:picLocks noChangeAspect="0"/>
          </p:cNvPicPr>
          <p:nvPr/>
        </p:nvPicPr>
        <p:blipFill>
          <a:blip r:embed="rId3">
            <a:extLst/>
          </a:blip>
          <a:stretch>
            <a:fillRect/>
          </a:stretch>
        </p:blipFill>
        <p:spPr>
          <a:xfrm>
            <a:off x="-3324" y="7518400"/>
            <a:ext cx="4930924" cy="4930924"/>
          </a:xfrm>
          <a:prstGeom prst="rect">
            <a:avLst/>
          </a:prstGeom>
          <a:ln w="12700">
            <a:miter lim="400000"/>
          </a:ln>
        </p:spPr>
      </p:pic>
      <p:sp>
        <p:nvSpPr>
          <p:cNvPr id="313" name="©Grand-Mercredi"/>
          <p:cNvSpPr txBox="1"/>
          <p:nvPr/>
        </p:nvSpPr>
        <p:spPr>
          <a:xfrm rot="20530073">
            <a:off x="2595157" y="11597988"/>
            <a:ext cx="1464854" cy="292101"/>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457200">
              <a:lnSpc>
                <a:spcPct val="100000"/>
              </a:lnSpc>
              <a:spcBef>
                <a:spcPts val="0"/>
              </a:spcBef>
              <a:defRPr sz="1400">
                <a:solidFill>
                  <a:srgbClr val="A6A6A6"/>
                </a:solidFill>
                <a:latin typeface="Helvetica"/>
                <a:ea typeface="Helvetica"/>
                <a:cs typeface="Helvetica"/>
                <a:sym typeface="Helvetica"/>
              </a:defRPr>
            </a:lvl1pPr>
          </a:lstStyle>
          <a:p>
            <a:pPr/>
            <a:r>
              <a:t>©Grand-Mercredi</a:t>
            </a: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5" name="Rectangle"/>
          <p:cNvSpPr/>
          <p:nvPr/>
        </p:nvSpPr>
        <p:spPr>
          <a:xfrm>
            <a:off x="-32048" y="4955480"/>
            <a:ext cx="9817696" cy="8088710"/>
          </a:xfrm>
          <a:prstGeom prst="rect">
            <a:avLst/>
          </a:prstGeom>
          <a:solidFill>
            <a:srgbClr val="9EBBC4">
              <a:alpha val="68531"/>
            </a:srgbClr>
          </a:solidFill>
          <a:ln w="3175">
            <a:miter lim="400000"/>
          </a:ln>
        </p:spPr>
        <p:txBody>
          <a:bodyPr lIns="38100" tIns="38100" rIns="38100" bIns="38100" anchor="ctr"/>
          <a:lstStyle/>
          <a:p>
            <a:pPr algn="ctr" defTabSz="778933">
              <a:lnSpc>
                <a:spcPct val="100000"/>
              </a:lnSpc>
              <a:spcBef>
                <a:spcPts val="0"/>
              </a:spcBef>
              <a:defRPr sz="2800">
                <a:solidFill>
                  <a:srgbClr val="FFFFFF"/>
                </a:solidFill>
                <a:latin typeface="Helvetica Neue Medium"/>
                <a:ea typeface="Helvetica Neue Medium"/>
                <a:cs typeface="Helvetica Neue Medium"/>
                <a:sym typeface="Helvetica Neue Medium"/>
              </a:defRPr>
            </a:pPr>
          </a:p>
        </p:txBody>
      </p:sp>
      <p:sp>
        <p:nvSpPr>
          <p:cNvPr id="316" name="Numéro de diapositive"/>
          <p:cNvSpPr txBox="1"/>
          <p:nvPr>
            <p:ph type="sldNum" sz="quarter" idx="2"/>
          </p:nvPr>
        </p:nvSpPr>
        <p:spPr>
          <a:xfrm>
            <a:off x="9334499" y="12547599"/>
            <a:ext cx="314860" cy="29911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17" name="Jeudi 29 octobre 2020.…"/>
          <p:cNvSpPr txBox="1"/>
          <p:nvPr/>
        </p:nvSpPr>
        <p:spPr>
          <a:xfrm>
            <a:off x="711981" y="682466"/>
            <a:ext cx="8329638" cy="4527868"/>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000">
                <a:latin typeface="Abel"/>
                <a:ea typeface="Abel"/>
                <a:cs typeface="Abel"/>
                <a:sym typeface="Abel"/>
              </a:defRPr>
            </a:pPr>
            <a:r>
              <a:t>Jeudi 29 octobre 2020. </a:t>
            </a:r>
          </a:p>
          <a:p>
            <a:pPr algn="ctr" defTabSz="449580">
              <a:lnSpc>
                <a:spcPct val="107916"/>
              </a:lnSpc>
              <a:spcBef>
                <a:spcPts val="800"/>
              </a:spcBef>
              <a:defRPr sz="2000">
                <a:latin typeface="Abel"/>
                <a:ea typeface="Abel"/>
                <a:cs typeface="Abel"/>
                <a:sym typeface="Abel"/>
              </a:defRPr>
            </a:pPr>
            <a:r>
              <a:t>J’ai appelé mémé. On est à nouveau confiné. Je ne l’aurai vu qu’une fois cette année. </a:t>
            </a:r>
          </a:p>
          <a:p>
            <a:pPr algn="ctr" defTabSz="449580">
              <a:lnSpc>
                <a:spcPct val="107916"/>
              </a:lnSpc>
              <a:spcBef>
                <a:spcPts val="800"/>
              </a:spcBef>
              <a:defRPr sz="2000">
                <a:latin typeface="Abel"/>
                <a:ea typeface="Abel"/>
                <a:cs typeface="Abel"/>
                <a:sym typeface="Abel"/>
              </a:defRPr>
            </a:pPr>
            <a:r>
              <a:t>Elle m’a dit qu’elle pensait à Noël. Qu’elle aimerait tellement nous voir. </a:t>
            </a:r>
          </a:p>
          <a:p>
            <a:pPr algn="ctr" defTabSz="449580">
              <a:lnSpc>
                <a:spcPct val="107916"/>
              </a:lnSpc>
              <a:spcBef>
                <a:spcPts val="800"/>
              </a:spcBef>
              <a:defRPr sz="2000">
                <a:latin typeface="Abel"/>
                <a:ea typeface="Abel"/>
                <a:cs typeface="Abel"/>
                <a:sym typeface="Abel"/>
              </a:defRPr>
            </a:pPr>
            <a:r>
              <a:t>Alors ce matin, j’ai eu une idée. </a:t>
            </a:r>
          </a:p>
          <a:p>
            <a:pPr algn="ctr" defTabSz="449580">
              <a:lnSpc>
                <a:spcPct val="107916"/>
              </a:lnSpc>
              <a:spcBef>
                <a:spcPts val="800"/>
              </a:spcBef>
              <a:defRPr sz="2000">
                <a:latin typeface="Abel"/>
                <a:ea typeface="Abel"/>
                <a:cs typeface="Abel"/>
                <a:sym typeface="Abel"/>
              </a:defRPr>
            </a:pPr>
            <a:r>
              <a:t>Je vais lui faire un calendrier de l’avent en chansons ! </a:t>
            </a:r>
          </a:p>
          <a:p>
            <a:pPr algn="ctr" defTabSz="449580">
              <a:lnSpc>
                <a:spcPct val="107916"/>
              </a:lnSpc>
              <a:spcBef>
                <a:spcPts val="800"/>
              </a:spcBef>
              <a:defRPr sz="2000">
                <a:latin typeface="Abel"/>
                <a:ea typeface="Abel"/>
                <a:cs typeface="Abel"/>
                <a:sym typeface="Abel"/>
              </a:defRPr>
            </a:pPr>
            <a:r>
              <a:t>Tous les jours, jusqu’à Noël, je lui enverrai une petite chanson. </a:t>
            </a:r>
          </a:p>
          <a:p>
            <a:pPr algn="ctr" defTabSz="449580">
              <a:lnSpc>
                <a:spcPct val="107916"/>
              </a:lnSpc>
              <a:spcBef>
                <a:spcPts val="800"/>
              </a:spcBef>
              <a:defRPr sz="2000">
                <a:latin typeface="Abel"/>
                <a:ea typeface="Abel"/>
                <a:cs typeface="Abel"/>
                <a:sym typeface="Abel"/>
              </a:defRPr>
            </a:pPr>
            <a:r>
              <a:t>Pour lui dire qu’on pense à elle. </a:t>
            </a:r>
          </a:p>
          <a:p>
            <a:pPr algn="ctr" defTabSz="449580">
              <a:lnSpc>
                <a:spcPct val="107916"/>
              </a:lnSpc>
              <a:spcBef>
                <a:spcPts val="800"/>
              </a:spcBef>
              <a:defRPr sz="2000">
                <a:latin typeface="Abel"/>
                <a:ea typeface="Abel"/>
                <a:cs typeface="Abel"/>
                <a:sym typeface="Abel"/>
              </a:defRPr>
            </a:pPr>
            <a:r>
              <a:t>Elle aime les chants de Noël, et à chacun, un souvenir se rattache. </a:t>
            </a:r>
          </a:p>
          <a:p>
            <a:pPr algn="ctr" defTabSz="449580">
              <a:lnSpc>
                <a:spcPct val="107916"/>
              </a:lnSpc>
              <a:spcBef>
                <a:spcPts val="800"/>
              </a:spcBef>
              <a:defRPr sz="2000">
                <a:latin typeface="Abel"/>
                <a:ea typeface="Abel"/>
                <a:cs typeface="Abel"/>
                <a:sym typeface="Abel"/>
              </a:defRPr>
            </a:pPr>
            <a:r>
              <a:t>Comme l’émotion de sa mère à chaque fois qu’elle entendait cette chanson….</a:t>
            </a:r>
          </a:p>
        </p:txBody>
      </p:sp>
      <p:sp>
        <p:nvSpPr>
          <p:cNvPr id="318" name="Noël Blanc  White Christmas – 1954…"/>
          <p:cNvSpPr txBox="1"/>
          <p:nvPr/>
        </p:nvSpPr>
        <p:spPr>
          <a:xfrm>
            <a:off x="994282" y="5298016"/>
            <a:ext cx="3678176" cy="6371168"/>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600">
                <a:latin typeface="Saithik Handwritten"/>
                <a:ea typeface="Saithik Handwritten"/>
                <a:cs typeface="Saithik Handwritten"/>
                <a:sym typeface="Saithik Handwritten"/>
              </a:defRPr>
            </a:pPr>
            <a:r>
              <a:t>Noël Blanc </a:t>
            </a:r>
            <a:br/>
            <a:r>
              <a:t>White Christmas – 1954</a:t>
            </a:r>
          </a:p>
          <a:p>
            <a:pPr algn="ctr" defTabSz="449580">
              <a:lnSpc>
                <a:spcPct val="107916"/>
              </a:lnSpc>
              <a:spcBef>
                <a:spcPts val="800"/>
              </a:spcBef>
              <a:defRPr sz="2600">
                <a:solidFill>
                  <a:srgbClr val="FFFFFF"/>
                </a:solidFill>
                <a:latin typeface="Saithik Handwritten"/>
                <a:ea typeface="Saithik Handwritten"/>
                <a:cs typeface="Saithik Handwritten"/>
                <a:sym typeface="Saithik Handwritten"/>
              </a:defRPr>
            </a:pPr>
            <a:r>
              <a:t>Oh ! quand j'entends chanter Noël</a:t>
            </a:r>
            <a:br/>
            <a:r>
              <a:t>J'aime revoir mes joies d'enfant</a:t>
            </a:r>
            <a:br/>
            <a:r>
              <a:t>Le sapin scintillant, la neige d'argent</a:t>
            </a:r>
            <a:br/>
            <a:r>
              <a:t>Noël mon beau rêve blanc</a:t>
            </a:r>
          </a:p>
          <a:p>
            <a:pPr algn="ctr" defTabSz="449580">
              <a:lnSpc>
                <a:spcPct val="107916"/>
              </a:lnSpc>
              <a:spcBef>
                <a:spcPts val="800"/>
              </a:spcBef>
              <a:defRPr sz="2600">
                <a:solidFill>
                  <a:srgbClr val="FFFFFF"/>
                </a:solidFill>
                <a:latin typeface="Saithik Handwritten"/>
                <a:ea typeface="Saithik Handwritten"/>
                <a:cs typeface="Saithik Handwritten"/>
                <a:sym typeface="Saithik Handwritten"/>
              </a:defRPr>
            </a:pPr>
            <a:r>
              <a:t>Oh ! quand j'entends sonner au ciel</a:t>
            </a:r>
            <a:br/>
            <a:r>
              <a:t>L'heure où le bon vieillard descend</a:t>
            </a:r>
            <a:br/>
            <a:r>
              <a:t>Je revois tes yeux clairs, Maman</a:t>
            </a:r>
            <a:br/>
            <a:r>
              <a:t>Et je songe à d'autres Noëls blancs</a:t>
            </a:r>
          </a:p>
        </p:txBody>
      </p:sp>
      <p:pic>
        <p:nvPicPr>
          <p:cNvPr id="319" name="giphy.gif" descr="giphy.gif"/>
          <p:cNvPicPr>
            <a:picLocks noChangeAspect="0"/>
          </p:cNvPicPr>
          <p:nvPr/>
        </p:nvPicPr>
        <p:blipFill>
          <a:blip r:embed="rId2">
            <a:extLst/>
          </a:blip>
          <a:stretch>
            <a:fillRect/>
          </a:stretch>
        </p:blipFill>
        <p:spPr>
          <a:xfrm>
            <a:off x="3962400" y="5076080"/>
            <a:ext cx="6096000" cy="6096001"/>
          </a:xfrm>
          <a:prstGeom prst="rect">
            <a:avLst/>
          </a:prstGeom>
          <a:ln w="12700">
            <a:miter lim="400000"/>
          </a:ln>
        </p:spPr>
      </p:pic>
      <p:sp>
        <p:nvSpPr>
          <p:cNvPr id="320" name="Volume">
            <a:hlinkClick r:id="rId3" invalidUrl="" action="" tgtFrame="" tooltip="" history="1" highlightClick="0" endSnd="0"/>
          </p:cNvPr>
          <p:cNvSpPr/>
          <p:nvPr/>
        </p:nvSpPr>
        <p:spPr>
          <a:xfrm>
            <a:off x="4709844" y="11120168"/>
            <a:ext cx="1349913" cy="1178463"/>
          </a:xfrm>
          <a:custGeom>
            <a:avLst/>
            <a:gdLst/>
            <a:ahLst/>
            <a:cxnLst>
              <a:cxn ang="0">
                <a:pos x="wd2" y="hd2"/>
              </a:cxn>
              <a:cxn ang="5400000">
                <a:pos x="wd2" y="hd2"/>
              </a:cxn>
              <a:cxn ang="10800000">
                <a:pos x="wd2" y="hd2"/>
              </a:cxn>
              <a:cxn ang="16200000">
                <a:pos x="wd2" y="hd2"/>
              </a:cxn>
            </a:cxnLst>
            <a:rect l="0" t="0" r="r" b="b"/>
            <a:pathLst>
              <a:path w="21600" h="21443" fill="norm" stroke="1" extrusionOk="0">
                <a:moveTo>
                  <a:pt x="9522" y="5"/>
                </a:moveTo>
                <a:cubicBezTo>
                  <a:pt x="9458" y="16"/>
                  <a:pt x="9393" y="50"/>
                  <a:pt x="9338" y="109"/>
                </a:cubicBezTo>
                <a:lnTo>
                  <a:pt x="4461" y="5364"/>
                </a:lnTo>
                <a:cubicBezTo>
                  <a:pt x="4398" y="5432"/>
                  <a:pt x="4313" y="5470"/>
                  <a:pt x="4226" y="5470"/>
                </a:cubicBezTo>
                <a:lnTo>
                  <a:pt x="808" y="5470"/>
                </a:lnTo>
                <a:cubicBezTo>
                  <a:pt x="363" y="5470"/>
                  <a:pt x="0" y="5880"/>
                  <a:pt x="0" y="6387"/>
                </a:cubicBezTo>
                <a:lnTo>
                  <a:pt x="0" y="15058"/>
                </a:lnTo>
                <a:cubicBezTo>
                  <a:pt x="0" y="15565"/>
                  <a:pt x="362" y="15975"/>
                  <a:pt x="808" y="15975"/>
                </a:cubicBezTo>
                <a:lnTo>
                  <a:pt x="4226" y="15975"/>
                </a:lnTo>
                <a:cubicBezTo>
                  <a:pt x="4313" y="15975"/>
                  <a:pt x="4398" y="16013"/>
                  <a:pt x="4461" y="16081"/>
                </a:cubicBezTo>
                <a:lnTo>
                  <a:pt x="9338" y="21336"/>
                </a:lnTo>
                <a:cubicBezTo>
                  <a:pt x="9557" y="21571"/>
                  <a:pt x="9917" y="21395"/>
                  <a:pt x="9917" y="21053"/>
                </a:cubicBezTo>
                <a:lnTo>
                  <a:pt x="9917" y="392"/>
                </a:lnTo>
                <a:cubicBezTo>
                  <a:pt x="9917" y="135"/>
                  <a:pt x="9715" y="-29"/>
                  <a:pt x="9522" y="5"/>
                </a:cubicBezTo>
                <a:close/>
                <a:moveTo>
                  <a:pt x="18098" y="7"/>
                </a:moveTo>
                <a:lnTo>
                  <a:pt x="16830" y="1320"/>
                </a:lnTo>
                <a:cubicBezTo>
                  <a:pt x="18734" y="3848"/>
                  <a:pt x="19886" y="7132"/>
                  <a:pt x="19886" y="10723"/>
                </a:cubicBezTo>
                <a:cubicBezTo>
                  <a:pt x="19886" y="14313"/>
                  <a:pt x="18734" y="17597"/>
                  <a:pt x="16830" y="20125"/>
                </a:cubicBezTo>
                <a:lnTo>
                  <a:pt x="18098" y="21436"/>
                </a:lnTo>
                <a:cubicBezTo>
                  <a:pt x="20280" y="18562"/>
                  <a:pt x="21600" y="14817"/>
                  <a:pt x="21600" y="10723"/>
                </a:cubicBezTo>
                <a:cubicBezTo>
                  <a:pt x="21600" y="6628"/>
                  <a:pt x="20280" y="2881"/>
                  <a:pt x="18098" y="7"/>
                </a:cubicBezTo>
                <a:close/>
                <a:moveTo>
                  <a:pt x="15546" y="2646"/>
                </a:moveTo>
                <a:lnTo>
                  <a:pt x="14272" y="3965"/>
                </a:lnTo>
                <a:cubicBezTo>
                  <a:pt x="15619" y="5794"/>
                  <a:pt x="16430" y="8151"/>
                  <a:pt x="16430" y="10723"/>
                </a:cubicBezTo>
                <a:cubicBezTo>
                  <a:pt x="16430" y="13294"/>
                  <a:pt x="15618" y="15651"/>
                  <a:pt x="14272" y="17480"/>
                </a:cubicBezTo>
                <a:lnTo>
                  <a:pt x="15546" y="18797"/>
                </a:lnTo>
                <a:cubicBezTo>
                  <a:pt x="17171" y="16619"/>
                  <a:pt x="18151" y="13802"/>
                  <a:pt x="18151" y="10723"/>
                </a:cubicBezTo>
                <a:cubicBezTo>
                  <a:pt x="18151" y="7643"/>
                  <a:pt x="17171" y="4824"/>
                  <a:pt x="15546" y="2646"/>
                </a:cubicBezTo>
                <a:close/>
                <a:moveTo>
                  <a:pt x="13064" y="5215"/>
                </a:moveTo>
                <a:lnTo>
                  <a:pt x="11908" y="6414"/>
                </a:lnTo>
                <a:cubicBezTo>
                  <a:pt x="12740" y="7595"/>
                  <a:pt x="13236" y="9092"/>
                  <a:pt x="13236" y="10723"/>
                </a:cubicBezTo>
                <a:cubicBezTo>
                  <a:pt x="13236" y="12353"/>
                  <a:pt x="12740" y="13851"/>
                  <a:pt x="11908" y="15031"/>
                </a:cubicBezTo>
                <a:lnTo>
                  <a:pt x="13064" y="16228"/>
                </a:lnTo>
                <a:cubicBezTo>
                  <a:pt x="14148" y="14731"/>
                  <a:pt x="14799" y="12813"/>
                  <a:pt x="14799" y="10723"/>
                </a:cubicBezTo>
                <a:cubicBezTo>
                  <a:pt x="14799" y="8632"/>
                  <a:pt x="14147" y="6712"/>
                  <a:pt x="13064" y="5215"/>
                </a:cubicBezTo>
                <a:close/>
              </a:path>
            </a:pathLst>
          </a:custGeom>
          <a:solidFill>
            <a:srgbClr val="000000">
              <a:alpha val="70237"/>
            </a:srgbClr>
          </a:solidFill>
          <a:ln w="3175">
            <a:miter lim="400000"/>
          </a:ln>
        </p:spPr>
        <p:txBody>
          <a:bodyPr lIns="38100" tIns="38100" rIns="38100" bIns="38100" anchor="ctr"/>
          <a:lstStyle/>
          <a:p>
            <a:pPr algn="ctr" defTabSz="778933">
              <a:lnSpc>
                <a:spcPct val="100000"/>
              </a:lnSpc>
              <a:spcBef>
                <a:spcPts val="0"/>
              </a:spcBef>
              <a:defRPr sz="2800">
                <a:solidFill>
                  <a:srgbClr val="FFFFFF"/>
                </a:solidFill>
                <a:latin typeface="Helvetica Neue Medium"/>
                <a:ea typeface="Helvetica Neue Medium"/>
                <a:cs typeface="Helvetica Neue Medium"/>
                <a:sym typeface="Helvetica Neue Medium"/>
              </a:defRPr>
            </a:pPr>
          </a:p>
        </p:txBody>
      </p:sp>
      <p:sp>
        <p:nvSpPr>
          <p:cNvPr id="321" name="©LoterieNationaleLoterij"/>
          <p:cNvSpPr txBox="1"/>
          <p:nvPr/>
        </p:nvSpPr>
        <p:spPr>
          <a:xfrm>
            <a:off x="7459340" y="10725149"/>
            <a:ext cx="1999035" cy="292101"/>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457200">
              <a:lnSpc>
                <a:spcPct val="100000"/>
              </a:lnSpc>
              <a:spcBef>
                <a:spcPts val="0"/>
              </a:spcBef>
              <a:defRPr sz="1400">
                <a:solidFill>
                  <a:srgbClr val="FFFFFF"/>
                </a:solidFill>
                <a:latin typeface="Helvetica"/>
                <a:ea typeface="Helvetica"/>
                <a:cs typeface="Helvetica"/>
                <a:sym typeface="Helvetica"/>
              </a:defRPr>
            </a:lvl1pPr>
          </a:lstStyle>
          <a:p>
            <a:pPr/>
            <a:r>
              <a:t>©LoterieNationaleLoterij</a:t>
            </a: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3" name="Rectangle"/>
          <p:cNvSpPr/>
          <p:nvPr/>
        </p:nvSpPr>
        <p:spPr>
          <a:xfrm>
            <a:off x="-32048" y="-127000"/>
            <a:ext cx="9817696" cy="13140433"/>
          </a:xfrm>
          <a:prstGeom prst="rect">
            <a:avLst/>
          </a:prstGeom>
          <a:solidFill>
            <a:srgbClr val="9EBBC4">
              <a:alpha val="68943"/>
            </a:srgbClr>
          </a:solidFill>
          <a:ln w="3175">
            <a:miter lim="400000"/>
          </a:ln>
        </p:spPr>
        <p:txBody>
          <a:bodyPr lIns="38100" tIns="38100" rIns="38100" bIns="38100" anchor="ctr"/>
          <a:lstStyle/>
          <a:p>
            <a:pPr algn="ctr" defTabSz="778933">
              <a:lnSpc>
                <a:spcPct val="100000"/>
              </a:lnSpc>
              <a:spcBef>
                <a:spcPts val="0"/>
              </a:spcBef>
              <a:defRPr sz="2800">
                <a:solidFill>
                  <a:srgbClr val="FFFFFF"/>
                </a:solidFill>
                <a:latin typeface="Helvetica Neue Medium"/>
                <a:ea typeface="Helvetica Neue Medium"/>
                <a:cs typeface="Helvetica Neue Medium"/>
                <a:sym typeface="Helvetica Neue Medium"/>
              </a:defRPr>
            </a:pPr>
          </a:p>
        </p:txBody>
      </p:sp>
      <p:pic>
        <p:nvPicPr>
          <p:cNvPr id="324" name="giphyneige.gif" descr="giphyneige.gif"/>
          <p:cNvPicPr>
            <a:picLocks noChangeAspect="0"/>
          </p:cNvPicPr>
          <p:nvPr/>
        </p:nvPicPr>
        <p:blipFill>
          <a:blip r:embed="rId2">
            <a:extLst/>
          </a:blip>
          <a:stretch>
            <a:fillRect/>
          </a:stretch>
        </p:blipFill>
        <p:spPr>
          <a:xfrm>
            <a:off x="-1480344" y="-991915"/>
            <a:ext cx="13995252" cy="13995252"/>
          </a:xfrm>
          <a:prstGeom prst="rect">
            <a:avLst/>
          </a:prstGeom>
          <a:ln w="12700">
            <a:miter lim="400000"/>
          </a:ln>
        </p:spPr>
      </p:pic>
      <p:sp>
        <p:nvSpPr>
          <p:cNvPr id="325" name="Numéro de diapositive"/>
          <p:cNvSpPr txBox="1"/>
          <p:nvPr>
            <p:ph type="sldNum" sz="quarter" idx="2"/>
          </p:nvPr>
        </p:nvSpPr>
        <p:spPr>
          <a:xfrm>
            <a:off x="9334499" y="12547599"/>
            <a:ext cx="314860" cy="29911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326" name="mp3 Petit Papa Noël.mp3" descr="mp3 Petit Papa Noël.mp3"/>
          <p:cNvPicPr>
            <a:picLocks noChangeAspect="0"/>
          </p:cNvPicPr>
          <p:nvPr>
            <a:audioFile r:link="rId3"/>
            <p:extLst>
              <p:ext uri="{DAA4B4D4-6D71-4841-9C94-3DE7FCFB9230}">
                <p14:media xmlns:p14="http://schemas.microsoft.com/office/powerpoint/2010/main" r:embed="rId4"/>
              </p:ext>
            </p:extLst>
          </p:nvPr>
        </p:nvPicPr>
        <p:blipFill>
          <a:blip r:embed="rId5">
            <a:extLst/>
          </a:blip>
          <a:stretch>
            <a:fillRect/>
          </a:stretch>
        </p:blipFill>
        <p:spPr>
          <a:xfrm>
            <a:off x="1132879" y="9451776"/>
            <a:ext cx="571501" cy="571501"/>
          </a:xfrm>
          <a:prstGeom prst="rect">
            <a:avLst/>
          </a:prstGeom>
          <a:ln w="12700">
            <a:miter lim="400000"/>
          </a:ln>
        </p:spPr>
      </p:pic>
      <p:sp>
        <p:nvSpPr>
          <p:cNvPr id="327" name="Petit Papa Noël  Tino Rossi – 1946…"/>
          <p:cNvSpPr txBox="1"/>
          <p:nvPr/>
        </p:nvSpPr>
        <p:spPr>
          <a:xfrm>
            <a:off x="2170505" y="5112940"/>
            <a:ext cx="5412590" cy="7198520"/>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Petit Papa Noël </a:t>
            </a:r>
            <a:br/>
            <a:r>
              <a:t>Tino Rossi – 1946 </a:t>
            </a:r>
          </a:p>
          <a:p>
            <a:pPr algn="ctr" defTabSz="449580">
              <a:lnSpc>
                <a:spcPct val="107916"/>
              </a:lnSpc>
              <a:spcBef>
                <a:spcPts val="800"/>
              </a:spcBef>
              <a:defRPr sz="2200">
                <a:latin typeface="Saithik Handwritten"/>
                <a:ea typeface="Saithik Handwritten"/>
                <a:cs typeface="Saithik Handwritten"/>
                <a:sym typeface="Saithik Handwritten"/>
              </a:defRPr>
            </a:pPr>
            <a:r>
              <a:t>C'est la belle nuit de Noël La neige étend son manteau blanc</a:t>
            </a:r>
            <a:br/>
            <a:r>
              <a:t>Et les yeux levés vers le ciel, à genoux Les petits enfants</a:t>
            </a:r>
            <a:br/>
            <a:r>
              <a:t>Avant de fermer les paupières Font une dernière prière</a:t>
            </a:r>
          </a:p>
          <a:p>
            <a:pPr algn="ctr" defTabSz="449580">
              <a:lnSpc>
                <a:spcPct val="107916"/>
              </a:lnSpc>
              <a:spcBef>
                <a:spcPts val="800"/>
              </a:spcBef>
              <a:defRPr sz="2200">
                <a:latin typeface="Saithik Handwritten"/>
                <a:ea typeface="Saithik Handwritten"/>
                <a:cs typeface="Saithik Handwritten"/>
                <a:sym typeface="Saithik Handwritten"/>
              </a:defRPr>
            </a:pPr>
            <a:r>
              <a:t>Petit Papa Noël</a:t>
            </a:r>
            <a:br/>
            <a:r>
              <a:t>Quand tu descendras du ciel</a:t>
            </a:r>
            <a:br/>
            <a:r>
              <a:t>Avec des jouets par milliers</a:t>
            </a:r>
            <a:br/>
            <a:r>
              <a:t>N'oublie pas mon petit soulier</a:t>
            </a:r>
            <a:br/>
            <a:r>
              <a:t>Mais, avant de partir</a:t>
            </a:r>
            <a:br/>
            <a:r>
              <a:t>Il faudra bien te couvrir</a:t>
            </a:r>
            <a:br/>
            <a:r>
              <a:t>Dehors, tu vas avoir si froid</a:t>
            </a:r>
            <a:br/>
            <a:r>
              <a:t>C'est un peu à cause de moi</a:t>
            </a:r>
          </a:p>
        </p:txBody>
      </p:sp>
      <p:sp>
        <p:nvSpPr>
          <p:cNvPr id="328" name="La chanson de Noël qui met en accord petits et grands :…"/>
          <p:cNvSpPr txBox="1"/>
          <p:nvPr/>
        </p:nvSpPr>
        <p:spPr>
          <a:xfrm>
            <a:off x="405742" y="1146069"/>
            <a:ext cx="8942116" cy="3600662"/>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000">
                <a:latin typeface="Abel"/>
                <a:ea typeface="Abel"/>
                <a:cs typeface="Abel"/>
                <a:sym typeface="Abel"/>
              </a:defRPr>
            </a:pPr>
            <a:r>
              <a:t>La chanson de Noël qui met en accord petits et grands : </a:t>
            </a:r>
          </a:p>
          <a:p>
            <a:pPr algn="ctr" defTabSz="449580">
              <a:lnSpc>
                <a:spcPct val="107916"/>
              </a:lnSpc>
              <a:spcBef>
                <a:spcPts val="800"/>
              </a:spcBef>
              <a:defRPr sz="2000">
                <a:latin typeface="Abel"/>
                <a:ea typeface="Abel"/>
                <a:cs typeface="Abel"/>
                <a:sym typeface="Abel"/>
              </a:defRPr>
            </a:pPr>
            <a:r>
              <a:t>Petit Papa Noël </a:t>
            </a:r>
          </a:p>
          <a:p>
            <a:pPr algn="ctr" defTabSz="449580">
              <a:lnSpc>
                <a:spcPct val="107916"/>
              </a:lnSpc>
              <a:spcBef>
                <a:spcPts val="800"/>
              </a:spcBef>
              <a:defRPr sz="2600">
                <a:latin typeface="Saithik Handwritten"/>
                <a:ea typeface="Saithik Handwritten"/>
                <a:cs typeface="Saithik Handwritten"/>
                <a:sym typeface="Saithik Handwritten"/>
              </a:defRPr>
            </a:pPr>
            <a:r>
              <a:t>Ah Tino Rossi ! Qu’il était beau celui-là !</a:t>
            </a:r>
          </a:p>
          <a:p>
            <a:pPr algn="ctr" defTabSz="449580">
              <a:lnSpc>
                <a:spcPct val="107916"/>
              </a:lnSpc>
              <a:spcBef>
                <a:spcPts val="800"/>
              </a:spcBef>
              <a:defRPr sz="2000">
                <a:latin typeface="Abel"/>
                <a:ea typeface="Abel"/>
                <a:cs typeface="Abel"/>
                <a:sym typeface="Abel"/>
              </a:defRPr>
            </a:pPr>
            <a:r>
              <a:t>Si  la connexion n’avait pas été si mauvaise, j’aurais juré qu’elle avait les joues roses en parlant du charmant corse !!! </a:t>
            </a:r>
          </a:p>
          <a:p>
            <a:pPr algn="ctr" defTabSz="449580">
              <a:lnSpc>
                <a:spcPct val="107916"/>
              </a:lnSpc>
              <a:spcBef>
                <a:spcPts val="800"/>
              </a:spcBef>
              <a:defRPr sz="2000">
                <a:latin typeface="Abel"/>
                <a:ea typeface="Abel"/>
                <a:cs typeface="Abel"/>
                <a:sym typeface="Abel"/>
              </a:defRPr>
            </a:pPr>
            <a:r>
              <a:t>Je ne sais pas encore si on sera ensemble le 24 décembre. Je sais juste que le soir de Noël, je lui enverrai le plus d’amour possible. </a:t>
            </a:r>
          </a:p>
        </p:txBody>
      </p:sp>
      <p:sp>
        <p:nvSpPr>
          <p:cNvPr id="329" name="©hauteglamdesign"/>
          <p:cNvSpPr txBox="1"/>
          <p:nvPr/>
        </p:nvSpPr>
        <p:spPr>
          <a:xfrm>
            <a:off x="6579579" y="12551105"/>
            <a:ext cx="1574156" cy="292101"/>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457200">
              <a:lnSpc>
                <a:spcPct val="100000"/>
              </a:lnSpc>
              <a:spcBef>
                <a:spcPts val="0"/>
              </a:spcBef>
              <a:defRPr sz="1400">
                <a:solidFill>
                  <a:srgbClr val="FFFFFF"/>
                </a:solidFill>
                <a:latin typeface="Helvetica"/>
                <a:ea typeface="Helvetica"/>
                <a:cs typeface="Helvetica"/>
                <a:sym typeface="Helvetica"/>
              </a:defRPr>
            </a:lvl1pPr>
          </a:lstStyle>
          <a:p>
            <a:pPr/>
            <a:r>
              <a:t>©hauteglamdesign</a:t>
            </a: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74550201" fill="hold"/>
                                        <p:tgtEl>
                                          <p:spTgt spid="326"/>
                                        </p:tgtEl>
                                      </p:cBhvr>
                                    </p:cmd>
                                  </p:childTnLst>
                                </p:cTn>
                              </p:par>
                            </p:childTnLst>
                          </p:cTn>
                        </p:par>
                      </p:childTnLst>
                    </p:cTn>
                  </p:par>
                </p:childTnLst>
              </p:cTn>
              <p:prevCondLst>
                <p:cond evt="onPrev">
                  <p:tgtEl>
                    <p:sldTgt/>
                  </p:tgtEl>
                </p:cond>
              </p:prevCondLst>
              <p:nextCondLst>
                <p:cond evt="onNext">
                  <p:tgtEl>
                    <p:sldTgt/>
                  </p:tgtEl>
                </p:cond>
              </p:nextCondLst>
            </p:seq>
            <p:audio isNarration="0">
              <p:cMediaNode mute="0" showWhenStopped="0" numSld="1" vol="100000">
                <p:cTn id="7" fill="hold" display="0">
                  <p:stCondLst>
                    <p:cond delay="indefinite"/>
                  </p:stCondLst>
                </p:cTn>
                <p:tgtEl>
                  <p:spTgt spid="326"/>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1" name="Rectangle"/>
          <p:cNvSpPr/>
          <p:nvPr/>
        </p:nvSpPr>
        <p:spPr>
          <a:xfrm>
            <a:off x="-32048" y="-127000"/>
            <a:ext cx="9817696" cy="13140433"/>
          </a:xfrm>
          <a:prstGeom prst="rect">
            <a:avLst/>
          </a:prstGeom>
          <a:solidFill>
            <a:srgbClr val="9EBBC4">
              <a:alpha val="68943"/>
            </a:srgbClr>
          </a:solidFill>
          <a:ln w="3175">
            <a:miter lim="400000"/>
          </a:ln>
        </p:spPr>
        <p:txBody>
          <a:bodyPr lIns="38100" tIns="38100" rIns="38100" bIns="38100" anchor="ctr"/>
          <a:lstStyle/>
          <a:p>
            <a:pPr algn="ctr" defTabSz="778933">
              <a:lnSpc>
                <a:spcPct val="100000"/>
              </a:lnSpc>
              <a:spcBef>
                <a:spcPts val="0"/>
              </a:spcBef>
              <a:defRPr sz="2800">
                <a:solidFill>
                  <a:srgbClr val="FFFFFF"/>
                </a:solidFill>
                <a:latin typeface="Helvetica Neue Medium"/>
                <a:ea typeface="Helvetica Neue Medium"/>
                <a:cs typeface="Helvetica Neue Medium"/>
                <a:sym typeface="Helvetica Neue Medium"/>
              </a:defRPr>
            </a:pPr>
          </a:p>
        </p:txBody>
      </p:sp>
      <p:pic>
        <p:nvPicPr>
          <p:cNvPr id="332" name="giphyneige.gif" descr="giphyneige.gif"/>
          <p:cNvPicPr>
            <a:picLocks noChangeAspect="0"/>
          </p:cNvPicPr>
          <p:nvPr/>
        </p:nvPicPr>
        <p:blipFill>
          <a:blip r:embed="rId2">
            <a:extLst/>
          </a:blip>
          <a:stretch>
            <a:fillRect/>
          </a:stretch>
        </p:blipFill>
        <p:spPr>
          <a:xfrm>
            <a:off x="-509114" y="633685"/>
            <a:ext cx="12872338" cy="12872338"/>
          </a:xfrm>
          <a:prstGeom prst="rect">
            <a:avLst/>
          </a:prstGeom>
          <a:ln w="12700">
            <a:miter lim="400000"/>
          </a:ln>
        </p:spPr>
      </p:pic>
      <p:sp>
        <p:nvSpPr>
          <p:cNvPr id="333" name="Numéro de diapositive"/>
          <p:cNvSpPr txBox="1"/>
          <p:nvPr>
            <p:ph type="sldNum" sz="quarter" idx="2"/>
          </p:nvPr>
        </p:nvSpPr>
        <p:spPr>
          <a:xfrm>
            <a:off x="9339630" y="12546647"/>
            <a:ext cx="314860" cy="29911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334" name="mp3 Noel cest lamour.mp3" descr="mp3 Noel cest lamour.mp3"/>
          <p:cNvPicPr>
            <a:picLocks noChangeAspect="0"/>
          </p:cNvPicPr>
          <p:nvPr>
            <a:audioFile r:link="rId3"/>
            <p:extLst>
              <p:ext uri="{DAA4B4D4-6D71-4841-9C94-3DE7FCFB9230}">
                <p14:media xmlns:p14="http://schemas.microsoft.com/office/powerpoint/2010/main" r:embed="rId4"/>
              </p:ext>
            </p:extLst>
          </p:nvPr>
        </p:nvPicPr>
        <p:blipFill>
          <a:blip r:embed="rId5">
            <a:extLst/>
          </a:blip>
          <a:stretch>
            <a:fillRect/>
          </a:stretch>
        </p:blipFill>
        <p:spPr>
          <a:xfrm>
            <a:off x="7628036" y="1410295"/>
            <a:ext cx="571501" cy="571501"/>
          </a:xfrm>
          <a:prstGeom prst="rect">
            <a:avLst/>
          </a:prstGeom>
          <a:ln w="12700">
            <a:miter lim="400000"/>
          </a:ln>
        </p:spPr>
      </p:pic>
      <p:sp>
        <p:nvSpPr>
          <p:cNvPr id="335" name="Noël, c’est l’amour  Tino Rossi – 1960…"/>
          <p:cNvSpPr txBox="1"/>
          <p:nvPr/>
        </p:nvSpPr>
        <p:spPr>
          <a:xfrm>
            <a:off x="2465024" y="499533"/>
            <a:ext cx="4823552" cy="12005734"/>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Noël, c’est l’amour </a:t>
            </a:r>
            <a:br/>
            <a:r>
              <a:t>Tino Rossi – 1960</a:t>
            </a:r>
          </a:p>
          <a:p>
            <a:pPr algn="ctr" defTabSz="449580">
              <a:lnSpc>
                <a:spcPct val="107916"/>
              </a:lnSpc>
              <a:spcBef>
                <a:spcPts val="800"/>
              </a:spcBef>
              <a:defRPr sz="2300">
                <a:latin typeface="Saithik Handwritten"/>
                <a:ea typeface="Saithik Handwritten"/>
                <a:cs typeface="Saithik Handwritten"/>
                <a:sym typeface="Saithik Handwritten"/>
              </a:defRPr>
            </a:pPr>
            <a:r>
              <a:t> Noël c'est l’amour Viens chanter toi mon frère</a:t>
            </a:r>
            <a:br/>
            <a:r>
              <a:t>Noël c'est l’amour C'est un coeur éternel</a:t>
            </a:r>
            <a:br/>
            <a:r>
              <a:t>Du temps de ma mère Sa voix familière</a:t>
            </a:r>
            <a:br/>
            <a:r>
              <a:t>Chantait douce et claire Un enfant est né</a:t>
            </a:r>
          </a:p>
          <a:p>
            <a:pPr algn="ctr" defTabSz="449580">
              <a:lnSpc>
                <a:spcPct val="107916"/>
              </a:lnSpc>
              <a:spcBef>
                <a:spcPts val="800"/>
              </a:spcBef>
              <a:defRPr sz="2300">
                <a:latin typeface="Saithik Handwritten"/>
                <a:ea typeface="Saithik Handwritten"/>
                <a:cs typeface="Saithik Handwritten"/>
                <a:sym typeface="Saithik Handwritten"/>
              </a:defRPr>
            </a:pPr>
            <a:r>
              <a:t>La voix de ma mère Amour et prière</a:t>
            </a:r>
            <a:br/>
            <a:r>
              <a:t>La voix de ma mère Qui m'a tant donné</a:t>
            </a:r>
            <a:br/>
            <a:r>
              <a:t>Des lumières dans la neige Mille étoiles du berger</a:t>
            </a:r>
            <a:br/>
            <a:r>
              <a:t>Et les hommes en cortège Vont chanter la joie d'aimer</a:t>
            </a:r>
            <a:br/>
            <a:r>
              <a:t>Noël c'est l’amour Dans les yeux de l’enfance </a:t>
            </a:r>
          </a:p>
          <a:p>
            <a:pPr algn="ctr" defTabSz="449580">
              <a:lnSpc>
                <a:spcPct val="107916"/>
              </a:lnSpc>
              <a:spcBef>
                <a:spcPts val="800"/>
              </a:spcBef>
              <a:defRPr sz="2300">
                <a:latin typeface="Saithik Handwritten"/>
                <a:ea typeface="Saithik Handwritten"/>
                <a:cs typeface="Saithik Handwritten"/>
                <a:sym typeface="Saithik Handwritten"/>
              </a:defRPr>
            </a:pPr>
            <a:r>
              <a:t>Noël c'est l’amour Le plus beau le plus grand</a:t>
            </a:r>
            <a:br/>
            <a:r>
              <a:t>Un monde commence D'un peu d'espérance</a:t>
            </a:r>
            <a:br/>
            <a:r>
              <a:t>D'un ange qui danse Auprès d'un enfant</a:t>
            </a:r>
          </a:p>
          <a:p>
            <a:pPr algn="ctr" defTabSz="449580">
              <a:lnSpc>
                <a:spcPct val="107916"/>
              </a:lnSpc>
              <a:spcBef>
                <a:spcPts val="800"/>
              </a:spcBef>
              <a:defRPr sz="2300">
                <a:latin typeface="Saithik Handwritten"/>
                <a:ea typeface="Saithik Handwritten"/>
                <a:cs typeface="Saithik Handwritten"/>
                <a:sym typeface="Saithik Handwritten"/>
              </a:defRPr>
            </a:pPr>
            <a:r>
              <a:t>Noël c'est l’amour Viens chanter toi mon frère</a:t>
            </a:r>
            <a:br/>
            <a:r>
              <a:t>Noël c'est l’amour C'est un coeur éternel</a:t>
            </a:r>
            <a:br/>
            <a:br/>
            <a:r>
              <a:t>Reviens, toi mon frère Et vois la lumière</a:t>
            </a:r>
            <a:br/>
            <a:r>
              <a:t>La nuit de lumière Qui descend du ciel</a:t>
            </a:r>
            <a:br/>
            <a:br/>
            <a:r>
              <a:t>Et moi sur la Terre J'entends douce et claire</a:t>
            </a:r>
            <a:br/>
            <a:r>
              <a:t>La voix de ma mère Qui chante Noël</a:t>
            </a:r>
          </a:p>
        </p:txBody>
      </p:sp>
      <p:sp>
        <p:nvSpPr>
          <p:cNvPr id="336" name="©hauteglamdesign"/>
          <p:cNvSpPr txBox="1"/>
          <p:nvPr/>
        </p:nvSpPr>
        <p:spPr>
          <a:xfrm>
            <a:off x="6579579" y="12551105"/>
            <a:ext cx="1574156" cy="292101"/>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457200">
              <a:lnSpc>
                <a:spcPct val="100000"/>
              </a:lnSpc>
              <a:spcBef>
                <a:spcPts val="0"/>
              </a:spcBef>
              <a:defRPr sz="1400">
                <a:solidFill>
                  <a:srgbClr val="FFFFFF"/>
                </a:solidFill>
                <a:latin typeface="Helvetica"/>
                <a:ea typeface="Helvetica"/>
                <a:cs typeface="Helvetica"/>
                <a:sym typeface="Helvetica"/>
              </a:defRPr>
            </a:lvl1pPr>
          </a:lstStyle>
          <a:p>
            <a:pPr/>
            <a:r>
              <a:t>©hauteglamdesign</a:t>
            </a: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mediacall" nodeType="afterEffect" presetSubtype="0" presetID="1" grpId="1" fill="hold">
                                  <p:stCondLst>
                                    <p:cond delay="50000"/>
                                  </p:stCondLst>
                                  <p:childTnLst>
                                    <p:cmd type="call" cmd="playFrom(0.0)">
                                      <p:cBhvr>
                                        <p:cTn id="6" dur="160783676" fill="hold"/>
                                        <p:tgtEl>
                                          <p:spTgt spid="334"/>
                                        </p:tgtEl>
                                      </p:cBhvr>
                                    </p:cmd>
                                  </p:childTnLst>
                                </p:cTn>
                              </p:par>
                            </p:childTnLst>
                          </p:cTn>
                        </p:par>
                      </p:childTnLst>
                    </p:cTn>
                  </p:par>
                </p:childTnLst>
              </p:cTn>
              <p:prevCondLst>
                <p:cond evt="onPrev">
                  <p:tgtEl>
                    <p:sldTgt/>
                  </p:tgtEl>
                </p:cond>
              </p:prevCondLst>
              <p:nextCondLst>
                <p:cond evt="onNext">
                  <p:tgtEl>
                    <p:sldTgt/>
                  </p:tgtEl>
                </p:cond>
              </p:nextCondLst>
            </p:seq>
            <p:audio isNarration="0">
              <p:cMediaNode mute="0" showWhenStopped="0" numSld="1" vol="100000">
                <p:cTn id="7" fill="hold" display="0">
                  <p:stCondLst>
                    <p:cond delay="indefinite"/>
                  </p:stCondLst>
                </p:cTn>
                <p:tgtEl>
                  <p:spTgt spid="334"/>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8" name="Numéro de diapositive"/>
          <p:cNvSpPr txBox="1"/>
          <p:nvPr>
            <p:ph type="sldNum" sz="quarter" idx="2"/>
          </p:nvPr>
        </p:nvSpPr>
        <p:spPr>
          <a:xfrm>
            <a:off x="9334499" y="12546647"/>
            <a:ext cx="314860" cy="29911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39" name="Je ne sais pas ce que l’avenir nous réserve. Mais cette expérience de confinement m’aura permis, plus que jamais, de connaître un peu mieux mémé. Je ne crois pas que j’aurais pu le faire en tant normal, Cette année j’ai pris le temps, le temps de lui par"/>
          <p:cNvSpPr txBox="1"/>
          <p:nvPr/>
        </p:nvSpPr>
        <p:spPr>
          <a:xfrm>
            <a:off x="1666614" y="910325"/>
            <a:ext cx="6420372" cy="4732550"/>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p>
            <a:pPr algn="ctr" defTabSz="449580">
              <a:lnSpc>
                <a:spcPct val="107916"/>
              </a:lnSpc>
              <a:spcBef>
                <a:spcPts val="800"/>
              </a:spcBef>
              <a:defRPr sz="2000">
                <a:latin typeface="Abel"/>
                <a:ea typeface="Abel"/>
                <a:cs typeface="Abel"/>
                <a:sym typeface="Abel"/>
              </a:defRPr>
            </a:pPr>
            <a:r>
              <a:t>Je ne sais pas ce que l’avenir nous réserve. Mais cette expérience de confinement m’aura permis, plus que jamais, de connaître un peu mieux mémé. Je ne crois pas que j’aurais pu le faire en tant normal, Cette année j’ai pris le temps, le temps de lui parler, le temps de l’écouter. </a:t>
            </a:r>
          </a:p>
          <a:p>
            <a:pPr algn="ctr" defTabSz="449580">
              <a:lnSpc>
                <a:spcPct val="107916"/>
              </a:lnSpc>
              <a:spcBef>
                <a:spcPts val="800"/>
              </a:spcBef>
              <a:defRPr sz="2000">
                <a:latin typeface="Abel"/>
                <a:ea typeface="Abel"/>
                <a:cs typeface="Abel"/>
                <a:sym typeface="Abel"/>
              </a:defRPr>
            </a:pPr>
          </a:p>
          <a:p>
            <a:pPr algn="ctr" defTabSz="449580">
              <a:lnSpc>
                <a:spcPct val="107916"/>
              </a:lnSpc>
              <a:spcBef>
                <a:spcPts val="800"/>
              </a:spcBef>
              <a:defRPr sz="2000">
                <a:latin typeface="Abel"/>
                <a:ea typeface="Abel"/>
                <a:cs typeface="Abel"/>
                <a:sym typeface="Abel"/>
              </a:defRPr>
            </a:pPr>
            <a:r>
              <a:t>Dans quelques années, je raconterai à Louis, tout ce que j’ai pu partager avec elle, et je lui ferai écouter toutes ces belles chansons, parfois oubliées, mais bien vivantes dans la mémoire de mémé, et dans la mienne désormais. </a:t>
            </a:r>
          </a:p>
          <a:p>
            <a:pPr algn="ctr" defTabSz="449580">
              <a:lnSpc>
                <a:spcPct val="107916"/>
              </a:lnSpc>
              <a:spcBef>
                <a:spcPts val="800"/>
              </a:spcBef>
              <a:defRPr sz="2000">
                <a:latin typeface="Abel"/>
                <a:ea typeface="Abel"/>
                <a:cs typeface="Abel"/>
                <a:sym typeface="Abel"/>
              </a:defRPr>
            </a:pPr>
            <a:r>
              <a:t>Non vraiment. Je ne regrette rien.</a:t>
            </a:r>
          </a:p>
        </p:txBody>
      </p:sp>
      <p:sp>
        <p:nvSpPr>
          <p:cNvPr id="340" name="Non, rien de rien Edith Piaf - 1956…"/>
          <p:cNvSpPr txBox="1"/>
          <p:nvPr/>
        </p:nvSpPr>
        <p:spPr>
          <a:xfrm>
            <a:off x="1111377" y="5922433"/>
            <a:ext cx="4127247" cy="5274734"/>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algn="ct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Non, rien de rien</a:t>
            </a:r>
            <a:br/>
            <a:r>
              <a:t>Edith Piaf - 1956</a:t>
            </a:r>
          </a:p>
          <a:p>
            <a:pPr algn="ctr" defTabSz="449580">
              <a:lnSpc>
                <a:spcPct val="107916"/>
              </a:lnSpc>
              <a:spcBef>
                <a:spcPts val="800"/>
              </a:spcBef>
              <a:defRPr sz="2600">
                <a:latin typeface="Saithik Handwritten"/>
                <a:ea typeface="Saithik Handwritten"/>
                <a:cs typeface="Saithik Handwritten"/>
                <a:sym typeface="Saithik Handwritten"/>
              </a:defRPr>
            </a:pPr>
            <a:r>
              <a:t>Non, rien de rien Non, je ne regrette rien</a:t>
            </a:r>
            <a:br/>
            <a:r>
              <a:t>Ni le bien qu'on m'a fait Ni le mal</a:t>
            </a:r>
            <a:br/>
            <a:r>
              <a:t>Tout ça m'est bien égal</a:t>
            </a:r>
          </a:p>
          <a:p>
            <a:pPr algn="ctr" defTabSz="449580">
              <a:lnSpc>
                <a:spcPct val="107916"/>
              </a:lnSpc>
              <a:spcBef>
                <a:spcPts val="800"/>
              </a:spcBef>
              <a:defRPr sz="2600">
                <a:latin typeface="Saithik Handwritten"/>
                <a:ea typeface="Saithik Handwritten"/>
                <a:cs typeface="Saithik Handwritten"/>
                <a:sym typeface="Saithik Handwritten"/>
              </a:defRPr>
            </a:pPr>
            <a:r>
              <a:t>Non, rien de rien Non, je ne regrette rien</a:t>
            </a:r>
            <a:br/>
            <a:r>
              <a:t>Car ma vie Car mes joies</a:t>
            </a:r>
            <a:br/>
            <a:r>
              <a:t>Aujourd’hui Ça commence avec toi</a:t>
            </a:r>
          </a:p>
        </p:txBody>
      </p:sp>
      <p:pic>
        <p:nvPicPr>
          <p:cNvPr id="341" name="giphymicro.gif" descr="giphymicro.gif"/>
          <p:cNvPicPr>
            <a:picLocks noChangeAspect="0"/>
          </p:cNvPicPr>
          <p:nvPr/>
        </p:nvPicPr>
        <p:blipFill>
          <a:blip r:embed="rId2">
            <a:extLst/>
          </a:blip>
          <a:stretch>
            <a:fillRect/>
          </a:stretch>
        </p:blipFill>
        <p:spPr>
          <a:xfrm>
            <a:off x="4440470" y="5880100"/>
            <a:ext cx="5757630" cy="6410978"/>
          </a:xfrm>
          <a:prstGeom prst="rect">
            <a:avLst/>
          </a:prstGeom>
          <a:ln w="12700">
            <a:miter lim="400000"/>
          </a:ln>
        </p:spPr>
      </p:pic>
      <p:sp>
        <p:nvSpPr>
          <p:cNvPr id="342" name="Volume">
            <a:hlinkClick r:id="rId3" invalidUrl="" action="" tgtFrame="" tooltip="" history="1" highlightClick="0" endSnd="0"/>
          </p:cNvPr>
          <p:cNvSpPr/>
          <p:nvPr/>
        </p:nvSpPr>
        <p:spPr>
          <a:xfrm>
            <a:off x="1839644" y="11094768"/>
            <a:ext cx="1349912" cy="1178463"/>
          </a:xfrm>
          <a:custGeom>
            <a:avLst/>
            <a:gdLst/>
            <a:ahLst/>
            <a:cxnLst>
              <a:cxn ang="0">
                <a:pos x="wd2" y="hd2"/>
              </a:cxn>
              <a:cxn ang="5400000">
                <a:pos x="wd2" y="hd2"/>
              </a:cxn>
              <a:cxn ang="10800000">
                <a:pos x="wd2" y="hd2"/>
              </a:cxn>
              <a:cxn ang="16200000">
                <a:pos x="wd2" y="hd2"/>
              </a:cxn>
            </a:cxnLst>
            <a:rect l="0" t="0" r="r" b="b"/>
            <a:pathLst>
              <a:path w="21600" h="21443" fill="norm" stroke="1" extrusionOk="0">
                <a:moveTo>
                  <a:pt x="9522" y="5"/>
                </a:moveTo>
                <a:cubicBezTo>
                  <a:pt x="9458" y="16"/>
                  <a:pt x="9393" y="50"/>
                  <a:pt x="9338" y="109"/>
                </a:cubicBezTo>
                <a:lnTo>
                  <a:pt x="4461" y="5364"/>
                </a:lnTo>
                <a:cubicBezTo>
                  <a:pt x="4398" y="5432"/>
                  <a:pt x="4313" y="5470"/>
                  <a:pt x="4226" y="5470"/>
                </a:cubicBezTo>
                <a:lnTo>
                  <a:pt x="808" y="5470"/>
                </a:lnTo>
                <a:cubicBezTo>
                  <a:pt x="363" y="5470"/>
                  <a:pt x="0" y="5880"/>
                  <a:pt x="0" y="6387"/>
                </a:cubicBezTo>
                <a:lnTo>
                  <a:pt x="0" y="15058"/>
                </a:lnTo>
                <a:cubicBezTo>
                  <a:pt x="0" y="15565"/>
                  <a:pt x="362" y="15975"/>
                  <a:pt x="808" y="15975"/>
                </a:cubicBezTo>
                <a:lnTo>
                  <a:pt x="4226" y="15975"/>
                </a:lnTo>
                <a:cubicBezTo>
                  <a:pt x="4313" y="15975"/>
                  <a:pt x="4398" y="16013"/>
                  <a:pt x="4461" y="16081"/>
                </a:cubicBezTo>
                <a:lnTo>
                  <a:pt x="9338" y="21336"/>
                </a:lnTo>
                <a:cubicBezTo>
                  <a:pt x="9557" y="21571"/>
                  <a:pt x="9917" y="21395"/>
                  <a:pt x="9917" y="21053"/>
                </a:cubicBezTo>
                <a:lnTo>
                  <a:pt x="9917" y="392"/>
                </a:lnTo>
                <a:cubicBezTo>
                  <a:pt x="9917" y="135"/>
                  <a:pt x="9715" y="-29"/>
                  <a:pt x="9522" y="5"/>
                </a:cubicBezTo>
                <a:close/>
                <a:moveTo>
                  <a:pt x="18098" y="7"/>
                </a:moveTo>
                <a:lnTo>
                  <a:pt x="16830" y="1320"/>
                </a:lnTo>
                <a:cubicBezTo>
                  <a:pt x="18734" y="3848"/>
                  <a:pt x="19886" y="7132"/>
                  <a:pt x="19886" y="10723"/>
                </a:cubicBezTo>
                <a:cubicBezTo>
                  <a:pt x="19886" y="14313"/>
                  <a:pt x="18734" y="17597"/>
                  <a:pt x="16830" y="20125"/>
                </a:cubicBezTo>
                <a:lnTo>
                  <a:pt x="18098" y="21436"/>
                </a:lnTo>
                <a:cubicBezTo>
                  <a:pt x="20280" y="18562"/>
                  <a:pt x="21600" y="14817"/>
                  <a:pt x="21600" y="10723"/>
                </a:cubicBezTo>
                <a:cubicBezTo>
                  <a:pt x="21600" y="6628"/>
                  <a:pt x="20280" y="2881"/>
                  <a:pt x="18098" y="7"/>
                </a:cubicBezTo>
                <a:close/>
                <a:moveTo>
                  <a:pt x="15546" y="2646"/>
                </a:moveTo>
                <a:lnTo>
                  <a:pt x="14272" y="3965"/>
                </a:lnTo>
                <a:cubicBezTo>
                  <a:pt x="15619" y="5794"/>
                  <a:pt x="16430" y="8151"/>
                  <a:pt x="16430" y="10723"/>
                </a:cubicBezTo>
                <a:cubicBezTo>
                  <a:pt x="16430" y="13294"/>
                  <a:pt x="15618" y="15651"/>
                  <a:pt x="14272" y="17480"/>
                </a:cubicBezTo>
                <a:lnTo>
                  <a:pt x="15546" y="18797"/>
                </a:lnTo>
                <a:cubicBezTo>
                  <a:pt x="17171" y="16619"/>
                  <a:pt x="18151" y="13802"/>
                  <a:pt x="18151" y="10723"/>
                </a:cubicBezTo>
                <a:cubicBezTo>
                  <a:pt x="18151" y="7643"/>
                  <a:pt x="17171" y="4824"/>
                  <a:pt x="15546" y="2646"/>
                </a:cubicBezTo>
                <a:close/>
                <a:moveTo>
                  <a:pt x="13064" y="5215"/>
                </a:moveTo>
                <a:lnTo>
                  <a:pt x="11908" y="6414"/>
                </a:lnTo>
                <a:cubicBezTo>
                  <a:pt x="12740" y="7595"/>
                  <a:pt x="13236" y="9092"/>
                  <a:pt x="13236" y="10723"/>
                </a:cubicBezTo>
                <a:cubicBezTo>
                  <a:pt x="13236" y="12353"/>
                  <a:pt x="12740" y="13851"/>
                  <a:pt x="11908" y="15031"/>
                </a:cubicBezTo>
                <a:lnTo>
                  <a:pt x="13064" y="16228"/>
                </a:lnTo>
                <a:cubicBezTo>
                  <a:pt x="14148" y="14731"/>
                  <a:pt x="14799" y="12813"/>
                  <a:pt x="14799" y="10723"/>
                </a:cubicBezTo>
                <a:cubicBezTo>
                  <a:pt x="14799" y="8632"/>
                  <a:pt x="14147" y="6712"/>
                  <a:pt x="13064" y="5215"/>
                </a:cubicBezTo>
                <a:close/>
              </a:path>
            </a:pathLst>
          </a:custGeom>
          <a:solidFill>
            <a:srgbClr val="000000">
              <a:alpha val="69976"/>
            </a:srgbClr>
          </a:solidFill>
          <a:ln w="3175">
            <a:miter lim="400000"/>
          </a:ln>
        </p:spPr>
        <p:txBody>
          <a:bodyPr lIns="38100" tIns="38100" rIns="38100" bIns="38100" anchor="ctr"/>
          <a:lstStyle/>
          <a:p>
            <a:pPr algn="ctr" defTabSz="778933">
              <a:lnSpc>
                <a:spcPct val="100000"/>
              </a:lnSpc>
              <a:spcBef>
                <a:spcPts val="0"/>
              </a:spcBef>
              <a:defRPr sz="2800">
                <a:solidFill>
                  <a:srgbClr val="FFFFFF"/>
                </a:solidFill>
                <a:latin typeface="Helvetica Neue Medium"/>
                <a:ea typeface="Helvetica Neue Medium"/>
                <a:cs typeface="Helvetica Neue Medium"/>
                <a:sym typeface="Helvetica Neue Medium"/>
              </a:defRPr>
            </a:pPr>
          </a:p>
        </p:txBody>
      </p:sp>
      <p:sp>
        <p:nvSpPr>
          <p:cNvPr id="343" name="©royaofficial"/>
          <p:cNvSpPr txBox="1"/>
          <p:nvPr/>
        </p:nvSpPr>
        <p:spPr>
          <a:xfrm rot="17833795">
            <a:off x="7734202" y="8961539"/>
            <a:ext cx="1069753" cy="292101"/>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defTabSz="457200">
              <a:lnSpc>
                <a:spcPct val="100000"/>
              </a:lnSpc>
              <a:spcBef>
                <a:spcPts val="0"/>
              </a:spcBef>
              <a:defRPr sz="1400">
                <a:latin typeface="Helvetica"/>
                <a:ea typeface="Helvetica"/>
                <a:cs typeface="Helvetica"/>
                <a:sym typeface="Helvetica"/>
              </a:defRPr>
            </a:lvl1pPr>
          </a:lstStyle>
          <a:p>
            <a:pPr/>
            <a:r>
              <a:t>©royaofficial</a:t>
            </a:r>
          </a:p>
        </p:txBody>
      </p:sp>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5" name="La boîte à chansons est un projet numérique…"/>
          <p:cNvSpPr txBox="1"/>
          <p:nvPr/>
        </p:nvSpPr>
        <p:spPr>
          <a:xfrm>
            <a:off x="1247190" y="1310604"/>
            <a:ext cx="4312820" cy="5132918"/>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p>
            <a:pPr defTabSz="449580">
              <a:lnSpc>
                <a:spcPct val="107916"/>
              </a:lnSpc>
              <a:spcBef>
                <a:spcPts val="800"/>
              </a:spcBef>
              <a:defRPr sz="2600">
                <a:latin typeface="Saithik Handwritten"/>
                <a:ea typeface="Saithik Handwritten"/>
                <a:cs typeface="Saithik Handwritten"/>
                <a:sym typeface="Saithik Handwritten"/>
              </a:defRPr>
            </a:pPr>
            <a:r>
              <a:t>La boîte à chansons est un projet numérique</a:t>
            </a:r>
          </a:p>
          <a:p>
            <a:pPr defTabSz="449580">
              <a:lnSpc>
                <a:spcPct val="107916"/>
              </a:lnSpc>
              <a:spcBef>
                <a:spcPts val="800"/>
              </a:spcBef>
              <a:defRPr sz="2600">
                <a:latin typeface="Saithik Handwritten"/>
                <a:ea typeface="Saithik Handwritten"/>
                <a:cs typeface="Saithik Handwritten"/>
                <a:sym typeface="Saithik Handwritten"/>
              </a:defRPr>
            </a:pPr>
            <a:r>
              <a:t>proposé par la compagnie Coffee Potes</a:t>
            </a:r>
          </a:p>
          <a:p>
            <a:pPr defTabSz="449580">
              <a:lnSpc>
                <a:spcPct val="107916"/>
              </a:lnSpc>
              <a:spcBef>
                <a:spcPts val="800"/>
              </a:spcBef>
              <a:defRPr sz="2600">
                <a:solidFill>
                  <a:srgbClr val="9C1017"/>
                </a:solidFill>
                <a:latin typeface="Saithik Handwritten"/>
                <a:ea typeface="Saithik Handwritten"/>
                <a:cs typeface="Saithik Handwritten"/>
                <a:sym typeface="Saithik Handwritten"/>
              </a:defRPr>
            </a:pPr>
            <a:r>
              <a:t>Hélène Koenig et Christophe Durant</a:t>
            </a:r>
          </a:p>
          <a:p>
            <a:pPr lvl="1" defTabSz="449580">
              <a:lnSpc>
                <a:spcPct val="107916"/>
              </a:lnSpc>
              <a:spcBef>
                <a:spcPts val="800"/>
              </a:spcBef>
              <a:defRPr sz="2600">
                <a:latin typeface="Saithik Handwritten"/>
                <a:ea typeface="Saithik Handwritten"/>
                <a:cs typeface="Saithik Handwritten"/>
                <a:sym typeface="Saithik Handwritten"/>
              </a:defRPr>
            </a:pPr>
          </a:p>
          <a:p>
            <a:pPr lvl="1" defTabSz="449580">
              <a:lnSpc>
                <a:spcPct val="107916"/>
              </a:lnSpc>
              <a:spcBef>
                <a:spcPts val="800"/>
              </a:spcBef>
              <a:defRPr sz="2600">
                <a:latin typeface="Saithik Handwritten"/>
                <a:ea typeface="Saithik Handwritten"/>
                <a:cs typeface="Saithik Handwritten"/>
                <a:sym typeface="Saithik Handwritten"/>
              </a:defRPr>
            </a:pPr>
            <a:r>
              <a:t>     </a:t>
            </a:r>
            <a:r>
              <a:rPr>
                <a:hlinkClick r:id="rId2" invalidUrl="" action="" tgtFrame="" tooltip="" history="1" highlightClick="0" endSnd="0"/>
              </a:rPr>
              <a:t>www.facebook.com/CoffeePotes</a:t>
            </a:r>
          </a:p>
          <a:p>
            <a:pPr lvl="1" defTabSz="449580">
              <a:lnSpc>
                <a:spcPct val="107916"/>
              </a:lnSpc>
              <a:spcBef>
                <a:spcPts val="800"/>
              </a:spcBef>
              <a:defRPr sz="2600">
                <a:latin typeface="Saithik Handwritten"/>
                <a:ea typeface="Saithik Handwritten"/>
                <a:cs typeface="Saithik Handwritten"/>
                <a:sym typeface="Saithik Handwritten"/>
              </a:defRPr>
            </a:pPr>
            <a:r>
              <a:t>     </a:t>
            </a:r>
            <a:r>
              <a:rPr>
                <a:hlinkClick r:id="rId3" invalidUrl="" action="" tgtFrame="" tooltip="" history="1" highlightClick="0" endSnd="0"/>
              </a:rPr>
              <a:t>www.coffeepotes.fr</a:t>
            </a:r>
          </a:p>
          <a:p>
            <a:pPr lvl="1" defTabSz="449580">
              <a:lnSpc>
                <a:spcPct val="107916"/>
              </a:lnSpc>
              <a:spcBef>
                <a:spcPts val="800"/>
              </a:spcBef>
              <a:defRPr sz="2600">
                <a:latin typeface="Saithik Handwritten"/>
                <a:ea typeface="Saithik Handwritten"/>
                <a:cs typeface="Saithik Handwritten"/>
                <a:sym typeface="Saithik Handwritten"/>
              </a:defRPr>
            </a:pPr>
          </a:p>
        </p:txBody>
      </p:sp>
      <p:sp>
        <p:nvSpPr>
          <p:cNvPr id="346" name="Ce projet est mené dans le cadre de la manifestation &quot;Esprits Livres&quot; organisée par le Département de la Moselle"/>
          <p:cNvSpPr txBox="1"/>
          <p:nvPr/>
        </p:nvSpPr>
        <p:spPr>
          <a:xfrm>
            <a:off x="1347291" y="5936191"/>
            <a:ext cx="7059018" cy="1132418"/>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lvl1pPr algn="ctr" defTabSz="449580">
              <a:lnSpc>
                <a:spcPct val="107916"/>
              </a:lnSpc>
              <a:spcBef>
                <a:spcPts val="800"/>
              </a:spcBef>
              <a:defRPr sz="2600">
                <a:latin typeface="Saithik Handwritten"/>
                <a:ea typeface="Saithik Handwritten"/>
                <a:cs typeface="Saithik Handwritten"/>
                <a:sym typeface="Saithik Handwritten"/>
              </a:defRPr>
            </a:lvl1pPr>
          </a:lstStyle>
          <a:p>
            <a:pPr/>
            <a:r>
              <a:t>Ce projet est mené dans le cadre de la manifestation "Esprits Livres" organisée par le Département de la Moselle </a:t>
            </a:r>
          </a:p>
        </p:txBody>
      </p:sp>
      <p:pic>
        <p:nvPicPr>
          <p:cNvPr id="347" name="Image" descr="Image"/>
          <p:cNvPicPr>
            <a:picLocks noChangeAspect="1"/>
          </p:cNvPicPr>
          <p:nvPr/>
        </p:nvPicPr>
        <p:blipFill>
          <a:blip r:embed="rId4">
            <a:extLst/>
          </a:blip>
          <a:stretch>
            <a:fillRect/>
          </a:stretch>
        </p:blipFill>
        <p:spPr>
          <a:xfrm>
            <a:off x="1900694" y="12185059"/>
            <a:ext cx="6917411" cy="674282"/>
          </a:xfrm>
          <a:prstGeom prst="rect">
            <a:avLst/>
          </a:prstGeom>
          <a:ln w="3175">
            <a:miter lim="400000"/>
          </a:ln>
        </p:spPr>
      </p:pic>
      <p:pic>
        <p:nvPicPr>
          <p:cNvPr id="348" name="Image" descr="Image">
            <a:hlinkClick r:id="rId5" invalidUrl="" action="" tgtFrame="" tooltip="" history="1" highlightClick="0" endSnd="0"/>
          </p:cNvPr>
          <p:cNvPicPr>
            <a:picLocks noChangeAspect="1"/>
          </p:cNvPicPr>
          <p:nvPr/>
        </p:nvPicPr>
        <p:blipFill>
          <a:blip r:embed="rId6">
            <a:extLst/>
          </a:blip>
          <a:srcRect l="0" t="0" r="3447" b="0"/>
          <a:stretch>
            <a:fillRect/>
          </a:stretch>
        </p:blipFill>
        <p:spPr>
          <a:xfrm>
            <a:off x="929411" y="12107068"/>
            <a:ext cx="1982780" cy="830259"/>
          </a:xfrm>
          <a:prstGeom prst="rect">
            <a:avLst/>
          </a:prstGeom>
          <a:ln w="3175">
            <a:miter lim="400000"/>
          </a:ln>
        </p:spPr>
      </p:pic>
      <p:pic>
        <p:nvPicPr>
          <p:cNvPr id="349" name="Image" descr="Image"/>
          <p:cNvPicPr>
            <a:picLocks noChangeAspect="1"/>
          </p:cNvPicPr>
          <p:nvPr/>
        </p:nvPicPr>
        <p:blipFill>
          <a:blip r:embed="rId7">
            <a:extLst/>
          </a:blip>
          <a:stretch>
            <a:fillRect/>
          </a:stretch>
        </p:blipFill>
        <p:spPr>
          <a:xfrm>
            <a:off x="6374872" y="777914"/>
            <a:ext cx="2845855" cy="2803107"/>
          </a:xfrm>
          <a:prstGeom prst="rect">
            <a:avLst/>
          </a:prstGeom>
          <a:ln w="3175">
            <a:miter lim="400000"/>
          </a:ln>
        </p:spPr>
      </p:pic>
      <p:sp>
        <p:nvSpPr>
          <p:cNvPr id="350" name="©Laëtitia Leroy, Conception graphique"/>
          <p:cNvSpPr txBox="1"/>
          <p:nvPr/>
        </p:nvSpPr>
        <p:spPr>
          <a:xfrm rot="16200000">
            <a:off x="7954880" y="9153760"/>
            <a:ext cx="2871894" cy="317501"/>
          </a:xfrm>
          <a:prstGeom prst="rect">
            <a:avLst/>
          </a:prstGeom>
          <a:ln w="3175">
            <a:miter lim="400000"/>
          </a:ln>
          <a:extLst>
            <a:ext uri="{C572A759-6A51-4108-AA02-DFA0A04FC94B}">
              <ma14:wrappingTextBoxFlag xmlns:ma14="http://schemas.microsoft.com/office/mac/drawingml/2011/main" val="1"/>
            </a:ext>
          </a:extLst>
        </p:spPr>
        <p:txBody>
          <a:bodyPr wrap="none" lIns="38100" tIns="38100" rIns="38100" bIns="38100" anchor="ctr">
            <a:spAutoFit/>
          </a:bodyPr>
          <a:lstStyle>
            <a:lvl1pPr>
              <a:defRPr sz="1500">
                <a:latin typeface="Abel"/>
                <a:ea typeface="Abel"/>
                <a:cs typeface="Abel"/>
                <a:sym typeface="Abel"/>
              </a:defRPr>
            </a:lvl1pPr>
          </a:lstStyle>
          <a:p>
            <a:pPr/>
            <a:r>
              <a:t>©Laëtitia Leroy, Conception graphique</a:t>
            </a:r>
          </a:p>
        </p:txBody>
      </p:sp>
      <p:pic>
        <p:nvPicPr>
          <p:cNvPr id="351" name="CD57 LOGO NOIR.jpg" descr="CD57 LOGO NOIR.jpg"/>
          <p:cNvPicPr>
            <a:picLocks noChangeAspect="1"/>
          </p:cNvPicPr>
          <p:nvPr/>
        </p:nvPicPr>
        <p:blipFill>
          <a:blip r:embed="rId8">
            <a:extLst/>
          </a:blip>
          <a:stretch>
            <a:fillRect/>
          </a:stretch>
        </p:blipFill>
        <p:spPr>
          <a:xfrm>
            <a:off x="4000179" y="7418030"/>
            <a:ext cx="1753242" cy="1227716"/>
          </a:xfrm>
          <a:prstGeom prst="rect">
            <a:avLst/>
          </a:prstGeom>
          <a:ln w="3175">
            <a:miter lim="400000"/>
          </a:ln>
        </p:spPr>
      </p:pic>
      <p:pic>
        <p:nvPicPr>
          <p:cNvPr id="352" name="Image" descr="Image"/>
          <p:cNvPicPr>
            <a:picLocks noChangeAspect="1"/>
          </p:cNvPicPr>
          <p:nvPr/>
        </p:nvPicPr>
        <p:blipFill>
          <a:blip r:embed="rId9">
            <a:extLst/>
          </a:blip>
          <a:stretch>
            <a:fillRect/>
          </a:stretch>
        </p:blipFill>
        <p:spPr>
          <a:xfrm>
            <a:off x="-973893" y="1990310"/>
            <a:ext cx="11701386" cy="1131906"/>
          </a:xfrm>
          <a:prstGeom prst="rect">
            <a:avLst/>
          </a:prstGeom>
          <a:ln w="3175">
            <a:miter lim="400000"/>
          </a:ln>
        </p:spPr>
      </p:pic>
      <p:pic>
        <p:nvPicPr>
          <p:cNvPr id="353" name="toppng.com-facebook-icon-variations-logo-png-2368x608.png" descr="toppng.com-facebook-icon-variations-logo-png-2368x608.png">
            <a:hlinkClick r:id="rId2" invalidUrl="" action="" tgtFrame="" tooltip="" history="1" highlightClick="0" endSnd="0"/>
          </p:cNvPr>
          <p:cNvPicPr>
            <a:picLocks noChangeAspect="1"/>
          </p:cNvPicPr>
          <p:nvPr/>
        </p:nvPicPr>
        <p:blipFill>
          <a:blip r:embed="rId10">
            <a:extLst/>
          </a:blip>
          <a:srcRect l="47194" t="5142" r="30706" b="5142"/>
          <a:stretch>
            <a:fillRect/>
          </a:stretch>
        </p:blipFill>
        <p:spPr>
          <a:xfrm>
            <a:off x="1194891" y="3919727"/>
            <a:ext cx="503948" cy="524327"/>
          </a:xfrm>
          <a:prstGeom prst="rect">
            <a:avLst/>
          </a:prstGeom>
          <a:ln w="3175">
            <a:miter lim="400000"/>
          </a:ln>
        </p:spPr>
      </p:pic>
      <p:sp>
        <p:nvSpPr>
          <p:cNvPr id="354" name="Un grand merci à l'ensemble des participants des bibliothèques de L'Hôpital, Clouange, Porcelette, Ay-sur-Moselle et Longeville-lès-Saint-Avold pour nous avoir permis de récolter leurs souvenirs et de nous avoir aidé à constituer cette boîte à chansons !"/>
          <p:cNvSpPr txBox="1"/>
          <p:nvPr/>
        </p:nvSpPr>
        <p:spPr>
          <a:xfrm>
            <a:off x="1100732" y="8941169"/>
            <a:ext cx="7552136" cy="2228851"/>
          </a:xfrm>
          <a:prstGeom prst="rect">
            <a:avLst/>
          </a:prstGeom>
          <a:ln w="3175">
            <a:miter lim="400000"/>
          </a:ln>
          <a:extLst>
            <a:ext uri="{C572A759-6A51-4108-AA02-DFA0A04FC94B}">
              <ma14:wrappingTextBoxFlag xmlns:ma14="http://schemas.microsoft.com/office/mac/drawingml/2011/main" val="1"/>
            </a:ext>
          </a:extLst>
        </p:spPr>
        <p:txBody>
          <a:bodyPr lIns="38100" tIns="38100" rIns="38100" bIns="38100" anchor="ctr">
            <a:spAutoFit/>
          </a:bodyPr>
          <a:lstStyle>
            <a:lvl1pPr algn="ctr" defTabSz="449580">
              <a:lnSpc>
                <a:spcPct val="107916"/>
              </a:lnSpc>
              <a:spcBef>
                <a:spcPts val="800"/>
              </a:spcBef>
              <a:defRPr sz="2600">
                <a:latin typeface="Saithik Handwritten"/>
                <a:ea typeface="Saithik Handwritten"/>
                <a:cs typeface="Saithik Handwritten"/>
                <a:sym typeface="Saithik Handwritten"/>
              </a:defRPr>
            </a:lvl1pPr>
          </a:lstStyle>
          <a:p>
            <a:pPr/>
            <a:r>
              <a:t>Un grand merci à l'ensemble des participants des bibliothèques de L'Hôpital, Clouange, Porcelette, Ay-sur-Moselle et Longeville-lès-Saint-Avold pour nous avoir permis de récolter leurs souvenirs et de nous avoir aidé à constituer cette boîte à chansons ! </a:t>
            </a:r>
          </a:p>
        </p:txBody>
      </p:sp>
      <p:pic>
        <p:nvPicPr>
          <p:cNvPr id="355" name="WWW-Icon-White-on-Grey.png" descr="WWW-Icon-White-on-Grey.png">
            <a:hlinkClick r:id="rId11" invalidUrl="" action="" tgtFrame="" tooltip="" history="1" highlightClick="0" endSnd="0"/>
          </p:cNvPr>
          <p:cNvPicPr>
            <a:picLocks noChangeAspect="1"/>
          </p:cNvPicPr>
          <p:nvPr/>
        </p:nvPicPr>
        <p:blipFill>
          <a:blip r:embed="rId12">
            <a:alphaModFix amt="83262"/>
            <a:extLst/>
          </a:blip>
          <a:stretch>
            <a:fillRect/>
          </a:stretch>
        </p:blipFill>
        <p:spPr>
          <a:xfrm>
            <a:off x="1184771" y="4610459"/>
            <a:ext cx="524273" cy="524273"/>
          </a:xfrm>
          <a:prstGeom prst="rect">
            <a:avLst/>
          </a:prstGeom>
          <a:ln w="3175">
            <a:miter lim="400000"/>
          </a:ln>
        </p:spPr>
      </p:pic>
    </p:spTree>
  </p:cSld>
  <p:clrMapOvr>
    <a:masterClrMapping/>
  </p:clrMapOvr>
  <mc:AlternateContent xmlns:mc="http://schemas.openxmlformats.org/markup-compatibility/2006">
    <mc:Choice xmlns:p14="http://schemas.microsoft.com/office/powerpoint/2010/main" Requires="p14">
      <p:transition spd="med" advClick="1" p14:dur="1000">
        <p:wipe dir="l"/>
      </p:transition>
    </mc:Choice>
    <mc:Fallback>
      <p:transition spd="med">
        <p:fade/>
      </p:transition>
    </mc:Fallback>
  </mc:AlternateContent>
</p:sld>
</file>

<file path=ppt/theme/theme1.xml><?xml version="1.0" encoding="utf-8"?>
<a:theme xmlns:a="http://schemas.openxmlformats.org/drawingml/2006/main" xmlns:r="http://schemas.openxmlformats.org/officeDocument/2006/relationships" name="21_BasicWhite">
  <a:themeElements>
    <a:clrScheme name="21_BasicWhite">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3175" cap="flat">
          <a:noFill/>
          <a:miter lim="400000"/>
        </a:ln>
        <a:effectLst/>
        <a:sp3d/>
      </a:spPr>
      <a:bodyPr rot="0" spcFirstLastPara="1" vertOverflow="overflow" horzOverflow="overflow" vert="horz" wrap="square" lIns="38100" tIns="38100" rIns="38100" bIns="38100" numCol="1" spcCol="38100" rtlCol="0" anchor="ctr" upright="0">
        <a:spAutoFit/>
      </a:bodyPr>
      <a:lstStyle>
        <a:defPPr marL="0" marR="0" indent="0" algn="ctr" defTabSz="778933" rtl="0" fontAlgn="auto" latinLnBrk="0" hangingPunct="0">
          <a:lnSpc>
            <a:spcPct val="100000"/>
          </a:lnSpc>
          <a:spcBef>
            <a:spcPts val="0"/>
          </a:spcBef>
          <a:spcAft>
            <a:spcPts val="0"/>
          </a:spcAft>
          <a:buClrTx/>
          <a:buSzTx/>
          <a:buFontTx/>
          <a:buNone/>
          <a:tabLst/>
          <a:defRPr b="0" baseline="0" cap="none" i="0" spc="0" strike="noStrike" sz="2800" u="none" kumimoji="0" normalizeH="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3175" cap="flat">
          <a:noFill/>
          <a:miter lim="400000"/>
        </a:ln>
        <a:effectLst/>
        <a:sp3d/>
      </a:spPr>
      <a:bodyPr rot="0" spcFirstLastPara="1" vertOverflow="overflow" horzOverflow="overflow" vert="horz" wrap="square" lIns="38100" tIns="38100" rIns="38100" bIns="38100" numCol="1" spcCol="38100" rtlCol="0" anchor="ctr" upright="0">
        <a:spAutoFit/>
      </a:bodyPr>
      <a:lstStyle>
        <a:defPPr marL="0" marR="0" indent="0" algn="l" defTabSz="2311906" rtl="0" fontAlgn="auto" latinLnBrk="0" hangingPunct="0">
          <a:lnSpc>
            <a:spcPct val="90000"/>
          </a:lnSpc>
          <a:spcBef>
            <a:spcPts val="4200"/>
          </a:spcBef>
          <a:spcAft>
            <a:spcPts val="0"/>
          </a:spcAft>
          <a:buClrTx/>
          <a:buSzTx/>
          <a:buFontTx/>
          <a:buNone/>
          <a:tabLst/>
          <a:defRPr b="0" baseline="0" cap="none" i="0" spc="0" strike="noStrike" sz="4000" u="none" kumimoji="0" normalizeH="0">
            <a:ln>
              <a:noFill/>
            </a:ln>
            <a:solidFill>
              <a:srgbClr val="000000"/>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21_BasicWhite">
  <a:themeElements>
    <a:clrScheme name="21_BasicWhite">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3175" cap="flat">
          <a:noFill/>
          <a:miter lim="400000"/>
        </a:ln>
        <a:effectLst/>
        <a:sp3d/>
      </a:spPr>
      <a:bodyPr rot="0" spcFirstLastPara="1" vertOverflow="overflow" horzOverflow="overflow" vert="horz" wrap="square" lIns="38100" tIns="38100" rIns="38100" bIns="38100" numCol="1" spcCol="38100" rtlCol="0" anchor="ctr" upright="0">
        <a:spAutoFit/>
      </a:bodyPr>
      <a:lstStyle>
        <a:defPPr marL="0" marR="0" indent="0" algn="ctr" defTabSz="778933" rtl="0" fontAlgn="auto" latinLnBrk="0" hangingPunct="0">
          <a:lnSpc>
            <a:spcPct val="100000"/>
          </a:lnSpc>
          <a:spcBef>
            <a:spcPts val="0"/>
          </a:spcBef>
          <a:spcAft>
            <a:spcPts val="0"/>
          </a:spcAft>
          <a:buClrTx/>
          <a:buSzTx/>
          <a:buFontTx/>
          <a:buNone/>
          <a:tabLst/>
          <a:defRPr b="0" baseline="0" cap="none" i="0" spc="0" strike="noStrike" sz="2800" u="none" kumimoji="0" normalizeH="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3175" cap="flat">
          <a:noFill/>
          <a:miter lim="400000"/>
        </a:ln>
        <a:effectLst/>
        <a:sp3d/>
      </a:spPr>
      <a:bodyPr rot="0" spcFirstLastPara="1" vertOverflow="overflow" horzOverflow="overflow" vert="horz" wrap="square" lIns="38100" tIns="38100" rIns="38100" bIns="38100" numCol="1" spcCol="38100" rtlCol="0" anchor="ctr" upright="0">
        <a:spAutoFit/>
      </a:bodyPr>
      <a:lstStyle>
        <a:defPPr marL="0" marR="0" indent="0" algn="l" defTabSz="2311906" rtl="0" fontAlgn="auto" latinLnBrk="0" hangingPunct="0">
          <a:lnSpc>
            <a:spcPct val="90000"/>
          </a:lnSpc>
          <a:spcBef>
            <a:spcPts val="4200"/>
          </a:spcBef>
          <a:spcAft>
            <a:spcPts val="0"/>
          </a:spcAft>
          <a:buClrTx/>
          <a:buSzTx/>
          <a:buFontTx/>
          <a:buNone/>
          <a:tabLst/>
          <a:defRPr b="0" baseline="0" cap="none" i="0" spc="0" strike="noStrike" sz="4000" u="none" kumimoji="0" normalizeH="0">
            <a:ln>
              <a:noFill/>
            </a:ln>
            <a:solidFill>
              <a:srgbClr val="000000"/>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