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57" r:id="rId4"/>
    <p:sldId id="258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34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DD7FFB-88AE-4148-92FC-D1459621E3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053112"/>
      </p:ext>
    </p:extLst>
  </p:cSld>
  <p:clrMapOvr>
    <a:masterClrMapping/>
  </p:clrMapOvr>
  <p:transition spd="med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56E87-DECE-48E0-9696-AB9FE522144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9260282"/>
      </p:ext>
    </p:extLst>
  </p:cSld>
  <p:clrMapOvr>
    <a:masterClrMapping/>
  </p:clrMapOvr>
  <p:transition spd="med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E52A5-15C0-4A01-8443-BA41BAC42D8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7423144"/>
      </p:ext>
    </p:extLst>
  </p:cSld>
  <p:clrMapOvr>
    <a:masterClrMapping/>
  </p:clrMapOvr>
  <p:transition spd="med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2F921-DFF2-42C9-84AE-612732E194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812909"/>
      </p:ext>
    </p:extLst>
  </p:cSld>
  <p:clrMapOvr>
    <a:masterClrMapping/>
  </p:clrMapOvr>
  <p:transition spd="med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14440-FDFE-442D-9FBE-60B700C50DC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9135820"/>
      </p:ext>
    </p:extLst>
  </p:cSld>
  <p:clrMapOvr>
    <a:masterClrMapping/>
  </p:clrMapOvr>
  <p:transition spd="med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FEEB7-339F-4050-8946-EA028B3E6A0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3982226"/>
      </p:ext>
    </p:extLst>
  </p:cSld>
  <p:clrMapOvr>
    <a:masterClrMapping/>
  </p:clrMapOvr>
  <p:transition spd="med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45B08-CEE2-47B0-83FB-D6FEA32084E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9741544"/>
      </p:ext>
    </p:extLst>
  </p:cSld>
  <p:clrMapOvr>
    <a:masterClrMapping/>
  </p:clrMapOvr>
  <p:transition spd="med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20E95-616C-499E-A6C9-0EDEE211105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086102"/>
      </p:ext>
    </p:extLst>
  </p:cSld>
  <p:clrMapOvr>
    <a:masterClrMapping/>
  </p:clrMapOvr>
  <p:transition spd="med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81E7F-33E1-4897-B24B-07876C03071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7888658"/>
      </p:ext>
    </p:extLst>
  </p:cSld>
  <p:clrMapOvr>
    <a:masterClrMapping/>
  </p:clrMapOvr>
  <p:transition spd="med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77398-3D1C-4B46-9078-9A96C6EBA68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651794"/>
      </p:ext>
    </p:extLst>
  </p:cSld>
  <p:clrMapOvr>
    <a:masterClrMapping/>
  </p:clrMapOvr>
  <p:transition spd="med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2F360-B61E-4874-ADA7-7EA191CF955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9928792"/>
      </p:ext>
    </p:extLst>
  </p:cSld>
  <p:clrMapOvr>
    <a:masterClrMapping/>
  </p:clrMapOvr>
  <p:transition spd="med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9000">
              <a:srgbClr val="99CCFF"/>
            </a:gs>
            <a:gs pos="18000">
              <a:srgbClr val="9966FF"/>
            </a:gs>
            <a:gs pos="30500">
              <a:srgbClr val="CC99FF"/>
            </a:gs>
            <a:gs pos="41001">
              <a:srgbClr val="99CCFF"/>
            </a:gs>
            <a:gs pos="50000">
              <a:srgbClr val="CCCCFF"/>
            </a:gs>
            <a:gs pos="59000">
              <a:srgbClr val="99CCFF"/>
            </a:gs>
            <a:gs pos="69500">
              <a:srgbClr val="CC99FF"/>
            </a:gs>
            <a:gs pos="82000">
              <a:srgbClr val="9966FF"/>
            </a:gs>
            <a:gs pos="91001">
              <a:srgbClr val="99CCFF"/>
            </a:gs>
            <a:gs pos="100000">
              <a:srgbClr val="CC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12A928-0C58-4A42-9D8C-931124F4C9C4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1032" name="AutoShape 8"/>
          <p:cNvSpPr>
            <a:spLocks noChangeArrowheads="1"/>
          </p:cNvSpPr>
          <p:nvPr userDrawn="1"/>
        </p:nvSpPr>
        <p:spPr bwMode="auto">
          <a:xfrm rot="-5400000">
            <a:off x="-2895600" y="3200400"/>
            <a:ext cx="6248400" cy="457200"/>
          </a:xfrm>
          <a:custGeom>
            <a:avLst/>
            <a:gdLst>
              <a:gd name="G0" fmla="+- 5400 0 0"/>
              <a:gd name="G1" fmla="+- 8100 0 0"/>
              <a:gd name="G2" fmla="+- 2700 0 0"/>
              <a:gd name="G3" fmla="+- 9450 0 0"/>
              <a:gd name="G4" fmla="+- 21600 0 8100"/>
              <a:gd name="G5" fmla="+- 21600 0 9450"/>
              <a:gd name="G6" fmla="+- 5400 21600 0"/>
              <a:gd name="G7" fmla="*/ G6 1 2"/>
              <a:gd name="G8" fmla="+- 21600 0 5400"/>
              <a:gd name="G9" fmla="+- 21600 0 2700"/>
              <a:gd name="T0" fmla="*/ G0 w 21600"/>
              <a:gd name="T1" fmla="*/ G0 h 21600"/>
              <a:gd name="T2" fmla="*/ G8 w 21600"/>
              <a:gd name="T3" fmla="*/ G8 h 2160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T0" t="T1" r="T2" b="T3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33" name="AutoShape 9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custGeom>
            <a:avLst/>
            <a:gdLst>
              <a:gd name="G0" fmla="+- 5400 0 0"/>
              <a:gd name="G1" fmla="+- 8100 0 0"/>
              <a:gd name="G2" fmla="+- 2700 0 0"/>
              <a:gd name="G3" fmla="+- 9450 0 0"/>
              <a:gd name="G4" fmla="+- 21600 0 8100"/>
              <a:gd name="G5" fmla="+- 21600 0 9450"/>
              <a:gd name="G6" fmla="+- 5400 21600 0"/>
              <a:gd name="G7" fmla="*/ G6 1 2"/>
              <a:gd name="G8" fmla="+- 21600 0 5400"/>
              <a:gd name="G9" fmla="+- 21600 0 2700"/>
              <a:gd name="T0" fmla="*/ G0 w 21600"/>
              <a:gd name="T1" fmla="*/ G0 h 21600"/>
              <a:gd name="T2" fmla="*/ G8 w 21600"/>
              <a:gd name="T3" fmla="*/ G8 h 2160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T0" t="T1" r="T2" b="T3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34" name="AutoShape 10"/>
          <p:cNvSpPr>
            <a:spLocks noChangeArrowheads="1"/>
          </p:cNvSpPr>
          <p:nvPr userDrawn="1"/>
        </p:nvSpPr>
        <p:spPr bwMode="auto">
          <a:xfrm rot="-5400000">
            <a:off x="5791200" y="3200400"/>
            <a:ext cx="6248400" cy="457200"/>
          </a:xfrm>
          <a:custGeom>
            <a:avLst/>
            <a:gdLst>
              <a:gd name="G0" fmla="+- 5400 0 0"/>
              <a:gd name="G1" fmla="+- 8100 0 0"/>
              <a:gd name="G2" fmla="+- 2700 0 0"/>
              <a:gd name="G3" fmla="+- 9450 0 0"/>
              <a:gd name="G4" fmla="+- 21600 0 8100"/>
              <a:gd name="G5" fmla="+- 21600 0 9450"/>
              <a:gd name="G6" fmla="+- 5400 21600 0"/>
              <a:gd name="G7" fmla="*/ G6 1 2"/>
              <a:gd name="G8" fmla="+- 21600 0 5400"/>
              <a:gd name="G9" fmla="+- 21600 0 2700"/>
              <a:gd name="T0" fmla="*/ G0 w 21600"/>
              <a:gd name="T1" fmla="*/ G0 h 21600"/>
              <a:gd name="T2" fmla="*/ G8 w 21600"/>
              <a:gd name="T3" fmla="*/ G8 h 2160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T0" t="T1" r="T2" b="T3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35" name="AutoShape 11"/>
          <p:cNvSpPr>
            <a:spLocks noChangeArrowheads="1"/>
          </p:cNvSpPr>
          <p:nvPr userDrawn="1"/>
        </p:nvSpPr>
        <p:spPr bwMode="auto">
          <a:xfrm>
            <a:off x="0" y="6400800"/>
            <a:ext cx="9144000" cy="457200"/>
          </a:xfrm>
          <a:custGeom>
            <a:avLst/>
            <a:gdLst>
              <a:gd name="G0" fmla="+- 5400 0 0"/>
              <a:gd name="G1" fmla="+- 8100 0 0"/>
              <a:gd name="G2" fmla="+- 2700 0 0"/>
              <a:gd name="G3" fmla="+- 9450 0 0"/>
              <a:gd name="G4" fmla="+- 21600 0 8100"/>
              <a:gd name="G5" fmla="+- 21600 0 9450"/>
              <a:gd name="G6" fmla="+- 5400 21600 0"/>
              <a:gd name="G7" fmla="*/ G6 1 2"/>
              <a:gd name="G8" fmla="+- 21600 0 5400"/>
              <a:gd name="G9" fmla="+- 21600 0 2700"/>
              <a:gd name="T0" fmla="*/ G0 w 21600"/>
              <a:gd name="T1" fmla="*/ G0 h 21600"/>
              <a:gd name="T2" fmla="*/ G8 w 21600"/>
              <a:gd name="T3" fmla="*/ G8 h 2160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T0" t="T1" r="T2" b="T3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gradFill rotWithShape="0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2" grpId="0" animBg="1"/>
      <p:bldP spid="1033" grpId="0" animBg="1"/>
      <p:bldP spid="1034" grpId="0" animBg="1"/>
      <p:bldP spid="1035" grpId="0" animBg="1"/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1187450" y="1628775"/>
            <a:ext cx="6238875" cy="3168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BONJOUR</a:t>
            </a:r>
          </a:p>
          <a:p>
            <a:pPr algn="ctr"/>
            <a:r>
              <a:rPr lang="fr-FR" sz="3600" kern="10"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c'est dom</a:t>
            </a:r>
          </a:p>
        </p:txBody>
      </p:sp>
    </p:spTree>
  </p:cSld>
  <p:clrMapOvr>
    <a:masterClrMapping/>
  </p:clrMapOvr>
  <p:transition spd="med" advTm="7000">
    <p:sndAc>
      <p:stSnd loop="1">
        <p:snd r:embed="rId2" name="sound00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258888" y="1557338"/>
            <a:ext cx="6121400" cy="35290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00" kern="10"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et ses histoires</a:t>
            </a:r>
          </a:p>
          <a:p>
            <a:pPr algn="ctr"/>
            <a:r>
              <a:rPr lang="fr-FR" sz="1800" kern="10"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 de pseudos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47700" y="1009650"/>
            <a:ext cx="784860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b="1"/>
              <a:t>GUTTEN</a:t>
            </a:r>
            <a:r>
              <a:rPr lang="fr-FR" altLang="fr-FR"/>
              <a:t> tag,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 b="1"/>
              <a:t>DOM</a:t>
            </a:r>
            <a:r>
              <a:rPr lang="fr-FR" altLang="fr-FR"/>
              <a:t>mage, j’en oublierais certainement dans l’affaire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	Ah ce chat : déjà une  </a:t>
            </a:r>
            <a:r>
              <a:rPr lang="fr-FR" altLang="fr-FR" b="1"/>
              <a:t>ENIGMA </a:t>
            </a:r>
            <a:r>
              <a:rPr lang="fr-FR" altLang="fr-FR"/>
              <a:t>résoudre , fait aussi de </a:t>
            </a:r>
            <a:r>
              <a:rPr lang="fr-FR" altLang="fr-FR" b="1"/>
              <a:t>LASSITUDE</a:t>
            </a:r>
            <a:r>
              <a:rPr lang="fr-FR" altLang="fr-FR"/>
              <a:t> , de </a:t>
            </a:r>
            <a:r>
              <a:rPr lang="fr-FR" altLang="fr-FR" b="1"/>
              <a:t>BLUES </a:t>
            </a:r>
            <a:r>
              <a:rPr lang="fr-FR" altLang="fr-FR"/>
              <a:t>, d’ </a:t>
            </a:r>
            <a:r>
              <a:rPr lang="fr-FR" altLang="fr-FR" b="1"/>
              <a:t>ESPOIR</a:t>
            </a:r>
            <a:r>
              <a:rPr lang="fr-FR" altLang="fr-FR"/>
              <a:t> ,</a:t>
            </a:r>
          </a:p>
          <a:p>
            <a:pPr algn="ctr"/>
            <a:r>
              <a:rPr lang="fr-FR" altLang="fr-FR"/>
              <a:t>  de </a:t>
            </a:r>
            <a:r>
              <a:rPr lang="fr-FR" altLang="fr-FR" b="1"/>
              <a:t>SOLITAIRE</a:t>
            </a:r>
            <a:r>
              <a:rPr lang="fr-FR" altLang="fr-FR"/>
              <a:t> , de </a:t>
            </a:r>
            <a:r>
              <a:rPr lang="fr-FR" altLang="fr-FR" b="1"/>
              <a:t>CHIMERE</a:t>
            </a:r>
            <a:r>
              <a:rPr lang="fr-FR" altLang="fr-FR"/>
              <a:t> , tout y est dit </a:t>
            </a:r>
          </a:p>
          <a:p>
            <a:pPr algn="ctr"/>
            <a:r>
              <a:rPr lang="fr-FR" altLang="fr-FR"/>
              <a:t>ou…</a:t>
            </a:r>
            <a:r>
              <a:rPr lang="fr-FR" altLang="fr-FR" b="1"/>
              <a:t>AMY-MOTS</a:t>
            </a:r>
            <a:r>
              <a:rPr lang="fr-FR" altLang="fr-FR"/>
              <a:t> , </a:t>
            </a:r>
            <a:r>
              <a:rPr lang="fr-FR" altLang="fr-FR" b="1"/>
              <a:t>PENSIF</a:t>
            </a:r>
            <a:r>
              <a:rPr lang="fr-FR" altLang="fr-FR"/>
              <a:t>…un peu  ra </a:t>
            </a:r>
            <a:r>
              <a:rPr lang="fr-FR" altLang="fr-FR" b="1"/>
              <a:t>MOLLY….</a:t>
            </a:r>
          </a:p>
          <a:p>
            <a:pPr algn="ctr"/>
            <a:r>
              <a:rPr lang="fr-FR" altLang="fr-FR"/>
              <a:t>où mon âme </a:t>
            </a:r>
            <a:r>
              <a:rPr lang="fr-FR" altLang="fr-FR" b="1"/>
              <a:t>VAGUABONDE</a:t>
            </a:r>
            <a:r>
              <a:rPr lang="fr-FR" altLang="fr-FR"/>
              <a:t>…</a:t>
            </a:r>
          </a:p>
          <a:p>
            <a:pPr algn="ctr"/>
            <a:r>
              <a:rPr lang="fr-FR" altLang="fr-FR"/>
              <a:t>où l’on </a:t>
            </a:r>
            <a:r>
              <a:rPr lang="fr-FR" altLang="fr-FR" b="1"/>
              <a:t>AIME</a:t>
            </a:r>
            <a:r>
              <a:rPr lang="fr-FR" altLang="fr-FR"/>
              <a:t>… </a:t>
            </a:r>
          </a:p>
          <a:p>
            <a:pPr algn="ctr"/>
            <a:endParaRPr lang="fr-FR" altLang="fr-FR"/>
          </a:p>
          <a:p>
            <a:pPr algn="ctr"/>
            <a:endParaRPr lang="fr-FR" altLang="fr-FR"/>
          </a:p>
          <a:p>
            <a:pPr algn="ctr"/>
            <a:r>
              <a:rPr lang="fr-FR" altLang="fr-FR"/>
              <a:t>tu  </a:t>
            </a:r>
            <a:r>
              <a:rPr lang="fr-FR" altLang="fr-FR" b="1"/>
              <a:t>JERHOM</a:t>
            </a:r>
            <a:r>
              <a:rPr lang="fr-FR" altLang="fr-FR"/>
              <a:t> ? ……. 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079500" y="1374775"/>
            <a:ext cx="6985000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/>
              <a:t>Il en est qui viennent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</a:t>
            </a:r>
            <a:r>
              <a:rPr lang="fr-FR" altLang="fr-FR" b="1"/>
              <a:t>JUSTEPOURVOIRCEQUISEPASSE 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quelle cac</a:t>
            </a:r>
            <a:r>
              <a:rPr lang="fr-FR" altLang="fr-FR" b="1"/>
              <a:t>EUPHONIE</a:t>
            </a:r>
            <a:r>
              <a:rPr lang="fr-FR" altLang="fr-FR"/>
              <a:t>……..</a:t>
            </a:r>
            <a:r>
              <a:rPr lang="fr-FR" altLang="fr-FR" b="1"/>
              <a:t> LOL ..OTE</a:t>
            </a:r>
          </a:p>
          <a:p>
            <a:pPr algn="ctr"/>
            <a:r>
              <a:rPr lang="fr-FR" altLang="fr-FR" b="1"/>
              <a:t>	</a:t>
            </a:r>
          </a:p>
          <a:p>
            <a:pPr algn="ctr"/>
            <a:r>
              <a:rPr lang="fr-FR" altLang="fr-FR" b="1"/>
              <a:t>	EVE</a:t>
            </a:r>
            <a:r>
              <a:rPr lang="fr-FR" altLang="fr-FR"/>
              <a:t>  à  </a:t>
            </a:r>
            <a:r>
              <a:rPr lang="fr-FR" altLang="fr-FR" b="1"/>
              <a:t>L’ORIGINE du MONDE</a:t>
            </a:r>
            <a:r>
              <a:rPr lang="fr-FR" altLang="fr-FR"/>
              <a:t>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</a:t>
            </a:r>
            <a:r>
              <a:rPr lang="fr-FR" altLang="fr-FR" b="1"/>
              <a:t>MONALISA</a:t>
            </a:r>
            <a:r>
              <a:rPr lang="fr-FR" altLang="fr-FR"/>
              <a:t>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quels tableaux !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971550" y="1192213"/>
            <a:ext cx="7200900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/>
              <a:t>Un </a:t>
            </a:r>
            <a:r>
              <a:rPr lang="fr-FR" altLang="fr-FR" b="1"/>
              <a:t>BOUQUET</a:t>
            </a:r>
            <a:r>
              <a:rPr lang="fr-FR" altLang="fr-FR"/>
              <a:t> de </a:t>
            </a:r>
            <a:r>
              <a:rPr lang="fr-FR" altLang="fr-FR" b="1"/>
              <a:t>FLEUR</a:t>
            </a:r>
            <a:r>
              <a:rPr lang="fr-FR" altLang="fr-FR"/>
              <a:t>s , </a:t>
            </a:r>
            <a:r>
              <a:rPr lang="fr-FR" altLang="fr-FR" b="1"/>
              <a:t>BLEUE</a:t>
            </a:r>
            <a:r>
              <a:rPr lang="fr-FR" altLang="fr-FR"/>
              <a:t> ,  </a:t>
            </a:r>
            <a:r>
              <a:rPr lang="fr-FR" altLang="fr-FR" b="1"/>
              <a:t>de SEL</a:t>
            </a:r>
            <a:r>
              <a:rPr lang="fr-FR" altLang="fr-FR"/>
              <a:t> ,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</a:t>
            </a:r>
            <a:r>
              <a:rPr lang="fr-FR" altLang="fr-FR" b="1"/>
              <a:t>SUBTILE</a:t>
            </a:r>
            <a:r>
              <a:rPr lang="fr-FR" altLang="fr-FR"/>
              <a:t> , </a:t>
            </a:r>
            <a:r>
              <a:rPr lang="fr-FR" altLang="fr-FR" b="1"/>
              <a:t>de LOTUS</a:t>
            </a:r>
            <a:r>
              <a:rPr lang="fr-FR" altLang="fr-FR"/>
              <a:t> , </a:t>
            </a:r>
            <a:r>
              <a:rPr lang="fr-FR" altLang="fr-FR" b="1"/>
              <a:t>des  CHAMPS</a:t>
            </a:r>
            <a:r>
              <a:rPr lang="fr-FR" altLang="fr-FR"/>
              <a:t>    ce salon  senior ….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	Entre </a:t>
            </a:r>
            <a:r>
              <a:rPr lang="fr-FR" altLang="fr-FR" b="1"/>
              <a:t>PIVOINE </a:t>
            </a:r>
            <a:r>
              <a:rPr lang="fr-FR" altLang="fr-FR"/>
              <a:t>, </a:t>
            </a:r>
            <a:r>
              <a:rPr lang="fr-FR" altLang="fr-FR" b="1"/>
              <a:t>ORCHIDEE</a:t>
            </a:r>
            <a:r>
              <a:rPr lang="fr-FR" altLang="fr-FR"/>
              <a:t> , </a:t>
            </a:r>
            <a:r>
              <a:rPr lang="fr-FR" altLang="fr-FR" b="1"/>
              <a:t>MYOSOTIS</a:t>
            </a:r>
            <a:r>
              <a:rPr lang="fr-FR" altLang="fr-FR"/>
              <a:t> ,</a:t>
            </a:r>
          </a:p>
          <a:p>
            <a:pPr algn="ctr"/>
            <a:r>
              <a:rPr lang="fr-FR" altLang="fr-FR"/>
              <a:t> </a:t>
            </a:r>
          </a:p>
          <a:p>
            <a:pPr algn="ctr"/>
            <a:r>
              <a:rPr lang="fr-FR" altLang="fr-FR" b="1"/>
              <a:t>MARJOLAINE</a:t>
            </a:r>
            <a:r>
              <a:rPr lang="fr-FR" altLang="fr-FR"/>
              <a:t> , </a:t>
            </a:r>
            <a:r>
              <a:rPr lang="fr-FR" altLang="fr-FR" b="1"/>
              <a:t>CROCUS</a:t>
            </a:r>
            <a:r>
              <a:rPr lang="fr-FR" altLang="fr-FR"/>
              <a:t> , </a:t>
            </a:r>
            <a:r>
              <a:rPr lang="fr-FR" altLang="fr-FR" b="1"/>
              <a:t>ROSE</a:t>
            </a:r>
            <a:r>
              <a:rPr lang="fr-FR" altLang="fr-FR"/>
              <a:t> </a:t>
            </a:r>
            <a:r>
              <a:rPr lang="fr-FR" altLang="fr-FR" b="1"/>
              <a:t>ROUGE</a:t>
            </a:r>
            <a:r>
              <a:rPr lang="fr-FR" altLang="fr-FR"/>
              <a:t> ,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 b="1"/>
              <a:t>Mme HIBISCUS  </a:t>
            </a:r>
            <a:r>
              <a:rPr lang="fr-FR" altLang="fr-FR"/>
              <a:t>,</a:t>
            </a:r>
            <a:r>
              <a:rPr lang="fr-FR" altLang="fr-FR" b="1"/>
              <a:t> ŒILLET de POETE  </a:t>
            </a:r>
            <a:r>
              <a:rPr lang="fr-FR" altLang="fr-FR"/>
              <a:t>,</a:t>
            </a:r>
            <a:r>
              <a:rPr lang="fr-FR" altLang="fr-FR" b="1"/>
              <a:t> 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 b="1"/>
              <a:t>LILAS</a:t>
            </a:r>
            <a:r>
              <a:rPr lang="fr-FR" altLang="fr-FR"/>
              <a:t>…….au doux </a:t>
            </a:r>
            <a:r>
              <a:rPr lang="fr-FR" altLang="fr-FR" b="1"/>
              <a:t>PARFUM DE SOIE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863600" y="1374775"/>
            <a:ext cx="7416800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/>
              <a:t>Tout semble être emballé dans du papier </a:t>
            </a:r>
            <a:r>
              <a:rPr lang="fr-FR" altLang="fr-FR" b="1"/>
              <a:t>IRIS</a:t>
            </a:r>
            <a:r>
              <a:rPr lang="fr-FR" altLang="fr-FR"/>
              <a:t>é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tout y est </a:t>
            </a:r>
            <a:r>
              <a:rPr lang="fr-FR" altLang="fr-FR" b="1"/>
              <a:t>ROMANTIQUE</a:t>
            </a:r>
            <a:r>
              <a:rPr lang="fr-FR" altLang="fr-FR"/>
              <a:t>….</a:t>
            </a:r>
            <a:r>
              <a:rPr lang="fr-FR" altLang="fr-FR" b="1"/>
              <a:t>CHARMEUR 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/>
              <a:t>ou  </a:t>
            </a:r>
            <a:r>
              <a:rPr lang="fr-FR" altLang="fr-FR" b="1"/>
              <a:t>JOYEUX</a:t>
            </a:r>
            <a:r>
              <a:rPr lang="fr-FR" altLang="fr-FR"/>
              <a:t>… que de  </a:t>
            </a:r>
            <a:r>
              <a:rPr lang="fr-FR" altLang="fr-FR" b="1"/>
              <a:t>REVE</a:t>
            </a:r>
            <a:r>
              <a:rPr lang="fr-FR" altLang="fr-FR"/>
              <a:t> , que d’ </a:t>
            </a:r>
            <a:r>
              <a:rPr lang="fr-FR" altLang="fr-FR" b="1"/>
              <a:t>AMITIE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On y semble tous aux </a:t>
            </a:r>
            <a:r>
              <a:rPr lang="fr-FR" altLang="fr-FR" b="1"/>
              <a:t>ANGE au SOURIRE</a:t>
            </a:r>
            <a:r>
              <a:rPr lang="fr-FR" altLang="fr-FR"/>
              <a:t> ou de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 b="1"/>
              <a:t>MADELYNE</a:t>
            </a:r>
            <a:r>
              <a:rPr lang="fr-FR" altLang="fr-FR"/>
              <a:t>….en </a:t>
            </a:r>
            <a:r>
              <a:rPr lang="fr-FR" altLang="fr-FR" b="1"/>
              <a:t>CHAUSSONS ROSES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/>
              <a:t> ou au clair de </a:t>
            </a:r>
            <a:r>
              <a:rPr lang="fr-FR" altLang="fr-FR" b="1"/>
              <a:t>LUNE. BLEUE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98525" y="1282700"/>
            <a:ext cx="7345363" cy="429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/>
              <a:t>Que de fruits aussi :</a:t>
            </a:r>
          </a:p>
          <a:p>
            <a:pPr algn="ctr">
              <a:spcBef>
                <a:spcPct val="50000"/>
              </a:spcBef>
            </a:pPr>
            <a:r>
              <a:rPr lang="fr-FR" altLang="fr-FR"/>
              <a:t> </a:t>
            </a:r>
          </a:p>
          <a:p>
            <a:pPr algn="ctr">
              <a:spcBef>
                <a:spcPct val="50000"/>
              </a:spcBef>
            </a:pPr>
            <a:r>
              <a:rPr lang="fr-FR" altLang="fr-FR" b="1"/>
              <a:t>FRAMBOISE</a:t>
            </a:r>
            <a:r>
              <a:rPr lang="fr-FR" altLang="fr-FR"/>
              <a:t> , </a:t>
            </a:r>
            <a:r>
              <a:rPr lang="fr-FR" altLang="fr-FR" b="1"/>
              <a:t>MIRABELLE</a:t>
            </a:r>
            <a:r>
              <a:rPr lang="fr-FR" altLang="fr-FR"/>
              <a:t> , </a:t>
            </a:r>
            <a:r>
              <a:rPr lang="fr-FR" altLang="fr-FR" b="1"/>
              <a:t>MYRTILLE</a:t>
            </a:r>
            <a:r>
              <a:rPr lang="fr-FR" altLang="fr-FR"/>
              <a:t> , </a:t>
            </a:r>
          </a:p>
          <a:p>
            <a:pPr algn="ctr">
              <a:spcBef>
                <a:spcPct val="50000"/>
              </a:spcBef>
            </a:pPr>
            <a:r>
              <a:rPr lang="fr-FR" altLang="fr-FR" b="1"/>
              <a:t>PISTACHE</a:t>
            </a:r>
            <a:r>
              <a:rPr lang="fr-FR" altLang="fr-FR"/>
              <a:t> , </a:t>
            </a:r>
            <a:r>
              <a:rPr lang="fr-FR" altLang="fr-FR" b="1"/>
              <a:t>CERISE</a:t>
            </a:r>
            <a:r>
              <a:rPr lang="fr-FR" altLang="fr-FR"/>
              <a:t>…….qui aiment plus le  </a:t>
            </a:r>
            <a:r>
              <a:rPr lang="fr-FR" altLang="fr-FR" b="1"/>
              <a:t>SOLEIL</a:t>
            </a:r>
          </a:p>
          <a:p>
            <a:pPr algn="ctr">
              <a:spcBef>
                <a:spcPct val="50000"/>
              </a:spcBef>
            </a:pPr>
            <a:r>
              <a:rPr lang="fr-FR" altLang="fr-FR" b="1"/>
              <a:t>  </a:t>
            </a:r>
            <a:r>
              <a:rPr lang="fr-FR" altLang="fr-FR"/>
              <a:t>quand</a:t>
            </a:r>
            <a:r>
              <a:rPr lang="fr-FR" altLang="fr-FR" b="1"/>
              <a:t> MARIE SUE</a:t>
            </a:r>
            <a:r>
              <a:rPr lang="fr-FR" altLang="fr-FR"/>
              <a:t>…. que la </a:t>
            </a:r>
            <a:r>
              <a:rPr lang="fr-FR" altLang="fr-FR" b="1"/>
              <a:t>NEIGE , </a:t>
            </a:r>
            <a:r>
              <a:rPr lang="fr-FR" altLang="fr-FR"/>
              <a:t>qui cache </a:t>
            </a:r>
          </a:p>
          <a:p>
            <a:pPr algn="ctr">
              <a:spcBef>
                <a:spcPct val="50000"/>
              </a:spcBef>
            </a:pPr>
            <a:r>
              <a:rPr lang="fr-FR" altLang="fr-FR"/>
              <a:t>le</a:t>
            </a:r>
            <a:r>
              <a:rPr lang="fr-FR" altLang="fr-FR" b="1"/>
              <a:t> </a:t>
            </a:r>
            <a:r>
              <a:rPr lang="fr-FR" altLang="fr-FR"/>
              <a:t>tar</a:t>
            </a:r>
            <a:r>
              <a:rPr lang="fr-FR" altLang="fr-FR" b="1"/>
              <a:t>MACADAM</a:t>
            </a:r>
            <a:r>
              <a:rPr lang="fr-FR" altLang="fr-FR"/>
              <a:t> aux </a:t>
            </a:r>
            <a:r>
              <a:rPr lang="fr-FR" altLang="fr-FR" b="1"/>
              <a:t>AURORE</a:t>
            </a:r>
            <a:r>
              <a:rPr lang="fr-FR" altLang="fr-FR"/>
              <a:t>s  </a:t>
            </a:r>
            <a:r>
              <a:rPr lang="fr-FR" altLang="fr-FR" b="1"/>
              <a:t>BOREAL</a:t>
            </a:r>
            <a:r>
              <a:rPr lang="fr-FR" altLang="fr-FR"/>
              <a:t>es…</a:t>
            </a:r>
          </a:p>
          <a:p>
            <a:pPr algn="ctr">
              <a:spcBef>
                <a:spcPct val="50000"/>
              </a:spcBef>
            </a:pPr>
            <a:r>
              <a:rPr lang="fr-FR" altLang="fr-FR"/>
              <a:t>attention aux  </a:t>
            </a:r>
            <a:r>
              <a:rPr lang="fr-FR" altLang="fr-FR" b="1"/>
              <a:t>UV</a:t>
            </a:r>
            <a:endParaRPr lang="fr-FR" altLang="fr-FR"/>
          </a:p>
          <a:p>
            <a:pPr algn="ctr">
              <a:spcBef>
                <a:spcPct val="50000"/>
              </a:spcBef>
            </a:pPr>
            <a:r>
              <a:rPr lang="fr-FR" altLang="fr-FR" b="1"/>
              <a:t>QUOIQUE</a:t>
            </a:r>
            <a:r>
              <a:rPr lang="fr-FR" altLang="fr-FR"/>
              <a:t> comme dirait DEVOS , mon mentor.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27088" y="1196975"/>
            <a:ext cx="7489825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/>
              <a:t>Salon peuplé de </a:t>
            </a:r>
            <a:r>
              <a:rPr lang="fr-FR" altLang="fr-FR" b="1"/>
              <a:t>BEBE </a:t>
            </a:r>
            <a:endParaRPr lang="fr-FR" altLang="fr-FR"/>
          </a:p>
          <a:p>
            <a:pPr algn="ctr"/>
            <a:r>
              <a:rPr lang="fr-FR" altLang="fr-FR"/>
              <a:t> de </a:t>
            </a:r>
            <a:r>
              <a:rPr lang="fr-FR" altLang="fr-FR" b="1"/>
              <a:t>MA.DAME</a:t>
            </a:r>
            <a:r>
              <a:rPr lang="fr-FR" altLang="fr-FR"/>
              <a:t>  de tous bords…de </a:t>
            </a:r>
            <a:r>
              <a:rPr lang="fr-FR" altLang="fr-FR" b="1"/>
              <a:t>DAMECHAT</a:t>
            </a:r>
            <a:r>
              <a:rPr lang="fr-FR" altLang="fr-FR"/>
              <a:t> </a:t>
            </a:r>
          </a:p>
          <a:p>
            <a:pPr algn="ctr"/>
            <a:r>
              <a:rPr lang="fr-FR" altLang="fr-FR"/>
              <a:t> de </a:t>
            </a:r>
            <a:r>
              <a:rPr lang="fr-FR" altLang="fr-FR" b="1"/>
              <a:t>FEMME</a:t>
            </a:r>
            <a:r>
              <a:rPr lang="fr-FR" altLang="fr-FR"/>
              <a:t> </a:t>
            </a:r>
            <a:r>
              <a:rPr lang="fr-FR" altLang="fr-FR" b="1"/>
              <a:t>tout SIMPLEMENT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/>
              <a:t> ( quelle humilité au passage )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de </a:t>
            </a:r>
            <a:r>
              <a:rPr lang="fr-FR" altLang="fr-FR" b="1"/>
              <a:t>MAMIE</a:t>
            </a:r>
            <a:r>
              <a:rPr lang="fr-FR" altLang="fr-FR"/>
              <a:t> , de </a:t>
            </a:r>
            <a:r>
              <a:rPr lang="fr-FR" altLang="fr-FR" b="1"/>
              <a:t>TRESORE</a:t>
            </a:r>
            <a:r>
              <a:rPr lang="fr-FR" altLang="fr-FR"/>
              <a:t> , de </a:t>
            </a:r>
            <a:r>
              <a:rPr lang="fr-FR" altLang="fr-FR" b="1"/>
              <a:t>CHIPIE , </a:t>
            </a:r>
            <a:r>
              <a:rPr lang="fr-FR" altLang="fr-FR"/>
              <a:t>de</a:t>
            </a:r>
            <a:r>
              <a:rPr lang="fr-FR" altLang="fr-FR" b="1"/>
              <a:t> CURIEUSE</a:t>
            </a:r>
            <a:endParaRPr lang="fr-FR" altLang="fr-FR"/>
          </a:p>
          <a:p>
            <a:pPr algn="ctr"/>
            <a:r>
              <a:rPr lang="fr-FR" altLang="fr-FR"/>
              <a:t>	De Messieurs …</a:t>
            </a:r>
            <a:r>
              <a:rPr lang="fr-FR" altLang="fr-FR" b="1"/>
              <a:t>H___</a:t>
            </a:r>
            <a:r>
              <a:rPr lang="fr-FR" altLang="fr-FR"/>
              <a:t> ( au choix du lecteur ) de tout bord : </a:t>
            </a:r>
            <a:r>
              <a:rPr lang="fr-FR" altLang="fr-FR" b="1"/>
              <a:t>CAM</a:t>
            </a:r>
            <a:r>
              <a:rPr lang="fr-FR" altLang="fr-FR"/>
              <a:t> ,  </a:t>
            </a:r>
            <a:r>
              <a:rPr lang="fr-FR" altLang="fr-FR" b="1"/>
              <a:t>MUR</a:t>
            </a:r>
            <a:r>
              <a:rPr lang="fr-FR" altLang="fr-FR"/>
              <a:t> </a:t>
            </a:r>
          </a:p>
          <a:p>
            <a:pPr algn="ctr"/>
            <a:r>
              <a:rPr lang="fr-FR" altLang="fr-FR"/>
              <a:t>( au pied duquel  tombe celle  ou celui qui veut ! )</a:t>
            </a:r>
          </a:p>
          <a:p>
            <a:pPr algn="ctr"/>
            <a:r>
              <a:rPr lang="fr-FR" altLang="fr-FR"/>
              <a:t> ou en  </a:t>
            </a:r>
            <a:r>
              <a:rPr lang="fr-FR" altLang="fr-FR" b="1"/>
              <a:t>GIBUS</a:t>
            </a:r>
            <a:r>
              <a:rPr lang="fr-FR" altLang="fr-FR"/>
              <a:t> , 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87338" y="1192213"/>
            <a:ext cx="8569325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/>
              <a:t>En  </a:t>
            </a:r>
            <a:r>
              <a:rPr lang="fr-FR" altLang="fr-FR" b="1"/>
              <a:t>2001</a:t>
            </a:r>
            <a:r>
              <a:rPr lang="fr-FR" altLang="fr-FR"/>
              <a:t> , des  </a:t>
            </a:r>
            <a:r>
              <a:rPr lang="fr-FR" altLang="fr-FR" b="1"/>
              <a:t>MARIE</a:t>
            </a:r>
            <a:r>
              <a:rPr lang="fr-FR" altLang="fr-FR"/>
              <a:t>age ,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nous en  </a:t>
            </a:r>
            <a:r>
              <a:rPr lang="fr-FR" altLang="fr-FR" b="1"/>
              <a:t>MARION</a:t>
            </a:r>
            <a:r>
              <a:rPr lang="fr-FR" altLang="fr-FR"/>
              <a:t>s  quelques uns </a:t>
            </a:r>
          </a:p>
          <a:p>
            <a:pPr algn="ctr"/>
            <a:r>
              <a:rPr lang="fr-FR" altLang="fr-FR"/>
              <a:t>sous une pluie </a:t>
            </a:r>
            <a:r>
              <a:rPr lang="fr-FR" altLang="fr-FR" b="1"/>
              <a:t>BATTANTE</a:t>
            </a:r>
            <a:r>
              <a:rPr lang="fr-FR" altLang="fr-FR"/>
              <a:t> en  </a:t>
            </a:r>
            <a:r>
              <a:rPr lang="fr-FR" altLang="fr-FR" b="1"/>
              <a:t>CACHAREL </a:t>
            </a:r>
          </a:p>
          <a:p>
            <a:pPr algn="ctr"/>
            <a:r>
              <a:rPr lang="fr-FR" altLang="fr-FR" b="1"/>
              <a:t> </a:t>
            </a:r>
            <a:r>
              <a:rPr lang="fr-FR" altLang="fr-FR"/>
              <a:t>style</a:t>
            </a:r>
            <a:r>
              <a:rPr lang="fr-FR" altLang="fr-FR" b="1"/>
              <a:t> MODERNE , </a:t>
            </a:r>
            <a:r>
              <a:rPr lang="fr-FR" altLang="fr-FR"/>
              <a:t>en</a:t>
            </a:r>
            <a:r>
              <a:rPr lang="fr-FR" altLang="fr-FR" b="1"/>
              <a:t>  ZIBELINE</a:t>
            </a:r>
            <a:endParaRPr lang="fr-FR" altLang="fr-FR"/>
          </a:p>
          <a:p>
            <a:pPr algn="ctr"/>
            <a:r>
              <a:rPr lang="fr-FR" altLang="fr-FR"/>
              <a:t>	De tout lieux : </a:t>
            </a:r>
            <a:r>
              <a:rPr lang="fr-FR" altLang="fr-FR" b="1"/>
              <a:t>FLO</a:t>
            </a:r>
            <a:r>
              <a:rPr lang="fr-FR" altLang="fr-FR"/>
              <a:t>.</a:t>
            </a:r>
            <a:r>
              <a:rPr lang="fr-FR" altLang="fr-FR" b="1"/>
              <a:t>RENCE</a:t>
            </a:r>
            <a:r>
              <a:rPr lang="fr-FR" altLang="fr-FR"/>
              <a:t> , </a:t>
            </a:r>
            <a:r>
              <a:rPr lang="fr-FR" altLang="fr-FR" b="1"/>
              <a:t>FIRENZE</a:t>
            </a:r>
            <a:r>
              <a:rPr lang="fr-FR" altLang="fr-FR"/>
              <a:t> </a:t>
            </a:r>
          </a:p>
          <a:p>
            <a:pPr algn="ctr"/>
            <a:r>
              <a:rPr lang="fr-FR" altLang="fr-FR"/>
              <a:t> ( pour les puristes )</a:t>
            </a:r>
          </a:p>
          <a:p>
            <a:pPr algn="ctr"/>
            <a:r>
              <a:rPr lang="fr-FR" altLang="fr-FR"/>
              <a:t>  de </a:t>
            </a:r>
            <a:r>
              <a:rPr lang="fr-FR" altLang="fr-FR" b="1"/>
              <a:t>LOIRE</a:t>
            </a:r>
            <a:r>
              <a:rPr lang="fr-FR" altLang="fr-FR"/>
              <a:t> , de </a:t>
            </a:r>
            <a:r>
              <a:rPr lang="fr-FR" altLang="fr-FR" b="1"/>
              <a:t>LYON</a:t>
            </a:r>
            <a:r>
              <a:rPr lang="fr-FR" altLang="fr-FR"/>
              <a:t>( X ) , avec prénom </a:t>
            </a:r>
            <a:r>
              <a:rPr lang="fr-FR" altLang="fr-FR" b="1"/>
              <a:t>SOPHIE DE LYON</a:t>
            </a:r>
            <a:r>
              <a:rPr lang="fr-FR" altLang="fr-FR"/>
              <a:t>   </a:t>
            </a:r>
            <a:r>
              <a:rPr lang="fr-FR" altLang="fr-FR" b="1"/>
              <a:t>MONTPELLIERAIN</a:t>
            </a:r>
            <a:r>
              <a:rPr lang="fr-FR" altLang="fr-FR"/>
              <a:t> </a:t>
            </a:r>
          </a:p>
          <a:p>
            <a:pPr algn="ctr"/>
            <a:r>
              <a:rPr lang="fr-FR" altLang="fr-FR"/>
              <a:t> de </a:t>
            </a:r>
            <a:r>
              <a:rPr lang="fr-FR" altLang="fr-FR" b="1"/>
              <a:t>POLYNESIE</a:t>
            </a:r>
            <a:r>
              <a:rPr lang="fr-FR" altLang="fr-FR"/>
              <a:t> , de </a:t>
            </a:r>
            <a:r>
              <a:rPr lang="fr-FR" altLang="fr-FR" b="1"/>
              <a:t>CAROLINE</a:t>
            </a:r>
            <a:r>
              <a:rPr lang="fr-FR" altLang="fr-FR"/>
              <a:t> , de l’</a:t>
            </a:r>
            <a:r>
              <a:rPr lang="fr-FR" altLang="fr-FR" b="1"/>
              <a:t>AUDE</a:t>
            </a:r>
            <a:r>
              <a:rPr lang="fr-FR" altLang="fr-FR"/>
              <a:t> </a:t>
            </a:r>
          </a:p>
          <a:p>
            <a:pPr algn="ctr"/>
            <a:r>
              <a:rPr lang="fr-FR" altLang="fr-FR"/>
              <a:t> de </a:t>
            </a:r>
            <a:r>
              <a:rPr lang="fr-FR" altLang="fr-FR" b="1"/>
              <a:t>MARIE-HELENE , </a:t>
            </a:r>
            <a:r>
              <a:rPr lang="fr-FR" altLang="fr-FR"/>
              <a:t>tout en haut de la</a:t>
            </a:r>
            <a:r>
              <a:rPr lang="fr-FR" altLang="fr-FR" b="1"/>
              <a:t> COLLINE </a:t>
            </a:r>
          </a:p>
          <a:p>
            <a:pPr algn="ctr"/>
            <a:r>
              <a:rPr lang="fr-FR" altLang="fr-FR" b="1"/>
              <a:t> </a:t>
            </a:r>
            <a:r>
              <a:rPr lang="fr-FR" altLang="fr-FR"/>
              <a:t>même en</a:t>
            </a:r>
            <a:r>
              <a:rPr lang="fr-FR" altLang="fr-FR" b="1"/>
              <a:t> REGGIE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790575" y="1192213"/>
            <a:ext cx="7561263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/>
              <a:t>Tu m’envoies quand  ton  </a:t>
            </a:r>
            <a:r>
              <a:rPr lang="fr-FR" altLang="fr-FR" b="1"/>
              <a:t>MEL..ANIE  , </a:t>
            </a:r>
            <a:r>
              <a:rPr lang="fr-FR" altLang="fr-FR"/>
              <a:t>tu dors ?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 b="1"/>
              <a:t>  LUCIE  </a:t>
            </a:r>
            <a:r>
              <a:rPr lang="fr-FR" altLang="fr-FR"/>
              <a:t>in the sky</a:t>
            </a:r>
            <a:r>
              <a:rPr lang="fr-FR" altLang="fr-FR" b="1"/>
              <a:t> </a:t>
            </a:r>
            <a:r>
              <a:rPr lang="fr-FR" altLang="fr-FR"/>
              <a:t> ?</a:t>
            </a:r>
          </a:p>
          <a:p>
            <a:pPr algn="ctr"/>
            <a:r>
              <a:rPr lang="fr-FR" altLang="fr-FR"/>
              <a:t>	On y arrive tous en </a:t>
            </a:r>
            <a:r>
              <a:rPr lang="fr-FR" altLang="fr-FR" b="1"/>
              <a:t>CATHY</a:t>
            </a:r>
            <a:r>
              <a:rPr lang="fr-FR" altLang="fr-FR"/>
              <a:t> ( X ) mini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	Allez faire des phrases avec les OP, vous !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 b="1"/>
              <a:t>JacQ-L</a:t>
            </a:r>
            <a:r>
              <a:rPr lang="fr-FR" altLang="fr-FR"/>
              <a:t> , </a:t>
            </a:r>
            <a:r>
              <a:rPr lang="fr-FR" altLang="fr-FR" b="1"/>
              <a:t>Weas-L</a:t>
            </a:r>
            <a:r>
              <a:rPr lang="fr-FR" altLang="fr-FR"/>
              <a:t> , </a:t>
            </a:r>
            <a:r>
              <a:rPr lang="fr-FR" altLang="fr-FR" b="1"/>
              <a:t>ROBOT</a:t>
            </a:r>
            <a:r>
              <a:rPr lang="fr-FR" altLang="fr-FR"/>
              <a:t> </a:t>
            </a:r>
            <a:r>
              <a:rPr lang="fr-FR" altLang="fr-FR" b="1"/>
              <a:t>11</a:t>
            </a:r>
            <a:r>
              <a:rPr lang="fr-FR" altLang="fr-FR"/>
              <a:t>…</a:t>
            </a:r>
            <a:r>
              <a:rPr lang="fr-FR" altLang="fr-FR" b="1"/>
              <a:t>EDADOU</a:t>
            </a:r>
            <a:r>
              <a:rPr lang="fr-FR" altLang="fr-FR"/>
              <a:t>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c’est un coup à avoir la tête </a:t>
            </a:r>
            <a:r>
              <a:rPr lang="fr-FR" altLang="fr-FR" b="1"/>
              <a:t>AUCAREE</a:t>
            </a:r>
            <a:r>
              <a:rPr lang="fr-FR" altLang="fr-FR"/>
              <a:t> ,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est-ce bien </a:t>
            </a:r>
            <a:r>
              <a:rPr lang="fr-FR" altLang="fr-FR" b="1"/>
              <a:t>SAGE</a:t>
            </a:r>
            <a:r>
              <a:rPr lang="fr-FR" altLang="fr-FR"/>
              <a:t> ? 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863600" y="1739900"/>
            <a:ext cx="7416800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b="1"/>
              <a:t>JOSS</a:t>
            </a:r>
            <a:r>
              <a:rPr lang="fr-FR" altLang="fr-FR"/>
              <a:t> ( 83 ) espérer que ça vous a plu , </a:t>
            </a:r>
            <a:r>
              <a:rPr lang="fr-FR" altLang="fr-FR" b="1"/>
              <a:t>PHY</a:t>
            </a:r>
            <a:r>
              <a:rPr lang="fr-FR" altLang="fr-FR"/>
              <a:t> de moi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	Certains me diront que je </a:t>
            </a:r>
            <a:r>
              <a:rPr lang="fr-FR" altLang="fr-FR" b="1"/>
              <a:t>LAILONG</a:t>
            </a:r>
            <a:r>
              <a:rPr lang="fr-FR" altLang="fr-FR"/>
              <a:t>ue 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ma tirade ,</a:t>
            </a:r>
          </a:p>
          <a:p>
            <a:pPr algn="ctr"/>
            <a:endParaRPr lang="fr-FR" altLang="fr-FR"/>
          </a:p>
          <a:p>
            <a:pPr algn="ctr"/>
            <a:r>
              <a:rPr lang="fr-FR" altLang="fr-FR"/>
              <a:t> quelle </a:t>
            </a:r>
            <a:r>
              <a:rPr lang="fr-FR" altLang="fr-FR" b="1"/>
              <a:t>PIPELETTE , </a:t>
            </a:r>
          </a:p>
          <a:p>
            <a:pPr algn="ctr"/>
            <a:endParaRPr lang="fr-FR" altLang="fr-FR" b="1"/>
          </a:p>
          <a:p>
            <a:pPr algn="ctr"/>
            <a:r>
              <a:rPr lang="fr-FR" altLang="fr-FR"/>
              <a:t>mais</a:t>
            </a:r>
            <a:r>
              <a:rPr lang="fr-FR" altLang="fr-FR" b="1"/>
              <a:t> </a:t>
            </a:r>
            <a:r>
              <a:rPr lang="fr-FR" altLang="fr-FR"/>
              <a:t>joli coup de</a:t>
            </a:r>
            <a:r>
              <a:rPr lang="fr-FR" altLang="fr-FR" b="1"/>
              <a:t>  PAT</a:t>
            </a:r>
            <a:r>
              <a:rPr lang="fr-FR" altLang="fr-FR"/>
              <a:t>te </a:t>
            </a:r>
            <a:r>
              <a:rPr lang="fr-FR" altLang="fr-FR" b="1"/>
              <a:t>RICIA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232025" y="1484313"/>
            <a:ext cx="4679950" cy="210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/>
              <a:t>Signé : son </a:t>
            </a:r>
            <a:r>
              <a:rPr lang="fr-FR" altLang="fr-FR" b="1"/>
              <a:t>EMI</a:t>
            </a:r>
            <a:r>
              <a:rPr lang="fr-FR" altLang="fr-FR"/>
              <a:t>nence </a:t>
            </a:r>
            <a:r>
              <a:rPr lang="fr-FR" altLang="fr-FR" b="1"/>
              <a:t>DOM</a:t>
            </a:r>
            <a:r>
              <a:rPr lang="fr-FR" altLang="fr-FR"/>
              <a:t> </a:t>
            </a:r>
          </a:p>
          <a:p>
            <a:pPr>
              <a:spcBef>
                <a:spcPct val="50000"/>
              </a:spcBef>
            </a:pPr>
            <a:endParaRPr lang="fr-FR" altLang="fr-FR"/>
          </a:p>
          <a:p>
            <a:pPr>
              <a:spcBef>
                <a:spcPct val="50000"/>
              </a:spcBef>
            </a:pPr>
            <a:endParaRPr lang="fr-FR" altLang="fr-FR"/>
          </a:p>
          <a:p>
            <a:pPr>
              <a:spcBef>
                <a:spcPct val="50000"/>
              </a:spcBef>
            </a:pPr>
            <a:r>
              <a:rPr lang="fr-FR" altLang="fr-FR" b="1"/>
              <a:t>©dom__</a:t>
            </a:r>
            <a:r>
              <a:rPr lang="fr-FR" altLang="fr-FR"/>
              <a:t> </a:t>
            </a:r>
          </a:p>
        </p:txBody>
      </p:sp>
      <p:pic>
        <p:nvPicPr>
          <p:cNvPr id="14342" name="Picture 6" descr="dom  1 mod blan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716338"/>
            <a:ext cx="1716087" cy="226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183</Words>
  <Application>Microsoft Office PowerPoint</Application>
  <PresentationFormat>Affichage à l'écran (4:3)</PresentationFormat>
  <Paragraphs>103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5" baseType="lpstr">
      <vt:lpstr>Times New Roman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Claude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BAUDIN</dc:creator>
  <cp:lastModifiedBy>Dominique dom51_</cp:lastModifiedBy>
  <cp:revision>9</cp:revision>
  <dcterms:created xsi:type="dcterms:W3CDTF">2005-09-25T15:54:20Z</dcterms:created>
  <dcterms:modified xsi:type="dcterms:W3CDTF">2020-11-03T19:24:24Z</dcterms:modified>
</cp:coreProperties>
</file>