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60" r:id="rId1"/>
    <p:sldMasterId id="2147483672" r:id="rId2"/>
  </p:sldMasterIdLst>
  <p:sldIdLst>
    <p:sldId id="340" r:id="rId3"/>
    <p:sldId id="290" r:id="rId4"/>
    <p:sldId id="257" r:id="rId5"/>
    <p:sldId id="292" r:id="rId6"/>
    <p:sldId id="315" r:id="rId7"/>
    <p:sldId id="291" r:id="rId8"/>
    <p:sldId id="294" r:id="rId9"/>
    <p:sldId id="293" r:id="rId10"/>
    <p:sldId id="316" r:id="rId11"/>
    <p:sldId id="317" r:id="rId12"/>
    <p:sldId id="318" r:id="rId13"/>
    <p:sldId id="326" r:id="rId14"/>
    <p:sldId id="319" r:id="rId15"/>
    <p:sldId id="320" r:id="rId16"/>
    <p:sldId id="321" r:id="rId17"/>
    <p:sldId id="322" r:id="rId18"/>
    <p:sldId id="323" r:id="rId19"/>
    <p:sldId id="324" r:id="rId20"/>
    <p:sldId id="327" r:id="rId21"/>
    <p:sldId id="328" r:id="rId22"/>
    <p:sldId id="329" r:id="rId23"/>
    <p:sldId id="332" r:id="rId24"/>
    <p:sldId id="330" r:id="rId25"/>
    <p:sldId id="333" r:id="rId26"/>
    <p:sldId id="331" r:id="rId27"/>
    <p:sldId id="335" r:id="rId28"/>
    <p:sldId id="336" r:id="rId29"/>
    <p:sldId id="337" r:id="rId30"/>
    <p:sldId id="338" r:id="rId31"/>
    <p:sldId id="339" r:id="rId32"/>
    <p:sldId id="295" r:id="rId33"/>
    <p:sldId id="296" r:id="rId34"/>
    <p:sldId id="334" r:id="rId35"/>
    <p:sldId id="297" r:id="rId36"/>
    <p:sldId id="298" r:id="rId37"/>
    <p:sldId id="299" r:id="rId38"/>
    <p:sldId id="300" r:id="rId39"/>
    <p:sldId id="301" r:id="rId40"/>
    <p:sldId id="303" r:id="rId41"/>
    <p:sldId id="302" r:id="rId42"/>
    <p:sldId id="304" r:id="rId43"/>
    <p:sldId id="325" r:id="rId44"/>
    <p:sldId id="306" r:id="rId45"/>
    <p:sldId id="307" r:id="rId46"/>
    <p:sldId id="259" r:id="rId47"/>
  </p:sldIdLst>
  <p:sldSz cx="11520488" cy="7091363"/>
  <p:notesSz cx="6858000" cy="9144000"/>
  <p:embeddedFontLst>
    <p:embeddedFont>
      <p:font typeface=".ArnoldBoecklinTTEE" panose="020B0500000000000000" pitchFamily="34" charset="2"/>
      <p:regular r:id="rId48"/>
    </p:embeddedFont>
    <p:embeddedFont>
      <p:font typeface="Arabia CE" pitchFamily="2" charset="0"/>
      <p:regular r:id="rId49"/>
    </p:embeddedFont>
    <p:embeddedFont>
      <p:font typeface="Belwe Cn BT" panose="02060806050305020504" pitchFamily="18" charset="0"/>
      <p:regular r:id="rId50"/>
    </p:embeddedFont>
    <p:embeddedFont>
      <p:font typeface="Calibri" panose="020F0502020204030204" pitchFamily="34" charset="0"/>
      <p:regular r:id="rId51"/>
      <p:bold r:id="rId52"/>
      <p:italic r:id="rId53"/>
      <p:boldItalic r:id="rId54"/>
    </p:embeddedFont>
    <p:embeddedFont>
      <p:font typeface="Calibri Light" panose="020F0302020204030204" pitchFamily="34" charset="0"/>
      <p:regular r:id="rId55"/>
      <p:italic r:id="rId56"/>
    </p:embeddedFont>
  </p:embeddedFontLst>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modifyVerifier cryptProviderType="rsaAES" cryptAlgorithmClass="hash" cryptAlgorithmType="typeAny" cryptAlgorithmSid="14" spinCount="100000" saltData="KHZjqma9iyNX6t/P8jO5dA==" hashData="igvsHhguJvgDCddbQz+PCIxAp7D3cTIH853pCMwMIoyE0rAiu56Co3xG4WU6tSPeizvdZjjohOXFiRmE5bRoDg=="/>
  <p:extLst>
    <p:ext uri="{EFAFB233-063F-42B5-8137-9DF3F51BA10A}">
      <p15:sldGuideLst xmlns:p15="http://schemas.microsoft.com/office/powerpoint/2012/main">
        <p15:guide id="1" orient="horz" pos="2233">
          <p15:clr>
            <a:srgbClr val="A4A3A4"/>
          </p15:clr>
        </p15:guide>
        <p15:guide id="2" pos="362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4761A"/>
    <a:srgbClr val="843C0C"/>
    <a:srgbClr val="FBAC19"/>
    <a:srgbClr val="FFF6C5"/>
    <a:srgbClr val="B98D6A"/>
    <a:srgbClr val="F5D696"/>
    <a:srgbClr val="A6A6A6"/>
    <a:srgbClr val="5B65B5"/>
    <a:srgbClr val="393B65"/>
    <a:srgbClr val="D8C59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99" autoAdjust="0"/>
    <p:restoredTop sz="94660"/>
  </p:normalViewPr>
  <p:slideViewPr>
    <p:cSldViewPr snapToGrid="0">
      <p:cViewPr varScale="1">
        <p:scale>
          <a:sx n="101" d="100"/>
          <a:sy n="101" d="100"/>
        </p:scale>
        <p:origin x="468" y="114"/>
      </p:cViewPr>
      <p:guideLst>
        <p:guide orient="horz" pos="2233"/>
        <p:guide pos="3628"/>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font" Target="fonts/font3.fntdata"/><Relationship Id="rId55" Type="http://schemas.openxmlformats.org/officeDocument/2006/relationships/font" Target="fonts/font8.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6.fntdata"/><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2.fntdata"/><Relationship Id="rId57"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5.fntdata"/><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1.fntdata"/><Relationship Id="rId56" Type="http://schemas.openxmlformats.org/officeDocument/2006/relationships/font" Target="fonts/font9.fntdata"/><Relationship Id="rId8" Type="http://schemas.openxmlformats.org/officeDocument/2006/relationships/slide" Target="slides/slide6.xml"/><Relationship Id="rId51" Type="http://schemas.openxmlformats.org/officeDocument/2006/relationships/font" Target="fonts/font4.fntdata"/><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440061" y="1160555"/>
            <a:ext cx="8640366" cy="2468845"/>
          </a:xfrm>
        </p:spPr>
        <p:txBody>
          <a:bodyPr anchor="b"/>
          <a:lstStyle>
            <a:lvl1pPr algn="ctr">
              <a:defRPr sz="5669"/>
            </a:lvl1pPr>
          </a:lstStyle>
          <a:p>
            <a:r>
              <a:rPr lang="sk-SK"/>
              <a:t>Kliknutím upravte štýl predlohy nadpisu</a:t>
            </a:r>
            <a:endParaRPr lang="en-US" dirty="0"/>
          </a:p>
        </p:txBody>
      </p:sp>
      <p:sp>
        <p:nvSpPr>
          <p:cNvPr id="3" name="Subtitle 2"/>
          <p:cNvSpPr>
            <a:spLocks noGrp="1"/>
          </p:cNvSpPr>
          <p:nvPr>
            <p:ph type="subTitle" idx="1"/>
          </p:nvPr>
        </p:nvSpPr>
        <p:spPr>
          <a:xfrm>
            <a:off x="1440061" y="3724608"/>
            <a:ext cx="8640366" cy="1712104"/>
          </a:xfrm>
        </p:spPr>
        <p:txBody>
          <a:bodyPr/>
          <a:lstStyle>
            <a:lvl1pPr marL="0" indent="0" algn="ctr">
              <a:buNone/>
              <a:defRPr sz="2268"/>
            </a:lvl1pPr>
            <a:lvl2pPr marL="432008" indent="0" algn="ctr">
              <a:buNone/>
              <a:defRPr sz="1890"/>
            </a:lvl2pPr>
            <a:lvl3pPr marL="864017" indent="0" algn="ctr">
              <a:buNone/>
              <a:defRPr sz="1701"/>
            </a:lvl3pPr>
            <a:lvl4pPr marL="1296025" indent="0" algn="ctr">
              <a:buNone/>
              <a:defRPr sz="1512"/>
            </a:lvl4pPr>
            <a:lvl5pPr marL="1728033" indent="0" algn="ctr">
              <a:buNone/>
              <a:defRPr sz="1512"/>
            </a:lvl5pPr>
            <a:lvl6pPr marL="2160041" indent="0" algn="ctr">
              <a:buNone/>
              <a:defRPr sz="1512"/>
            </a:lvl6pPr>
            <a:lvl7pPr marL="2592050" indent="0" algn="ctr">
              <a:buNone/>
              <a:defRPr sz="1512"/>
            </a:lvl7pPr>
            <a:lvl8pPr marL="3024058" indent="0" algn="ctr">
              <a:buNone/>
              <a:defRPr sz="1512"/>
            </a:lvl8pPr>
            <a:lvl9pPr marL="3456066" indent="0" algn="ctr">
              <a:buNone/>
              <a:defRPr sz="1512"/>
            </a:lvl9pPr>
          </a:lstStyle>
          <a:p>
            <a:r>
              <a:rPr lang="sk-SK"/>
              <a:t>Kliknutím upravte štýl predlohy podnadpisu</a:t>
            </a:r>
            <a:endParaRPr lang="en-US" dirty="0"/>
          </a:p>
        </p:txBody>
      </p:sp>
      <p:sp>
        <p:nvSpPr>
          <p:cNvPr id="4" name="Date Placeholder 3">
            <a:extLst>
              <a:ext uri="{FF2B5EF4-FFF2-40B4-BE49-F238E27FC236}">
                <a16:creationId xmlns:a16="http://schemas.microsoft.com/office/drawing/2014/main" id="{527F69D8-0DA5-476D-A5E1-E3B5A9B9DF3F}"/>
              </a:ext>
            </a:extLst>
          </p:cNvPr>
          <p:cNvSpPr>
            <a:spLocks noGrp="1"/>
          </p:cNvSpPr>
          <p:nvPr>
            <p:ph type="dt" sz="half" idx="10"/>
          </p:nvPr>
        </p:nvSpPr>
        <p:spPr/>
        <p:txBody>
          <a:bodyPr/>
          <a:lstStyle>
            <a:lvl1pPr>
              <a:defRPr/>
            </a:lvl1pPr>
          </a:lstStyle>
          <a:p>
            <a:pPr>
              <a:defRPr/>
            </a:pPr>
            <a:fld id="{515CCA86-2DE0-4C49-887F-E217FFFBE8E2}" type="datetimeFigureOut">
              <a:rPr lang="sk-SK"/>
              <a:pPr>
                <a:defRPr/>
              </a:pPr>
              <a:t>12. 5. 2020</a:t>
            </a:fld>
            <a:endParaRPr lang="sk-SK"/>
          </a:p>
        </p:txBody>
      </p:sp>
      <p:sp>
        <p:nvSpPr>
          <p:cNvPr id="5" name="Footer Placeholder 4">
            <a:extLst>
              <a:ext uri="{FF2B5EF4-FFF2-40B4-BE49-F238E27FC236}">
                <a16:creationId xmlns:a16="http://schemas.microsoft.com/office/drawing/2014/main" id="{80B85526-C265-4DA9-9354-6F43C640D8B6}"/>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4754278C-EACA-465C-A292-232D43F9F83C}"/>
              </a:ext>
            </a:extLst>
          </p:cNvPr>
          <p:cNvSpPr>
            <a:spLocks noGrp="1"/>
          </p:cNvSpPr>
          <p:nvPr>
            <p:ph type="sldNum" sz="quarter" idx="12"/>
          </p:nvPr>
        </p:nvSpPr>
        <p:spPr/>
        <p:txBody>
          <a:bodyPr/>
          <a:lstStyle>
            <a:lvl1pPr>
              <a:defRPr/>
            </a:lvl1pPr>
          </a:lstStyle>
          <a:p>
            <a:pPr>
              <a:defRPr/>
            </a:pPr>
            <a:fld id="{44A45181-66E9-47FA-B8B8-66C973B5BF17}" type="slidenum">
              <a:rPr lang="sk-SK"/>
              <a:pPr>
                <a:defRPr/>
              </a:pPr>
              <a:t>‹#›</a:t>
            </a:fld>
            <a:endParaRPr lang="sk-SK"/>
          </a:p>
        </p:txBody>
      </p:sp>
    </p:spTree>
    <p:extLst>
      <p:ext uri="{BB962C8B-B14F-4D97-AF65-F5344CB8AC3E}">
        <p14:creationId xmlns:p14="http://schemas.microsoft.com/office/powerpoint/2010/main" val="16312710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a:extLst>
              <a:ext uri="{FF2B5EF4-FFF2-40B4-BE49-F238E27FC236}">
                <a16:creationId xmlns:a16="http://schemas.microsoft.com/office/drawing/2014/main" id="{E84CCCEA-425E-4C61-B6FE-5DBB630C0E8B}"/>
              </a:ext>
            </a:extLst>
          </p:cNvPr>
          <p:cNvSpPr>
            <a:spLocks noGrp="1"/>
          </p:cNvSpPr>
          <p:nvPr>
            <p:ph type="dt" sz="half" idx="10"/>
          </p:nvPr>
        </p:nvSpPr>
        <p:spPr/>
        <p:txBody>
          <a:bodyPr/>
          <a:lstStyle>
            <a:lvl1pPr>
              <a:defRPr/>
            </a:lvl1pPr>
          </a:lstStyle>
          <a:p>
            <a:pPr>
              <a:defRPr/>
            </a:pPr>
            <a:fld id="{B4C10865-8A86-49F7-8BF6-C566F3FA6A84}" type="datetimeFigureOut">
              <a:rPr lang="sk-SK"/>
              <a:pPr>
                <a:defRPr/>
              </a:pPr>
              <a:t>12. 5. 2020</a:t>
            </a:fld>
            <a:endParaRPr lang="sk-SK"/>
          </a:p>
        </p:txBody>
      </p:sp>
      <p:sp>
        <p:nvSpPr>
          <p:cNvPr id="5" name="Footer Placeholder 4">
            <a:extLst>
              <a:ext uri="{FF2B5EF4-FFF2-40B4-BE49-F238E27FC236}">
                <a16:creationId xmlns:a16="http://schemas.microsoft.com/office/drawing/2014/main" id="{C86EB2CD-3598-4E43-BC1E-4587AF6E9AA7}"/>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9EA4F1E4-B208-474D-B41A-67D5C4B9837B}"/>
              </a:ext>
            </a:extLst>
          </p:cNvPr>
          <p:cNvSpPr>
            <a:spLocks noGrp="1"/>
          </p:cNvSpPr>
          <p:nvPr>
            <p:ph type="sldNum" sz="quarter" idx="12"/>
          </p:nvPr>
        </p:nvSpPr>
        <p:spPr/>
        <p:txBody>
          <a:bodyPr/>
          <a:lstStyle>
            <a:lvl1pPr>
              <a:defRPr/>
            </a:lvl1pPr>
          </a:lstStyle>
          <a:p>
            <a:pPr>
              <a:defRPr/>
            </a:pPr>
            <a:fld id="{119FAC10-B9DD-4154-96E9-D6F4247A3CD1}" type="slidenum">
              <a:rPr lang="sk-SK"/>
              <a:pPr>
                <a:defRPr/>
              </a:pPr>
              <a:t>‹#›</a:t>
            </a:fld>
            <a:endParaRPr lang="sk-SK"/>
          </a:p>
        </p:txBody>
      </p:sp>
    </p:spTree>
    <p:extLst>
      <p:ext uri="{BB962C8B-B14F-4D97-AF65-F5344CB8AC3E}">
        <p14:creationId xmlns:p14="http://schemas.microsoft.com/office/powerpoint/2010/main" val="32713540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786033" y="1767917"/>
            <a:ext cx="9936421" cy="2949810"/>
          </a:xfrm>
        </p:spPr>
        <p:txBody>
          <a:bodyPr anchor="b"/>
          <a:lstStyle>
            <a:lvl1pPr>
              <a:defRPr sz="5669"/>
            </a:lvl1pPr>
          </a:lstStyle>
          <a:p>
            <a:r>
              <a:rPr lang="sk-SK"/>
              <a:t>Kliknutím upravte štýl predlohy nadpisu</a:t>
            </a:r>
            <a:endParaRPr lang="en-US" dirty="0"/>
          </a:p>
        </p:txBody>
      </p:sp>
      <p:sp>
        <p:nvSpPr>
          <p:cNvPr id="3" name="Text Placeholder 2"/>
          <p:cNvSpPr>
            <a:spLocks noGrp="1"/>
          </p:cNvSpPr>
          <p:nvPr>
            <p:ph type="body" idx="1"/>
          </p:nvPr>
        </p:nvSpPr>
        <p:spPr>
          <a:xfrm>
            <a:off x="786033" y="4745633"/>
            <a:ext cx="9936421" cy="1551235"/>
          </a:xfrm>
        </p:spPr>
        <p:txBody>
          <a:bodyPr/>
          <a:lstStyle>
            <a:lvl1pPr marL="0" indent="0">
              <a:buNone/>
              <a:defRPr sz="2268">
                <a:solidFill>
                  <a:schemeClr val="tx1">
                    <a:tint val="75000"/>
                  </a:schemeClr>
                </a:solidFill>
              </a:defRPr>
            </a:lvl1pPr>
            <a:lvl2pPr marL="432008" indent="0">
              <a:buNone/>
              <a:defRPr sz="1890">
                <a:solidFill>
                  <a:schemeClr val="tx1">
                    <a:tint val="75000"/>
                  </a:schemeClr>
                </a:solidFill>
              </a:defRPr>
            </a:lvl2pPr>
            <a:lvl3pPr marL="864017" indent="0">
              <a:buNone/>
              <a:defRPr sz="1701">
                <a:solidFill>
                  <a:schemeClr val="tx1">
                    <a:tint val="75000"/>
                  </a:schemeClr>
                </a:solidFill>
              </a:defRPr>
            </a:lvl3pPr>
            <a:lvl4pPr marL="1296025" indent="0">
              <a:buNone/>
              <a:defRPr sz="1512">
                <a:solidFill>
                  <a:schemeClr val="tx1">
                    <a:tint val="75000"/>
                  </a:schemeClr>
                </a:solidFill>
              </a:defRPr>
            </a:lvl4pPr>
            <a:lvl5pPr marL="1728033" indent="0">
              <a:buNone/>
              <a:defRPr sz="1512">
                <a:solidFill>
                  <a:schemeClr val="tx1">
                    <a:tint val="75000"/>
                  </a:schemeClr>
                </a:solidFill>
              </a:defRPr>
            </a:lvl5pPr>
            <a:lvl6pPr marL="2160041" indent="0">
              <a:buNone/>
              <a:defRPr sz="1512">
                <a:solidFill>
                  <a:schemeClr val="tx1">
                    <a:tint val="75000"/>
                  </a:schemeClr>
                </a:solidFill>
              </a:defRPr>
            </a:lvl6pPr>
            <a:lvl7pPr marL="2592050" indent="0">
              <a:buNone/>
              <a:defRPr sz="1512">
                <a:solidFill>
                  <a:schemeClr val="tx1">
                    <a:tint val="75000"/>
                  </a:schemeClr>
                </a:solidFill>
              </a:defRPr>
            </a:lvl7pPr>
            <a:lvl8pPr marL="3024058" indent="0">
              <a:buNone/>
              <a:defRPr sz="1512">
                <a:solidFill>
                  <a:schemeClr val="tx1">
                    <a:tint val="75000"/>
                  </a:schemeClr>
                </a:solidFill>
              </a:defRPr>
            </a:lvl8pPr>
            <a:lvl9pPr marL="3456066" indent="0">
              <a:buNone/>
              <a:defRPr sz="1512">
                <a:solidFill>
                  <a:schemeClr val="tx1">
                    <a:tint val="75000"/>
                  </a:schemeClr>
                </a:solidFill>
              </a:defRPr>
            </a:lvl9pPr>
          </a:lstStyle>
          <a:p>
            <a:pPr lvl="0"/>
            <a:r>
              <a:rPr lang="sk-SK"/>
              <a:t>Upraviť štýly predlohy textu</a:t>
            </a:r>
          </a:p>
        </p:txBody>
      </p:sp>
      <p:sp>
        <p:nvSpPr>
          <p:cNvPr id="4" name="Date Placeholder 3">
            <a:extLst>
              <a:ext uri="{FF2B5EF4-FFF2-40B4-BE49-F238E27FC236}">
                <a16:creationId xmlns:a16="http://schemas.microsoft.com/office/drawing/2014/main" id="{65BD3347-C9B2-4C91-BC09-9B3F44836E7C}"/>
              </a:ext>
            </a:extLst>
          </p:cNvPr>
          <p:cNvSpPr>
            <a:spLocks noGrp="1"/>
          </p:cNvSpPr>
          <p:nvPr>
            <p:ph type="dt" sz="half" idx="10"/>
          </p:nvPr>
        </p:nvSpPr>
        <p:spPr/>
        <p:txBody>
          <a:bodyPr/>
          <a:lstStyle>
            <a:lvl1pPr>
              <a:defRPr/>
            </a:lvl1pPr>
          </a:lstStyle>
          <a:p>
            <a:pPr>
              <a:defRPr/>
            </a:pPr>
            <a:fld id="{EF99797C-A0AE-4E85-A9AF-7D555A3DFBC9}" type="datetimeFigureOut">
              <a:rPr lang="sk-SK"/>
              <a:pPr>
                <a:defRPr/>
              </a:pPr>
              <a:t>12. 5. 2020</a:t>
            </a:fld>
            <a:endParaRPr lang="sk-SK"/>
          </a:p>
        </p:txBody>
      </p:sp>
      <p:sp>
        <p:nvSpPr>
          <p:cNvPr id="5" name="Footer Placeholder 4">
            <a:extLst>
              <a:ext uri="{FF2B5EF4-FFF2-40B4-BE49-F238E27FC236}">
                <a16:creationId xmlns:a16="http://schemas.microsoft.com/office/drawing/2014/main" id="{9741EC4C-19B0-4C7C-8FB4-1E6CEB8710D7}"/>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6BB1728A-95D3-4D84-9E93-CF92B8926CA4}"/>
              </a:ext>
            </a:extLst>
          </p:cNvPr>
          <p:cNvSpPr>
            <a:spLocks noGrp="1"/>
          </p:cNvSpPr>
          <p:nvPr>
            <p:ph type="sldNum" sz="quarter" idx="12"/>
          </p:nvPr>
        </p:nvSpPr>
        <p:spPr/>
        <p:txBody>
          <a:bodyPr/>
          <a:lstStyle>
            <a:lvl1pPr>
              <a:defRPr/>
            </a:lvl1pPr>
          </a:lstStyle>
          <a:p>
            <a:pPr>
              <a:defRPr/>
            </a:pPr>
            <a:fld id="{2013FD8C-F617-4F74-B2DC-5943986A6499}" type="slidenum">
              <a:rPr lang="sk-SK"/>
              <a:pPr>
                <a:defRPr/>
              </a:pPr>
              <a:t>‹#›</a:t>
            </a:fld>
            <a:endParaRPr lang="sk-SK"/>
          </a:p>
        </p:txBody>
      </p:sp>
    </p:spTree>
    <p:extLst>
      <p:ext uri="{BB962C8B-B14F-4D97-AF65-F5344CB8AC3E}">
        <p14:creationId xmlns:p14="http://schemas.microsoft.com/office/powerpoint/2010/main" val="3635024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792034" y="1887747"/>
            <a:ext cx="4896207"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5832247" y="1887747"/>
            <a:ext cx="4896207"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3">
            <a:extLst>
              <a:ext uri="{FF2B5EF4-FFF2-40B4-BE49-F238E27FC236}">
                <a16:creationId xmlns:a16="http://schemas.microsoft.com/office/drawing/2014/main" id="{A3A512A3-48A6-4518-A17B-40691C1346F7}"/>
              </a:ext>
            </a:extLst>
          </p:cNvPr>
          <p:cNvSpPr>
            <a:spLocks noGrp="1"/>
          </p:cNvSpPr>
          <p:nvPr>
            <p:ph type="dt" sz="half" idx="10"/>
          </p:nvPr>
        </p:nvSpPr>
        <p:spPr/>
        <p:txBody>
          <a:bodyPr/>
          <a:lstStyle>
            <a:lvl1pPr>
              <a:defRPr/>
            </a:lvl1pPr>
          </a:lstStyle>
          <a:p>
            <a:pPr>
              <a:defRPr/>
            </a:pPr>
            <a:fld id="{98CA09F7-7513-4E8A-9A61-CF511DEF8239}" type="datetimeFigureOut">
              <a:rPr lang="sk-SK"/>
              <a:pPr>
                <a:defRPr/>
              </a:pPr>
              <a:t>12. 5. 2020</a:t>
            </a:fld>
            <a:endParaRPr lang="sk-SK"/>
          </a:p>
        </p:txBody>
      </p:sp>
      <p:sp>
        <p:nvSpPr>
          <p:cNvPr id="6" name="Footer Placeholder 4">
            <a:extLst>
              <a:ext uri="{FF2B5EF4-FFF2-40B4-BE49-F238E27FC236}">
                <a16:creationId xmlns:a16="http://schemas.microsoft.com/office/drawing/2014/main" id="{A7CA6E15-7A88-464A-A4CB-A02142122E52}"/>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a16="http://schemas.microsoft.com/office/drawing/2014/main" id="{C18CCDAF-17D2-4C6F-BE85-5D3F139FA9B4}"/>
              </a:ext>
            </a:extLst>
          </p:cNvPr>
          <p:cNvSpPr>
            <a:spLocks noGrp="1"/>
          </p:cNvSpPr>
          <p:nvPr>
            <p:ph type="sldNum" sz="quarter" idx="12"/>
          </p:nvPr>
        </p:nvSpPr>
        <p:spPr/>
        <p:txBody>
          <a:bodyPr/>
          <a:lstStyle>
            <a:lvl1pPr>
              <a:defRPr/>
            </a:lvl1pPr>
          </a:lstStyle>
          <a:p>
            <a:pPr>
              <a:defRPr/>
            </a:pPr>
            <a:fld id="{328E8411-2500-425C-9A91-CFD655FFA5A1}" type="slidenum">
              <a:rPr lang="sk-SK"/>
              <a:pPr>
                <a:defRPr/>
              </a:pPr>
              <a:t>‹#›</a:t>
            </a:fld>
            <a:endParaRPr lang="sk-SK"/>
          </a:p>
        </p:txBody>
      </p:sp>
    </p:spTree>
    <p:extLst>
      <p:ext uri="{BB962C8B-B14F-4D97-AF65-F5344CB8AC3E}">
        <p14:creationId xmlns:p14="http://schemas.microsoft.com/office/powerpoint/2010/main" val="3073520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793534" y="377550"/>
            <a:ext cx="9936421" cy="1370669"/>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793535" y="1738369"/>
            <a:ext cx="4873706" cy="851948"/>
          </a:xfrm>
        </p:spPr>
        <p:txBody>
          <a:bodyPr anchor="b"/>
          <a:lstStyle>
            <a:lvl1pPr marL="0" indent="0">
              <a:buNone/>
              <a:defRPr sz="2268" b="1"/>
            </a:lvl1pPr>
            <a:lvl2pPr marL="432008" indent="0">
              <a:buNone/>
              <a:defRPr sz="1890" b="1"/>
            </a:lvl2pPr>
            <a:lvl3pPr marL="864017" indent="0">
              <a:buNone/>
              <a:defRPr sz="1701" b="1"/>
            </a:lvl3pPr>
            <a:lvl4pPr marL="1296025" indent="0">
              <a:buNone/>
              <a:defRPr sz="1512" b="1"/>
            </a:lvl4pPr>
            <a:lvl5pPr marL="1728033" indent="0">
              <a:buNone/>
              <a:defRPr sz="1512" b="1"/>
            </a:lvl5pPr>
            <a:lvl6pPr marL="2160041" indent="0">
              <a:buNone/>
              <a:defRPr sz="1512" b="1"/>
            </a:lvl6pPr>
            <a:lvl7pPr marL="2592050" indent="0">
              <a:buNone/>
              <a:defRPr sz="1512" b="1"/>
            </a:lvl7pPr>
            <a:lvl8pPr marL="3024058" indent="0">
              <a:buNone/>
              <a:defRPr sz="1512" b="1"/>
            </a:lvl8pPr>
            <a:lvl9pPr marL="3456066" indent="0">
              <a:buNone/>
              <a:defRPr sz="1512" b="1"/>
            </a:lvl9pPr>
          </a:lstStyle>
          <a:p>
            <a:pPr lvl="0"/>
            <a:r>
              <a:rPr lang="sk-SK"/>
              <a:t>Upraviť štýly predlohy textu</a:t>
            </a:r>
          </a:p>
        </p:txBody>
      </p:sp>
      <p:sp>
        <p:nvSpPr>
          <p:cNvPr id="4" name="Content Placeholder 3"/>
          <p:cNvSpPr>
            <a:spLocks noGrp="1"/>
          </p:cNvSpPr>
          <p:nvPr>
            <p:ph sz="half" idx="2"/>
          </p:nvPr>
        </p:nvSpPr>
        <p:spPr>
          <a:xfrm>
            <a:off x="793535" y="2590317"/>
            <a:ext cx="4873706"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5832247" y="1738369"/>
            <a:ext cx="4897708" cy="851948"/>
          </a:xfrm>
        </p:spPr>
        <p:txBody>
          <a:bodyPr anchor="b"/>
          <a:lstStyle>
            <a:lvl1pPr marL="0" indent="0">
              <a:buNone/>
              <a:defRPr sz="2268" b="1"/>
            </a:lvl1pPr>
            <a:lvl2pPr marL="432008" indent="0">
              <a:buNone/>
              <a:defRPr sz="1890" b="1"/>
            </a:lvl2pPr>
            <a:lvl3pPr marL="864017" indent="0">
              <a:buNone/>
              <a:defRPr sz="1701" b="1"/>
            </a:lvl3pPr>
            <a:lvl4pPr marL="1296025" indent="0">
              <a:buNone/>
              <a:defRPr sz="1512" b="1"/>
            </a:lvl4pPr>
            <a:lvl5pPr marL="1728033" indent="0">
              <a:buNone/>
              <a:defRPr sz="1512" b="1"/>
            </a:lvl5pPr>
            <a:lvl6pPr marL="2160041" indent="0">
              <a:buNone/>
              <a:defRPr sz="1512" b="1"/>
            </a:lvl6pPr>
            <a:lvl7pPr marL="2592050" indent="0">
              <a:buNone/>
              <a:defRPr sz="1512" b="1"/>
            </a:lvl7pPr>
            <a:lvl8pPr marL="3024058" indent="0">
              <a:buNone/>
              <a:defRPr sz="1512" b="1"/>
            </a:lvl8pPr>
            <a:lvl9pPr marL="3456066" indent="0">
              <a:buNone/>
              <a:defRPr sz="1512" b="1"/>
            </a:lvl9pPr>
          </a:lstStyle>
          <a:p>
            <a:pPr lvl="0"/>
            <a:r>
              <a:rPr lang="sk-SK"/>
              <a:t>Upraviť štýly predlohy textu</a:t>
            </a:r>
          </a:p>
        </p:txBody>
      </p:sp>
      <p:sp>
        <p:nvSpPr>
          <p:cNvPr id="6" name="Content Placeholder 5"/>
          <p:cNvSpPr>
            <a:spLocks noGrp="1"/>
          </p:cNvSpPr>
          <p:nvPr>
            <p:ph sz="quarter" idx="4"/>
          </p:nvPr>
        </p:nvSpPr>
        <p:spPr>
          <a:xfrm>
            <a:off x="5832247" y="2590317"/>
            <a:ext cx="4897708"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3">
            <a:extLst>
              <a:ext uri="{FF2B5EF4-FFF2-40B4-BE49-F238E27FC236}">
                <a16:creationId xmlns:a16="http://schemas.microsoft.com/office/drawing/2014/main" id="{1C2BD2F9-D768-441D-9B97-23A072641677}"/>
              </a:ext>
            </a:extLst>
          </p:cNvPr>
          <p:cNvSpPr>
            <a:spLocks noGrp="1"/>
          </p:cNvSpPr>
          <p:nvPr>
            <p:ph type="dt" sz="half" idx="10"/>
          </p:nvPr>
        </p:nvSpPr>
        <p:spPr/>
        <p:txBody>
          <a:bodyPr/>
          <a:lstStyle>
            <a:lvl1pPr>
              <a:defRPr/>
            </a:lvl1pPr>
          </a:lstStyle>
          <a:p>
            <a:pPr>
              <a:defRPr/>
            </a:pPr>
            <a:fld id="{B628D428-5421-4B25-A6AA-37A7B5C38B1D}" type="datetimeFigureOut">
              <a:rPr lang="sk-SK"/>
              <a:pPr>
                <a:defRPr/>
              </a:pPr>
              <a:t>12. 5. 2020</a:t>
            </a:fld>
            <a:endParaRPr lang="sk-SK"/>
          </a:p>
        </p:txBody>
      </p:sp>
      <p:sp>
        <p:nvSpPr>
          <p:cNvPr id="8" name="Footer Placeholder 4">
            <a:extLst>
              <a:ext uri="{FF2B5EF4-FFF2-40B4-BE49-F238E27FC236}">
                <a16:creationId xmlns:a16="http://schemas.microsoft.com/office/drawing/2014/main" id="{0BC1131D-FC8B-4175-B206-FAFB74446441}"/>
              </a:ext>
            </a:extLst>
          </p:cNvPr>
          <p:cNvSpPr>
            <a:spLocks noGrp="1"/>
          </p:cNvSpPr>
          <p:nvPr>
            <p:ph type="ftr" sz="quarter" idx="11"/>
          </p:nvPr>
        </p:nvSpPr>
        <p:spPr/>
        <p:txBody>
          <a:bodyPr/>
          <a:lstStyle>
            <a:lvl1pPr>
              <a:defRPr/>
            </a:lvl1pPr>
          </a:lstStyle>
          <a:p>
            <a:pPr>
              <a:defRPr/>
            </a:pPr>
            <a:endParaRPr lang="sk-SK"/>
          </a:p>
        </p:txBody>
      </p:sp>
      <p:sp>
        <p:nvSpPr>
          <p:cNvPr id="9" name="Slide Number Placeholder 5">
            <a:extLst>
              <a:ext uri="{FF2B5EF4-FFF2-40B4-BE49-F238E27FC236}">
                <a16:creationId xmlns:a16="http://schemas.microsoft.com/office/drawing/2014/main" id="{F85E9AA5-6719-4D08-857D-0A856C26A770}"/>
              </a:ext>
            </a:extLst>
          </p:cNvPr>
          <p:cNvSpPr>
            <a:spLocks noGrp="1"/>
          </p:cNvSpPr>
          <p:nvPr>
            <p:ph type="sldNum" sz="quarter" idx="12"/>
          </p:nvPr>
        </p:nvSpPr>
        <p:spPr/>
        <p:txBody>
          <a:bodyPr/>
          <a:lstStyle>
            <a:lvl1pPr>
              <a:defRPr/>
            </a:lvl1pPr>
          </a:lstStyle>
          <a:p>
            <a:pPr>
              <a:defRPr/>
            </a:pPr>
            <a:fld id="{04115C02-20BD-4E92-B313-3052E57FBE46}" type="slidenum">
              <a:rPr lang="sk-SK"/>
              <a:pPr>
                <a:defRPr/>
              </a:pPr>
              <a:t>‹#›</a:t>
            </a:fld>
            <a:endParaRPr lang="sk-SK"/>
          </a:p>
        </p:txBody>
      </p:sp>
    </p:spTree>
    <p:extLst>
      <p:ext uri="{BB962C8B-B14F-4D97-AF65-F5344CB8AC3E}">
        <p14:creationId xmlns:p14="http://schemas.microsoft.com/office/powerpoint/2010/main" val="8780338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3">
            <a:extLst>
              <a:ext uri="{FF2B5EF4-FFF2-40B4-BE49-F238E27FC236}">
                <a16:creationId xmlns:a16="http://schemas.microsoft.com/office/drawing/2014/main" id="{95591A64-7623-42FC-A260-29F9BBC01CB4}"/>
              </a:ext>
            </a:extLst>
          </p:cNvPr>
          <p:cNvSpPr>
            <a:spLocks noGrp="1"/>
          </p:cNvSpPr>
          <p:nvPr>
            <p:ph type="dt" sz="half" idx="10"/>
          </p:nvPr>
        </p:nvSpPr>
        <p:spPr/>
        <p:txBody>
          <a:bodyPr/>
          <a:lstStyle>
            <a:lvl1pPr>
              <a:defRPr/>
            </a:lvl1pPr>
          </a:lstStyle>
          <a:p>
            <a:pPr>
              <a:defRPr/>
            </a:pPr>
            <a:fld id="{957C322D-FA8F-4E9B-99CA-B06759D9E682}" type="datetimeFigureOut">
              <a:rPr lang="sk-SK"/>
              <a:pPr>
                <a:defRPr/>
              </a:pPr>
              <a:t>12. 5. 2020</a:t>
            </a:fld>
            <a:endParaRPr lang="sk-SK"/>
          </a:p>
        </p:txBody>
      </p:sp>
      <p:sp>
        <p:nvSpPr>
          <p:cNvPr id="4" name="Footer Placeholder 4">
            <a:extLst>
              <a:ext uri="{FF2B5EF4-FFF2-40B4-BE49-F238E27FC236}">
                <a16:creationId xmlns:a16="http://schemas.microsoft.com/office/drawing/2014/main" id="{4FEF9E98-EFA2-44AE-9EBA-5D04AF3FC53B}"/>
              </a:ext>
            </a:extLst>
          </p:cNvPr>
          <p:cNvSpPr>
            <a:spLocks noGrp="1"/>
          </p:cNvSpPr>
          <p:nvPr>
            <p:ph type="ftr" sz="quarter" idx="11"/>
          </p:nvPr>
        </p:nvSpPr>
        <p:spPr/>
        <p:txBody>
          <a:bodyPr/>
          <a:lstStyle>
            <a:lvl1pPr>
              <a:defRPr/>
            </a:lvl1pPr>
          </a:lstStyle>
          <a:p>
            <a:pPr>
              <a:defRPr/>
            </a:pPr>
            <a:endParaRPr lang="sk-SK"/>
          </a:p>
        </p:txBody>
      </p:sp>
      <p:sp>
        <p:nvSpPr>
          <p:cNvPr id="5" name="Slide Number Placeholder 5">
            <a:extLst>
              <a:ext uri="{FF2B5EF4-FFF2-40B4-BE49-F238E27FC236}">
                <a16:creationId xmlns:a16="http://schemas.microsoft.com/office/drawing/2014/main" id="{16F32C9D-B550-4DBA-A7A5-967C44F890AF}"/>
              </a:ext>
            </a:extLst>
          </p:cNvPr>
          <p:cNvSpPr>
            <a:spLocks noGrp="1"/>
          </p:cNvSpPr>
          <p:nvPr>
            <p:ph type="sldNum" sz="quarter" idx="12"/>
          </p:nvPr>
        </p:nvSpPr>
        <p:spPr/>
        <p:txBody>
          <a:bodyPr/>
          <a:lstStyle>
            <a:lvl1pPr>
              <a:defRPr/>
            </a:lvl1pPr>
          </a:lstStyle>
          <a:p>
            <a:pPr>
              <a:defRPr/>
            </a:pPr>
            <a:fld id="{8C73134B-3242-4635-A82F-C906C46362AF}" type="slidenum">
              <a:rPr lang="sk-SK"/>
              <a:pPr>
                <a:defRPr/>
              </a:pPr>
              <a:t>‹#›</a:t>
            </a:fld>
            <a:endParaRPr lang="sk-SK"/>
          </a:p>
        </p:txBody>
      </p:sp>
    </p:spTree>
    <p:extLst>
      <p:ext uri="{BB962C8B-B14F-4D97-AF65-F5344CB8AC3E}">
        <p14:creationId xmlns:p14="http://schemas.microsoft.com/office/powerpoint/2010/main" val="6959330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4D1E3F6-A56F-4E54-9CD4-A239B5707688}"/>
              </a:ext>
            </a:extLst>
          </p:cNvPr>
          <p:cNvSpPr>
            <a:spLocks noGrp="1"/>
          </p:cNvSpPr>
          <p:nvPr>
            <p:ph type="dt" sz="half" idx="10"/>
          </p:nvPr>
        </p:nvSpPr>
        <p:spPr/>
        <p:txBody>
          <a:bodyPr/>
          <a:lstStyle>
            <a:lvl1pPr>
              <a:defRPr/>
            </a:lvl1pPr>
          </a:lstStyle>
          <a:p>
            <a:pPr>
              <a:defRPr/>
            </a:pPr>
            <a:fld id="{0DD61482-FE1D-4F1C-8823-877CBADAB98B}" type="datetimeFigureOut">
              <a:rPr lang="sk-SK"/>
              <a:pPr>
                <a:defRPr/>
              </a:pPr>
              <a:t>12. 5. 2020</a:t>
            </a:fld>
            <a:endParaRPr lang="sk-SK"/>
          </a:p>
        </p:txBody>
      </p:sp>
      <p:sp>
        <p:nvSpPr>
          <p:cNvPr id="3" name="Footer Placeholder 4">
            <a:extLst>
              <a:ext uri="{FF2B5EF4-FFF2-40B4-BE49-F238E27FC236}">
                <a16:creationId xmlns:a16="http://schemas.microsoft.com/office/drawing/2014/main" id="{1A4A4EB6-B6A2-4AA6-8C74-9A5BE8E8A720}"/>
              </a:ext>
            </a:extLst>
          </p:cNvPr>
          <p:cNvSpPr>
            <a:spLocks noGrp="1"/>
          </p:cNvSpPr>
          <p:nvPr>
            <p:ph type="ftr" sz="quarter" idx="11"/>
          </p:nvPr>
        </p:nvSpPr>
        <p:spPr/>
        <p:txBody>
          <a:bodyPr/>
          <a:lstStyle>
            <a:lvl1pPr>
              <a:defRPr/>
            </a:lvl1pPr>
          </a:lstStyle>
          <a:p>
            <a:pPr>
              <a:defRPr/>
            </a:pPr>
            <a:endParaRPr lang="sk-SK"/>
          </a:p>
        </p:txBody>
      </p:sp>
      <p:sp>
        <p:nvSpPr>
          <p:cNvPr id="4" name="Slide Number Placeholder 5">
            <a:extLst>
              <a:ext uri="{FF2B5EF4-FFF2-40B4-BE49-F238E27FC236}">
                <a16:creationId xmlns:a16="http://schemas.microsoft.com/office/drawing/2014/main" id="{487A0B95-F07F-4AAC-8D2B-F9BDC87D3EC7}"/>
              </a:ext>
            </a:extLst>
          </p:cNvPr>
          <p:cNvSpPr>
            <a:spLocks noGrp="1"/>
          </p:cNvSpPr>
          <p:nvPr>
            <p:ph type="sldNum" sz="quarter" idx="12"/>
          </p:nvPr>
        </p:nvSpPr>
        <p:spPr/>
        <p:txBody>
          <a:bodyPr/>
          <a:lstStyle>
            <a:lvl1pPr>
              <a:defRPr/>
            </a:lvl1pPr>
          </a:lstStyle>
          <a:p>
            <a:pPr>
              <a:defRPr/>
            </a:pPr>
            <a:fld id="{4A59F529-E242-4B1F-A110-4CF3EBB583EA}" type="slidenum">
              <a:rPr lang="sk-SK"/>
              <a:pPr>
                <a:defRPr/>
              </a:pPr>
              <a:t>‹#›</a:t>
            </a:fld>
            <a:endParaRPr lang="sk-SK"/>
          </a:p>
        </p:txBody>
      </p:sp>
    </p:spTree>
    <p:extLst>
      <p:ext uri="{BB962C8B-B14F-4D97-AF65-F5344CB8AC3E}">
        <p14:creationId xmlns:p14="http://schemas.microsoft.com/office/powerpoint/2010/main" val="9439426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5" y="472758"/>
            <a:ext cx="3715657" cy="1654651"/>
          </a:xfrm>
        </p:spPr>
        <p:txBody>
          <a:bodyPr anchor="b"/>
          <a:lstStyle>
            <a:lvl1pPr>
              <a:defRPr sz="3024"/>
            </a:lvl1pPr>
          </a:lstStyle>
          <a:p>
            <a:r>
              <a:rPr lang="sk-SK"/>
              <a:t>Kliknutím upravte štýl predlohy nadpisu</a:t>
            </a:r>
            <a:endParaRPr lang="en-US" dirty="0"/>
          </a:p>
        </p:txBody>
      </p:sp>
      <p:sp>
        <p:nvSpPr>
          <p:cNvPr id="3" name="Content Placeholder 2"/>
          <p:cNvSpPr>
            <a:spLocks noGrp="1"/>
          </p:cNvSpPr>
          <p:nvPr>
            <p:ph idx="1"/>
          </p:nvPr>
        </p:nvSpPr>
        <p:spPr>
          <a:xfrm>
            <a:off x="4897708" y="1021025"/>
            <a:ext cx="5832247" cy="5039464"/>
          </a:xfrm>
        </p:spPr>
        <p:txBody>
          <a:bodyPr/>
          <a:lstStyle>
            <a:lvl1pPr>
              <a:defRPr sz="3024"/>
            </a:lvl1pPr>
            <a:lvl2pPr>
              <a:defRPr sz="2646"/>
            </a:lvl2pPr>
            <a:lvl3pPr>
              <a:defRPr sz="2268"/>
            </a:lvl3pPr>
            <a:lvl4pPr>
              <a:defRPr sz="1890"/>
            </a:lvl4pPr>
            <a:lvl5pPr>
              <a:defRPr sz="1890"/>
            </a:lvl5pPr>
            <a:lvl6pPr>
              <a:defRPr sz="1890"/>
            </a:lvl6pPr>
            <a:lvl7pPr>
              <a:defRPr sz="1890"/>
            </a:lvl7pPr>
            <a:lvl8pPr>
              <a:defRPr sz="1890"/>
            </a:lvl8pPr>
            <a:lvl9pPr>
              <a:defRPr sz="1890"/>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793535" y="2127409"/>
            <a:ext cx="3715657" cy="3941288"/>
          </a:xfrm>
        </p:spPr>
        <p:txBody>
          <a:bodyPr/>
          <a:lstStyle>
            <a:lvl1pPr marL="0" indent="0">
              <a:buNone/>
              <a:defRPr sz="1512"/>
            </a:lvl1pPr>
            <a:lvl2pPr marL="432008" indent="0">
              <a:buNone/>
              <a:defRPr sz="1323"/>
            </a:lvl2pPr>
            <a:lvl3pPr marL="864017" indent="0">
              <a:buNone/>
              <a:defRPr sz="1134"/>
            </a:lvl3pPr>
            <a:lvl4pPr marL="1296025" indent="0">
              <a:buNone/>
              <a:defRPr sz="945"/>
            </a:lvl4pPr>
            <a:lvl5pPr marL="1728033" indent="0">
              <a:buNone/>
              <a:defRPr sz="945"/>
            </a:lvl5pPr>
            <a:lvl6pPr marL="2160041" indent="0">
              <a:buNone/>
              <a:defRPr sz="945"/>
            </a:lvl6pPr>
            <a:lvl7pPr marL="2592050" indent="0">
              <a:buNone/>
              <a:defRPr sz="945"/>
            </a:lvl7pPr>
            <a:lvl8pPr marL="3024058" indent="0">
              <a:buNone/>
              <a:defRPr sz="945"/>
            </a:lvl8pPr>
            <a:lvl9pPr marL="3456066" indent="0">
              <a:buNone/>
              <a:defRPr sz="945"/>
            </a:lvl9pPr>
          </a:lstStyle>
          <a:p>
            <a:pPr lvl="0"/>
            <a:r>
              <a:rPr lang="sk-SK"/>
              <a:t>Upraviť štýly predlohy textu</a:t>
            </a:r>
          </a:p>
        </p:txBody>
      </p:sp>
      <p:sp>
        <p:nvSpPr>
          <p:cNvPr id="5" name="Date Placeholder 3">
            <a:extLst>
              <a:ext uri="{FF2B5EF4-FFF2-40B4-BE49-F238E27FC236}">
                <a16:creationId xmlns:a16="http://schemas.microsoft.com/office/drawing/2014/main" id="{294D2321-F5AC-498E-B172-376159220985}"/>
              </a:ext>
            </a:extLst>
          </p:cNvPr>
          <p:cNvSpPr>
            <a:spLocks noGrp="1"/>
          </p:cNvSpPr>
          <p:nvPr>
            <p:ph type="dt" sz="half" idx="10"/>
          </p:nvPr>
        </p:nvSpPr>
        <p:spPr/>
        <p:txBody>
          <a:bodyPr/>
          <a:lstStyle>
            <a:lvl1pPr>
              <a:defRPr/>
            </a:lvl1pPr>
          </a:lstStyle>
          <a:p>
            <a:pPr>
              <a:defRPr/>
            </a:pPr>
            <a:fld id="{DCDD5FA8-DD7A-4ACD-83F5-482CDFF589AE}" type="datetimeFigureOut">
              <a:rPr lang="sk-SK"/>
              <a:pPr>
                <a:defRPr/>
              </a:pPr>
              <a:t>12. 5. 2020</a:t>
            </a:fld>
            <a:endParaRPr lang="sk-SK"/>
          </a:p>
        </p:txBody>
      </p:sp>
      <p:sp>
        <p:nvSpPr>
          <p:cNvPr id="6" name="Footer Placeholder 4">
            <a:extLst>
              <a:ext uri="{FF2B5EF4-FFF2-40B4-BE49-F238E27FC236}">
                <a16:creationId xmlns:a16="http://schemas.microsoft.com/office/drawing/2014/main" id="{12F2A453-D5BD-4C45-9B24-C260916C24C1}"/>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a16="http://schemas.microsoft.com/office/drawing/2014/main" id="{00AE9040-EE97-4BDC-ADDD-50C628C4A24A}"/>
              </a:ext>
            </a:extLst>
          </p:cNvPr>
          <p:cNvSpPr>
            <a:spLocks noGrp="1"/>
          </p:cNvSpPr>
          <p:nvPr>
            <p:ph type="sldNum" sz="quarter" idx="12"/>
          </p:nvPr>
        </p:nvSpPr>
        <p:spPr/>
        <p:txBody>
          <a:bodyPr/>
          <a:lstStyle>
            <a:lvl1pPr>
              <a:defRPr/>
            </a:lvl1pPr>
          </a:lstStyle>
          <a:p>
            <a:pPr>
              <a:defRPr/>
            </a:pPr>
            <a:fld id="{111702A4-708C-4A4A-A0FD-794C3C70AD13}" type="slidenum">
              <a:rPr lang="sk-SK"/>
              <a:pPr>
                <a:defRPr/>
              </a:pPr>
              <a:t>‹#›</a:t>
            </a:fld>
            <a:endParaRPr lang="sk-SK"/>
          </a:p>
        </p:txBody>
      </p:sp>
    </p:spTree>
    <p:extLst>
      <p:ext uri="{BB962C8B-B14F-4D97-AF65-F5344CB8AC3E}">
        <p14:creationId xmlns:p14="http://schemas.microsoft.com/office/powerpoint/2010/main" val="39545009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5" y="472758"/>
            <a:ext cx="3715657" cy="1654651"/>
          </a:xfrm>
        </p:spPr>
        <p:txBody>
          <a:bodyPr anchor="b"/>
          <a:lstStyle>
            <a:lvl1pPr>
              <a:defRPr sz="3024"/>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4897708" y="1021025"/>
            <a:ext cx="5832247" cy="5039464"/>
          </a:xfrm>
        </p:spPr>
        <p:txBody>
          <a:bodyPr rtlCol="0">
            <a:normAutofit/>
          </a:bodyPr>
          <a:lstStyle>
            <a:lvl1pPr marL="0" indent="0">
              <a:buNone/>
              <a:defRPr sz="3024"/>
            </a:lvl1pPr>
            <a:lvl2pPr marL="432008" indent="0">
              <a:buNone/>
              <a:defRPr sz="2646"/>
            </a:lvl2pPr>
            <a:lvl3pPr marL="864017" indent="0">
              <a:buNone/>
              <a:defRPr sz="2268"/>
            </a:lvl3pPr>
            <a:lvl4pPr marL="1296025" indent="0">
              <a:buNone/>
              <a:defRPr sz="1890"/>
            </a:lvl4pPr>
            <a:lvl5pPr marL="1728033" indent="0">
              <a:buNone/>
              <a:defRPr sz="1890"/>
            </a:lvl5pPr>
            <a:lvl6pPr marL="2160041" indent="0">
              <a:buNone/>
              <a:defRPr sz="1890"/>
            </a:lvl6pPr>
            <a:lvl7pPr marL="2592050" indent="0">
              <a:buNone/>
              <a:defRPr sz="1890"/>
            </a:lvl7pPr>
            <a:lvl8pPr marL="3024058" indent="0">
              <a:buNone/>
              <a:defRPr sz="1890"/>
            </a:lvl8pPr>
            <a:lvl9pPr marL="3456066" indent="0">
              <a:buNone/>
              <a:defRPr sz="1890"/>
            </a:lvl9pPr>
          </a:lstStyle>
          <a:p>
            <a:pPr lvl="0"/>
            <a:r>
              <a:rPr lang="sk-SK" noProof="0"/>
              <a:t>Kliknutím na ikonu pridáte obrázok</a:t>
            </a:r>
            <a:endParaRPr lang="en-US" noProof="0" dirty="0"/>
          </a:p>
        </p:txBody>
      </p:sp>
      <p:sp>
        <p:nvSpPr>
          <p:cNvPr id="4" name="Text Placeholder 3"/>
          <p:cNvSpPr>
            <a:spLocks noGrp="1"/>
          </p:cNvSpPr>
          <p:nvPr>
            <p:ph type="body" sz="half" idx="2"/>
          </p:nvPr>
        </p:nvSpPr>
        <p:spPr>
          <a:xfrm>
            <a:off x="793535" y="2127409"/>
            <a:ext cx="3715657" cy="3941288"/>
          </a:xfrm>
        </p:spPr>
        <p:txBody>
          <a:bodyPr/>
          <a:lstStyle>
            <a:lvl1pPr marL="0" indent="0">
              <a:buNone/>
              <a:defRPr sz="1512"/>
            </a:lvl1pPr>
            <a:lvl2pPr marL="432008" indent="0">
              <a:buNone/>
              <a:defRPr sz="1323"/>
            </a:lvl2pPr>
            <a:lvl3pPr marL="864017" indent="0">
              <a:buNone/>
              <a:defRPr sz="1134"/>
            </a:lvl3pPr>
            <a:lvl4pPr marL="1296025" indent="0">
              <a:buNone/>
              <a:defRPr sz="945"/>
            </a:lvl4pPr>
            <a:lvl5pPr marL="1728033" indent="0">
              <a:buNone/>
              <a:defRPr sz="945"/>
            </a:lvl5pPr>
            <a:lvl6pPr marL="2160041" indent="0">
              <a:buNone/>
              <a:defRPr sz="945"/>
            </a:lvl6pPr>
            <a:lvl7pPr marL="2592050" indent="0">
              <a:buNone/>
              <a:defRPr sz="945"/>
            </a:lvl7pPr>
            <a:lvl8pPr marL="3024058" indent="0">
              <a:buNone/>
              <a:defRPr sz="945"/>
            </a:lvl8pPr>
            <a:lvl9pPr marL="3456066" indent="0">
              <a:buNone/>
              <a:defRPr sz="945"/>
            </a:lvl9pPr>
          </a:lstStyle>
          <a:p>
            <a:pPr lvl="0"/>
            <a:r>
              <a:rPr lang="sk-SK"/>
              <a:t>Upraviť štýly predlohy textu</a:t>
            </a:r>
          </a:p>
        </p:txBody>
      </p:sp>
      <p:sp>
        <p:nvSpPr>
          <p:cNvPr id="5" name="Date Placeholder 3">
            <a:extLst>
              <a:ext uri="{FF2B5EF4-FFF2-40B4-BE49-F238E27FC236}">
                <a16:creationId xmlns:a16="http://schemas.microsoft.com/office/drawing/2014/main" id="{86E3EB48-810F-49DE-BC62-56AB08BB082A}"/>
              </a:ext>
            </a:extLst>
          </p:cNvPr>
          <p:cNvSpPr>
            <a:spLocks noGrp="1"/>
          </p:cNvSpPr>
          <p:nvPr>
            <p:ph type="dt" sz="half" idx="10"/>
          </p:nvPr>
        </p:nvSpPr>
        <p:spPr/>
        <p:txBody>
          <a:bodyPr/>
          <a:lstStyle>
            <a:lvl1pPr>
              <a:defRPr/>
            </a:lvl1pPr>
          </a:lstStyle>
          <a:p>
            <a:pPr>
              <a:defRPr/>
            </a:pPr>
            <a:fld id="{0948CB85-CBDB-453B-9764-A45A4062A75F}" type="datetimeFigureOut">
              <a:rPr lang="sk-SK"/>
              <a:pPr>
                <a:defRPr/>
              </a:pPr>
              <a:t>12. 5. 2020</a:t>
            </a:fld>
            <a:endParaRPr lang="sk-SK"/>
          </a:p>
        </p:txBody>
      </p:sp>
      <p:sp>
        <p:nvSpPr>
          <p:cNvPr id="6" name="Footer Placeholder 4">
            <a:extLst>
              <a:ext uri="{FF2B5EF4-FFF2-40B4-BE49-F238E27FC236}">
                <a16:creationId xmlns:a16="http://schemas.microsoft.com/office/drawing/2014/main" id="{2D662D7A-A2E6-4815-9583-2C88926B0106}"/>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a16="http://schemas.microsoft.com/office/drawing/2014/main" id="{9DFCB28E-A070-4ABC-AD5E-403C686BE939}"/>
              </a:ext>
            </a:extLst>
          </p:cNvPr>
          <p:cNvSpPr>
            <a:spLocks noGrp="1"/>
          </p:cNvSpPr>
          <p:nvPr>
            <p:ph type="sldNum" sz="quarter" idx="12"/>
          </p:nvPr>
        </p:nvSpPr>
        <p:spPr/>
        <p:txBody>
          <a:bodyPr/>
          <a:lstStyle>
            <a:lvl1pPr>
              <a:defRPr/>
            </a:lvl1pPr>
          </a:lstStyle>
          <a:p>
            <a:pPr>
              <a:defRPr/>
            </a:pPr>
            <a:fld id="{FAC7C541-9229-4E4D-814E-C61EB96B7BAF}" type="slidenum">
              <a:rPr lang="sk-SK"/>
              <a:pPr>
                <a:defRPr/>
              </a:pPr>
              <a:t>‹#›</a:t>
            </a:fld>
            <a:endParaRPr lang="sk-SK"/>
          </a:p>
        </p:txBody>
      </p:sp>
    </p:spTree>
    <p:extLst>
      <p:ext uri="{BB962C8B-B14F-4D97-AF65-F5344CB8AC3E}">
        <p14:creationId xmlns:p14="http://schemas.microsoft.com/office/powerpoint/2010/main" val="6116007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a:extLst>
              <a:ext uri="{FF2B5EF4-FFF2-40B4-BE49-F238E27FC236}">
                <a16:creationId xmlns:a16="http://schemas.microsoft.com/office/drawing/2014/main" id="{AB17B81F-4479-42F2-A3A3-E42011EADD41}"/>
              </a:ext>
            </a:extLst>
          </p:cNvPr>
          <p:cNvSpPr>
            <a:spLocks noGrp="1"/>
          </p:cNvSpPr>
          <p:nvPr>
            <p:ph type="dt" sz="half" idx="10"/>
          </p:nvPr>
        </p:nvSpPr>
        <p:spPr/>
        <p:txBody>
          <a:bodyPr/>
          <a:lstStyle>
            <a:lvl1pPr>
              <a:defRPr/>
            </a:lvl1pPr>
          </a:lstStyle>
          <a:p>
            <a:pPr>
              <a:defRPr/>
            </a:pPr>
            <a:fld id="{6BE7D3A1-8D0D-4992-9080-74C06613ECC2}" type="datetimeFigureOut">
              <a:rPr lang="sk-SK"/>
              <a:pPr>
                <a:defRPr/>
              </a:pPr>
              <a:t>12. 5. 2020</a:t>
            </a:fld>
            <a:endParaRPr lang="sk-SK"/>
          </a:p>
        </p:txBody>
      </p:sp>
      <p:sp>
        <p:nvSpPr>
          <p:cNvPr id="5" name="Footer Placeholder 4">
            <a:extLst>
              <a:ext uri="{FF2B5EF4-FFF2-40B4-BE49-F238E27FC236}">
                <a16:creationId xmlns:a16="http://schemas.microsoft.com/office/drawing/2014/main" id="{4A4506C1-B9F0-402E-857F-82740BBB627B}"/>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D53BE07C-0A11-4B72-9324-D784E3603E9D}"/>
              </a:ext>
            </a:extLst>
          </p:cNvPr>
          <p:cNvSpPr>
            <a:spLocks noGrp="1"/>
          </p:cNvSpPr>
          <p:nvPr>
            <p:ph type="sldNum" sz="quarter" idx="12"/>
          </p:nvPr>
        </p:nvSpPr>
        <p:spPr/>
        <p:txBody>
          <a:bodyPr/>
          <a:lstStyle>
            <a:lvl1pPr>
              <a:defRPr/>
            </a:lvl1pPr>
          </a:lstStyle>
          <a:p>
            <a:pPr>
              <a:defRPr/>
            </a:pPr>
            <a:fld id="{79D8043C-6489-4092-9A37-E949008D3C50}" type="slidenum">
              <a:rPr lang="sk-SK"/>
              <a:pPr>
                <a:defRPr/>
              </a:pPr>
              <a:t>‹#›</a:t>
            </a:fld>
            <a:endParaRPr lang="sk-SK"/>
          </a:p>
        </p:txBody>
      </p:sp>
    </p:spTree>
    <p:extLst>
      <p:ext uri="{BB962C8B-B14F-4D97-AF65-F5344CB8AC3E}">
        <p14:creationId xmlns:p14="http://schemas.microsoft.com/office/powerpoint/2010/main" val="42482026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244349" y="377550"/>
            <a:ext cx="2484105" cy="6009602"/>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792033" y="377550"/>
            <a:ext cx="7308310" cy="6009602"/>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a:extLst>
              <a:ext uri="{FF2B5EF4-FFF2-40B4-BE49-F238E27FC236}">
                <a16:creationId xmlns:a16="http://schemas.microsoft.com/office/drawing/2014/main" id="{8F2C2BC6-08ED-4120-88C7-F511F6800553}"/>
              </a:ext>
            </a:extLst>
          </p:cNvPr>
          <p:cNvSpPr>
            <a:spLocks noGrp="1"/>
          </p:cNvSpPr>
          <p:nvPr>
            <p:ph type="dt" sz="half" idx="10"/>
          </p:nvPr>
        </p:nvSpPr>
        <p:spPr/>
        <p:txBody>
          <a:bodyPr/>
          <a:lstStyle>
            <a:lvl1pPr>
              <a:defRPr/>
            </a:lvl1pPr>
          </a:lstStyle>
          <a:p>
            <a:pPr>
              <a:defRPr/>
            </a:pPr>
            <a:fld id="{BB670E74-40D4-458B-B752-944C2E6CDEFC}" type="datetimeFigureOut">
              <a:rPr lang="sk-SK"/>
              <a:pPr>
                <a:defRPr/>
              </a:pPr>
              <a:t>12. 5. 2020</a:t>
            </a:fld>
            <a:endParaRPr lang="sk-SK"/>
          </a:p>
        </p:txBody>
      </p:sp>
      <p:sp>
        <p:nvSpPr>
          <p:cNvPr id="5" name="Footer Placeholder 4">
            <a:extLst>
              <a:ext uri="{FF2B5EF4-FFF2-40B4-BE49-F238E27FC236}">
                <a16:creationId xmlns:a16="http://schemas.microsoft.com/office/drawing/2014/main" id="{B7D83202-3C80-4851-A9F4-FEBA1894F3E8}"/>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32EEB756-5027-4211-BCAC-AD4FB66A7EF9}"/>
              </a:ext>
            </a:extLst>
          </p:cNvPr>
          <p:cNvSpPr>
            <a:spLocks noGrp="1"/>
          </p:cNvSpPr>
          <p:nvPr>
            <p:ph type="sldNum" sz="quarter" idx="12"/>
          </p:nvPr>
        </p:nvSpPr>
        <p:spPr/>
        <p:txBody>
          <a:bodyPr/>
          <a:lstStyle>
            <a:lvl1pPr>
              <a:defRPr/>
            </a:lvl1pPr>
          </a:lstStyle>
          <a:p>
            <a:pPr>
              <a:defRPr/>
            </a:pPr>
            <a:fld id="{714C44A9-AA44-4FD6-B50F-AF0BAC3FB0D5}" type="slidenum">
              <a:rPr lang="sk-SK"/>
              <a:pPr>
                <a:defRPr/>
              </a:pPr>
              <a:t>‹#›</a:t>
            </a:fld>
            <a:endParaRPr lang="sk-SK"/>
          </a:p>
        </p:txBody>
      </p:sp>
    </p:spTree>
    <p:extLst>
      <p:ext uri="{BB962C8B-B14F-4D97-AF65-F5344CB8AC3E}">
        <p14:creationId xmlns:p14="http://schemas.microsoft.com/office/powerpoint/2010/main" val="2220514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440061" y="1160556"/>
            <a:ext cx="8640366" cy="2468845"/>
          </a:xfrm>
        </p:spPr>
        <p:txBody>
          <a:bodyPr anchor="b"/>
          <a:lstStyle>
            <a:lvl1pPr algn="ctr">
              <a:defRPr sz="5180"/>
            </a:lvl1pPr>
          </a:lstStyle>
          <a:p>
            <a:r>
              <a:rPr lang="sk-SK"/>
              <a:t>Kliknutím upravte štýl predlohy nadpisu</a:t>
            </a:r>
            <a:endParaRPr lang="en-US" dirty="0"/>
          </a:p>
        </p:txBody>
      </p:sp>
      <p:sp>
        <p:nvSpPr>
          <p:cNvPr id="3" name="Subtitle 2"/>
          <p:cNvSpPr>
            <a:spLocks noGrp="1"/>
          </p:cNvSpPr>
          <p:nvPr>
            <p:ph type="subTitle" idx="1"/>
          </p:nvPr>
        </p:nvSpPr>
        <p:spPr>
          <a:xfrm>
            <a:off x="1440061" y="3724608"/>
            <a:ext cx="8640366" cy="1712104"/>
          </a:xfrm>
        </p:spPr>
        <p:txBody>
          <a:bodyPr/>
          <a:lstStyle>
            <a:lvl1pPr marL="0" indent="0" algn="ctr">
              <a:buNone/>
              <a:defRPr sz="2072"/>
            </a:lvl1pPr>
            <a:lvl2pPr marL="394774" indent="0" algn="ctr">
              <a:buNone/>
              <a:defRPr sz="1727"/>
            </a:lvl2pPr>
            <a:lvl3pPr marL="789550" indent="0" algn="ctr">
              <a:buNone/>
              <a:defRPr sz="1554"/>
            </a:lvl3pPr>
            <a:lvl4pPr marL="1184324" indent="0" algn="ctr">
              <a:buNone/>
              <a:defRPr sz="1381"/>
            </a:lvl4pPr>
            <a:lvl5pPr marL="1579099" indent="0" algn="ctr">
              <a:buNone/>
              <a:defRPr sz="1381"/>
            </a:lvl5pPr>
            <a:lvl6pPr marL="1973873" indent="0" algn="ctr">
              <a:buNone/>
              <a:defRPr sz="1381"/>
            </a:lvl6pPr>
            <a:lvl7pPr marL="2368649" indent="0" algn="ctr">
              <a:buNone/>
              <a:defRPr sz="1381"/>
            </a:lvl7pPr>
            <a:lvl8pPr marL="2763422" indent="0" algn="ctr">
              <a:buNone/>
              <a:defRPr sz="1381"/>
            </a:lvl8pPr>
            <a:lvl9pPr marL="3158197" indent="0" algn="ctr">
              <a:buNone/>
              <a:defRPr sz="1381"/>
            </a:lvl9pPr>
          </a:lstStyle>
          <a:p>
            <a:r>
              <a:rPr lang="sk-SK"/>
              <a:t>Kliknutím upravte štýl predlohy podnadpisu</a:t>
            </a:r>
            <a:endParaRPr lang="en-US" dirty="0"/>
          </a:p>
        </p:txBody>
      </p:sp>
      <p:sp>
        <p:nvSpPr>
          <p:cNvPr id="4" name="Date Placeholder 3">
            <a:extLst>
              <a:ext uri="{FF2B5EF4-FFF2-40B4-BE49-F238E27FC236}">
                <a16:creationId xmlns:a16="http://schemas.microsoft.com/office/drawing/2014/main" id="{527F69D8-0DA5-476D-A5E1-E3B5A9B9DF3F}"/>
              </a:ext>
            </a:extLst>
          </p:cNvPr>
          <p:cNvSpPr>
            <a:spLocks noGrp="1"/>
          </p:cNvSpPr>
          <p:nvPr>
            <p:ph type="dt" sz="half" idx="10"/>
          </p:nvPr>
        </p:nvSpPr>
        <p:spPr/>
        <p:txBody>
          <a:bodyPr/>
          <a:lstStyle>
            <a:lvl1pPr>
              <a:defRPr/>
            </a:lvl1pPr>
          </a:lstStyle>
          <a:p>
            <a:pPr>
              <a:defRPr/>
            </a:pPr>
            <a:fld id="{515CCA86-2DE0-4C49-887F-E217FFFBE8E2}" type="datetimeFigureOut">
              <a:rPr lang="sk-SK"/>
              <a:pPr>
                <a:defRPr/>
              </a:pPr>
              <a:t>12. 5. 2020</a:t>
            </a:fld>
            <a:endParaRPr lang="sk-SK"/>
          </a:p>
        </p:txBody>
      </p:sp>
      <p:sp>
        <p:nvSpPr>
          <p:cNvPr id="5" name="Footer Placeholder 4">
            <a:extLst>
              <a:ext uri="{FF2B5EF4-FFF2-40B4-BE49-F238E27FC236}">
                <a16:creationId xmlns:a16="http://schemas.microsoft.com/office/drawing/2014/main" id="{80B85526-C265-4DA9-9354-6F43C640D8B6}"/>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4754278C-EACA-465C-A292-232D43F9F83C}"/>
              </a:ext>
            </a:extLst>
          </p:cNvPr>
          <p:cNvSpPr>
            <a:spLocks noGrp="1"/>
          </p:cNvSpPr>
          <p:nvPr>
            <p:ph type="sldNum" sz="quarter" idx="12"/>
          </p:nvPr>
        </p:nvSpPr>
        <p:spPr/>
        <p:txBody>
          <a:bodyPr/>
          <a:lstStyle>
            <a:lvl1pPr>
              <a:defRPr/>
            </a:lvl1pPr>
          </a:lstStyle>
          <a:p>
            <a:pPr>
              <a:defRPr/>
            </a:pPr>
            <a:fld id="{44A45181-66E9-47FA-B8B8-66C973B5BF17}" type="slidenum">
              <a:rPr lang="sk-SK"/>
              <a:pPr>
                <a:defRPr/>
              </a:pPr>
              <a:t>‹#›</a:t>
            </a:fld>
            <a:endParaRPr lang="sk-SK"/>
          </a:p>
        </p:txBody>
      </p:sp>
    </p:spTree>
    <p:extLst>
      <p:ext uri="{BB962C8B-B14F-4D97-AF65-F5344CB8AC3E}">
        <p14:creationId xmlns:p14="http://schemas.microsoft.com/office/powerpoint/2010/main" val="29200219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a:extLst>
              <a:ext uri="{FF2B5EF4-FFF2-40B4-BE49-F238E27FC236}">
                <a16:creationId xmlns:a16="http://schemas.microsoft.com/office/drawing/2014/main" id="{E84CCCEA-425E-4C61-B6FE-5DBB630C0E8B}"/>
              </a:ext>
            </a:extLst>
          </p:cNvPr>
          <p:cNvSpPr>
            <a:spLocks noGrp="1"/>
          </p:cNvSpPr>
          <p:nvPr>
            <p:ph type="dt" sz="half" idx="10"/>
          </p:nvPr>
        </p:nvSpPr>
        <p:spPr/>
        <p:txBody>
          <a:bodyPr/>
          <a:lstStyle>
            <a:lvl1pPr>
              <a:defRPr/>
            </a:lvl1pPr>
          </a:lstStyle>
          <a:p>
            <a:pPr>
              <a:defRPr/>
            </a:pPr>
            <a:fld id="{B4C10865-8A86-49F7-8BF6-C566F3FA6A84}" type="datetimeFigureOut">
              <a:rPr lang="sk-SK"/>
              <a:pPr>
                <a:defRPr/>
              </a:pPr>
              <a:t>12. 5. 2020</a:t>
            </a:fld>
            <a:endParaRPr lang="sk-SK"/>
          </a:p>
        </p:txBody>
      </p:sp>
      <p:sp>
        <p:nvSpPr>
          <p:cNvPr id="5" name="Footer Placeholder 4">
            <a:extLst>
              <a:ext uri="{FF2B5EF4-FFF2-40B4-BE49-F238E27FC236}">
                <a16:creationId xmlns:a16="http://schemas.microsoft.com/office/drawing/2014/main" id="{C86EB2CD-3598-4E43-BC1E-4587AF6E9AA7}"/>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9EA4F1E4-B208-474D-B41A-67D5C4B9837B}"/>
              </a:ext>
            </a:extLst>
          </p:cNvPr>
          <p:cNvSpPr>
            <a:spLocks noGrp="1"/>
          </p:cNvSpPr>
          <p:nvPr>
            <p:ph type="sldNum" sz="quarter" idx="12"/>
          </p:nvPr>
        </p:nvSpPr>
        <p:spPr/>
        <p:txBody>
          <a:bodyPr/>
          <a:lstStyle>
            <a:lvl1pPr>
              <a:defRPr/>
            </a:lvl1pPr>
          </a:lstStyle>
          <a:p>
            <a:pPr>
              <a:defRPr/>
            </a:pPr>
            <a:fld id="{119FAC10-B9DD-4154-96E9-D6F4247A3CD1}" type="slidenum">
              <a:rPr lang="sk-SK"/>
              <a:pPr>
                <a:defRPr/>
              </a:pPr>
              <a:t>‹#›</a:t>
            </a:fld>
            <a:endParaRPr lang="sk-SK"/>
          </a:p>
        </p:txBody>
      </p:sp>
    </p:spTree>
    <p:extLst>
      <p:ext uri="{BB962C8B-B14F-4D97-AF65-F5344CB8AC3E}">
        <p14:creationId xmlns:p14="http://schemas.microsoft.com/office/powerpoint/2010/main" val="2018145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786033" y="1767918"/>
            <a:ext cx="9936421" cy="2949810"/>
          </a:xfrm>
        </p:spPr>
        <p:txBody>
          <a:bodyPr anchor="b"/>
          <a:lstStyle>
            <a:lvl1pPr>
              <a:defRPr sz="5180"/>
            </a:lvl1pPr>
          </a:lstStyle>
          <a:p>
            <a:r>
              <a:rPr lang="sk-SK"/>
              <a:t>Kliknutím upravte štýl predlohy nadpisu</a:t>
            </a:r>
            <a:endParaRPr lang="en-US" dirty="0"/>
          </a:p>
        </p:txBody>
      </p:sp>
      <p:sp>
        <p:nvSpPr>
          <p:cNvPr id="3" name="Text Placeholder 2"/>
          <p:cNvSpPr>
            <a:spLocks noGrp="1"/>
          </p:cNvSpPr>
          <p:nvPr>
            <p:ph type="body" idx="1"/>
          </p:nvPr>
        </p:nvSpPr>
        <p:spPr>
          <a:xfrm>
            <a:off x="786033" y="4745634"/>
            <a:ext cx="9936421" cy="1551235"/>
          </a:xfrm>
        </p:spPr>
        <p:txBody>
          <a:bodyPr/>
          <a:lstStyle>
            <a:lvl1pPr marL="0" indent="0">
              <a:buNone/>
              <a:defRPr sz="2072">
                <a:solidFill>
                  <a:schemeClr val="tx1">
                    <a:tint val="75000"/>
                  </a:schemeClr>
                </a:solidFill>
              </a:defRPr>
            </a:lvl1pPr>
            <a:lvl2pPr marL="394774" indent="0">
              <a:buNone/>
              <a:defRPr sz="1727">
                <a:solidFill>
                  <a:schemeClr val="tx1">
                    <a:tint val="75000"/>
                  </a:schemeClr>
                </a:solidFill>
              </a:defRPr>
            </a:lvl2pPr>
            <a:lvl3pPr marL="789550" indent="0">
              <a:buNone/>
              <a:defRPr sz="1554">
                <a:solidFill>
                  <a:schemeClr val="tx1">
                    <a:tint val="75000"/>
                  </a:schemeClr>
                </a:solidFill>
              </a:defRPr>
            </a:lvl3pPr>
            <a:lvl4pPr marL="1184324" indent="0">
              <a:buNone/>
              <a:defRPr sz="1381">
                <a:solidFill>
                  <a:schemeClr val="tx1">
                    <a:tint val="75000"/>
                  </a:schemeClr>
                </a:solidFill>
              </a:defRPr>
            </a:lvl4pPr>
            <a:lvl5pPr marL="1579099" indent="0">
              <a:buNone/>
              <a:defRPr sz="1381">
                <a:solidFill>
                  <a:schemeClr val="tx1">
                    <a:tint val="75000"/>
                  </a:schemeClr>
                </a:solidFill>
              </a:defRPr>
            </a:lvl5pPr>
            <a:lvl6pPr marL="1973873" indent="0">
              <a:buNone/>
              <a:defRPr sz="1381">
                <a:solidFill>
                  <a:schemeClr val="tx1">
                    <a:tint val="75000"/>
                  </a:schemeClr>
                </a:solidFill>
              </a:defRPr>
            </a:lvl6pPr>
            <a:lvl7pPr marL="2368649" indent="0">
              <a:buNone/>
              <a:defRPr sz="1381">
                <a:solidFill>
                  <a:schemeClr val="tx1">
                    <a:tint val="75000"/>
                  </a:schemeClr>
                </a:solidFill>
              </a:defRPr>
            </a:lvl7pPr>
            <a:lvl8pPr marL="2763422" indent="0">
              <a:buNone/>
              <a:defRPr sz="1381">
                <a:solidFill>
                  <a:schemeClr val="tx1">
                    <a:tint val="75000"/>
                  </a:schemeClr>
                </a:solidFill>
              </a:defRPr>
            </a:lvl8pPr>
            <a:lvl9pPr marL="3158197" indent="0">
              <a:buNone/>
              <a:defRPr sz="1381">
                <a:solidFill>
                  <a:schemeClr val="tx1">
                    <a:tint val="75000"/>
                  </a:schemeClr>
                </a:solidFill>
              </a:defRPr>
            </a:lvl9pPr>
          </a:lstStyle>
          <a:p>
            <a:pPr lvl="0"/>
            <a:r>
              <a:rPr lang="sk-SK"/>
              <a:t>Upraviť štýly predlohy textu</a:t>
            </a:r>
          </a:p>
        </p:txBody>
      </p:sp>
      <p:sp>
        <p:nvSpPr>
          <p:cNvPr id="4" name="Date Placeholder 3">
            <a:extLst>
              <a:ext uri="{FF2B5EF4-FFF2-40B4-BE49-F238E27FC236}">
                <a16:creationId xmlns:a16="http://schemas.microsoft.com/office/drawing/2014/main" id="{65BD3347-C9B2-4C91-BC09-9B3F44836E7C}"/>
              </a:ext>
            </a:extLst>
          </p:cNvPr>
          <p:cNvSpPr>
            <a:spLocks noGrp="1"/>
          </p:cNvSpPr>
          <p:nvPr>
            <p:ph type="dt" sz="half" idx="10"/>
          </p:nvPr>
        </p:nvSpPr>
        <p:spPr/>
        <p:txBody>
          <a:bodyPr/>
          <a:lstStyle>
            <a:lvl1pPr>
              <a:defRPr/>
            </a:lvl1pPr>
          </a:lstStyle>
          <a:p>
            <a:pPr>
              <a:defRPr/>
            </a:pPr>
            <a:fld id="{EF99797C-A0AE-4E85-A9AF-7D555A3DFBC9}" type="datetimeFigureOut">
              <a:rPr lang="sk-SK"/>
              <a:pPr>
                <a:defRPr/>
              </a:pPr>
              <a:t>12. 5. 2020</a:t>
            </a:fld>
            <a:endParaRPr lang="sk-SK"/>
          </a:p>
        </p:txBody>
      </p:sp>
      <p:sp>
        <p:nvSpPr>
          <p:cNvPr id="5" name="Footer Placeholder 4">
            <a:extLst>
              <a:ext uri="{FF2B5EF4-FFF2-40B4-BE49-F238E27FC236}">
                <a16:creationId xmlns:a16="http://schemas.microsoft.com/office/drawing/2014/main" id="{9741EC4C-19B0-4C7C-8FB4-1E6CEB8710D7}"/>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6BB1728A-95D3-4D84-9E93-CF92B8926CA4}"/>
              </a:ext>
            </a:extLst>
          </p:cNvPr>
          <p:cNvSpPr>
            <a:spLocks noGrp="1"/>
          </p:cNvSpPr>
          <p:nvPr>
            <p:ph type="sldNum" sz="quarter" idx="12"/>
          </p:nvPr>
        </p:nvSpPr>
        <p:spPr/>
        <p:txBody>
          <a:bodyPr/>
          <a:lstStyle>
            <a:lvl1pPr>
              <a:defRPr/>
            </a:lvl1pPr>
          </a:lstStyle>
          <a:p>
            <a:pPr>
              <a:defRPr/>
            </a:pPr>
            <a:fld id="{2013FD8C-F617-4F74-B2DC-5943986A6499}" type="slidenum">
              <a:rPr lang="sk-SK"/>
              <a:pPr>
                <a:defRPr/>
              </a:pPr>
              <a:t>‹#›</a:t>
            </a:fld>
            <a:endParaRPr lang="sk-SK"/>
          </a:p>
        </p:txBody>
      </p:sp>
    </p:spTree>
    <p:extLst>
      <p:ext uri="{BB962C8B-B14F-4D97-AF65-F5344CB8AC3E}">
        <p14:creationId xmlns:p14="http://schemas.microsoft.com/office/powerpoint/2010/main" val="15314607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792035" y="1887748"/>
            <a:ext cx="4896207"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5832247" y="1887748"/>
            <a:ext cx="4896207"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3">
            <a:extLst>
              <a:ext uri="{FF2B5EF4-FFF2-40B4-BE49-F238E27FC236}">
                <a16:creationId xmlns:a16="http://schemas.microsoft.com/office/drawing/2014/main" id="{A3A512A3-48A6-4518-A17B-40691C1346F7}"/>
              </a:ext>
            </a:extLst>
          </p:cNvPr>
          <p:cNvSpPr>
            <a:spLocks noGrp="1"/>
          </p:cNvSpPr>
          <p:nvPr>
            <p:ph type="dt" sz="half" idx="10"/>
          </p:nvPr>
        </p:nvSpPr>
        <p:spPr/>
        <p:txBody>
          <a:bodyPr/>
          <a:lstStyle>
            <a:lvl1pPr>
              <a:defRPr/>
            </a:lvl1pPr>
          </a:lstStyle>
          <a:p>
            <a:pPr>
              <a:defRPr/>
            </a:pPr>
            <a:fld id="{98CA09F7-7513-4E8A-9A61-CF511DEF8239}" type="datetimeFigureOut">
              <a:rPr lang="sk-SK"/>
              <a:pPr>
                <a:defRPr/>
              </a:pPr>
              <a:t>12. 5. 2020</a:t>
            </a:fld>
            <a:endParaRPr lang="sk-SK"/>
          </a:p>
        </p:txBody>
      </p:sp>
      <p:sp>
        <p:nvSpPr>
          <p:cNvPr id="6" name="Footer Placeholder 4">
            <a:extLst>
              <a:ext uri="{FF2B5EF4-FFF2-40B4-BE49-F238E27FC236}">
                <a16:creationId xmlns:a16="http://schemas.microsoft.com/office/drawing/2014/main" id="{A7CA6E15-7A88-464A-A4CB-A02142122E52}"/>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a16="http://schemas.microsoft.com/office/drawing/2014/main" id="{C18CCDAF-17D2-4C6F-BE85-5D3F139FA9B4}"/>
              </a:ext>
            </a:extLst>
          </p:cNvPr>
          <p:cNvSpPr>
            <a:spLocks noGrp="1"/>
          </p:cNvSpPr>
          <p:nvPr>
            <p:ph type="sldNum" sz="quarter" idx="12"/>
          </p:nvPr>
        </p:nvSpPr>
        <p:spPr/>
        <p:txBody>
          <a:bodyPr/>
          <a:lstStyle>
            <a:lvl1pPr>
              <a:defRPr/>
            </a:lvl1pPr>
          </a:lstStyle>
          <a:p>
            <a:pPr>
              <a:defRPr/>
            </a:pPr>
            <a:fld id="{328E8411-2500-425C-9A91-CFD655FFA5A1}" type="slidenum">
              <a:rPr lang="sk-SK"/>
              <a:pPr>
                <a:defRPr/>
              </a:pPr>
              <a:t>‹#›</a:t>
            </a:fld>
            <a:endParaRPr lang="sk-SK"/>
          </a:p>
        </p:txBody>
      </p:sp>
    </p:spTree>
    <p:extLst>
      <p:ext uri="{BB962C8B-B14F-4D97-AF65-F5344CB8AC3E}">
        <p14:creationId xmlns:p14="http://schemas.microsoft.com/office/powerpoint/2010/main" val="25968456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793534" y="377551"/>
            <a:ext cx="9936421" cy="1370669"/>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793535" y="1738369"/>
            <a:ext cx="4873706" cy="851948"/>
          </a:xfrm>
        </p:spPr>
        <p:txBody>
          <a:bodyPr anchor="b"/>
          <a:lstStyle>
            <a:lvl1pPr marL="0" indent="0">
              <a:buNone/>
              <a:defRPr sz="2072" b="1"/>
            </a:lvl1pPr>
            <a:lvl2pPr marL="394774" indent="0">
              <a:buNone/>
              <a:defRPr sz="1727" b="1"/>
            </a:lvl2pPr>
            <a:lvl3pPr marL="789550" indent="0">
              <a:buNone/>
              <a:defRPr sz="1554" b="1"/>
            </a:lvl3pPr>
            <a:lvl4pPr marL="1184324" indent="0">
              <a:buNone/>
              <a:defRPr sz="1381" b="1"/>
            </a:lvl4pPr>
            <a:lvl5pPr marL="1579099" indent="0">
              <a:buNone/>
              <a:defRPr sz="1381" b="1"/>
            </a:lvl5pPr>
            <a:lvl6pPr marL="1973873" indent="0">
              <a:buNone/>
              <a:defRPr sz="1381" b="1"/>
            </a:lvl6pPr>
            <a:lvl7pPr marL="2368649" indent="0">
              <a:buNone/>
              <a:defRPr sz="1381" b="1"/>
            </a:lvl7pPr>
            <a:lvl8pPr marL="2763422" indent="0">
              <a:buNone/>
              <a:defRPr sz="1381" b="1"/>
            </a:lvl8pPr>
            <a:lvl9pPr marL="3158197" indent="0">
              <a:buNone/>
              <a:defRPr sz="1381" b="1"/>
            </a:lvl9pPr>
          </a:lstStyle>
          <a:p>
            <a:pPr lvl="0"/>
            <a:r>
              <a:rPr lang="sk-SK"/>
              <a:t>Upraviť štýly predlohy textu</a:t>
            </a:r>
          </a:p>
        </p:txBody>
      </p:sp>
      <p:sp>
        <p:nvSpPr>
          <p:cNvPr id="4" name="Content Placeholder 3"/>
          <p:cNvSpPr>
            <a:spLocks noGrp="1"/>
          </p:cNvSpPr>
          <p:nvPr>
            <p:ph sz="half" idx="2"/>
          </p:nvPr>
        </p:nvSpPr>
        <p:spPr>
          <a:xfrm>
            <a:off x="793535" y="2590317"/>
            <a:ext cx="4873706"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5832247" y="1738369"/>
            <a:ext cx="4897708" cy="851948"/>
          </a:xfrm>
        </p:spPr>
        <p:txBody>
          <a:bodyPr anchor="b"/>
          <a:lstStyle>
            <a:lvl1pPr marL="0" indent="0">
              <a:buNone/>
              <a:defRPr sz="2072" b="1"/>
            </a:lvl1pPr>
            <a:lvl2pPr marL="394774" indent="0">
              <a:buNone/>
              <a:defRPr sz="1727" b="1"/>
            </a:lvl2pPr>
            <a:lvl3pPr marL="789550" indent="0">
              <a:buNone/>
              <a:defRPr sz="1554" b="1"/>
            </a:lvl3pPr>
            <a:lvl4pPr marL="1184324" indent="0">
              <a:buNone/>
              <a:defRPr sz="1381" b="1"/>
            </a:lvl4pPr>
            <a:lvl5pPr marL="1579099" indent="0">
              <a:buNone/>
              <a:defRPr sz="1381" b="1"/>
            </a:lvl5pPr>
            <a:lvl6pPr marL="1973873" indent="0">
              <a:buNone/>
              <a:defRPr sz="1381" b="1"/>
            </a:lvl6pPr>
            <a:lvl7pPr marL="2368649" indent="0">
              <a:buNone/>
              <a:defRPr sz="1381" b="1"/>
            </a:lvl7pPr>
            <a:lvl8pPr marL="2763422" indent="0">
              <a:buNone/>
              <a:defRPr sz="1381" b="1"/>
            </a:lvl8pPr>
            <a:lvl9pPr marL="3158197" indent="0">
              <a:buNone/>
              <a:defRPr sz="1381" b="1"/>
            </a:lvl9pPr>
          </a:lstStyle>
          <a:p>
            <a:pPr lvl="0"/>
            <a:r>
              <a:rPr lang="sk-SK"/>
              <a:t>Upraviť štýly predlohy textu</a:t>
            </a:r>
          </a:p>
        </p:txBody>
      </p:sp>
      <p:sp>
        <p:nvSpPr>
          <p:cNvPr id="6" name="Content Placeholder 5"/>
          <p:cNvSpPr>
            <a:spLocks noGrp="1"/>
          </p:cNvSpPr>
          <p:nvPr>
            <p:ph sz="quarter" idx="4"/>
          </p:nvPr>
        </p:nvSpPr>
        <p:spPr>
          <a:xfrm>
            <a:off x="5832247" y="2590317"/>
            <a:ext cx="4897708"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3">
            <a:extLst>
              <a:ext uri="{FF2B5EF4-FFF2-40B4-BE49-F238E27FC236}">
                <a16:creationId xmlns:a16="http://schemas.microsoft.com/office/drawing/2014/main" id="{1C2BD2F9-D768-441D-9B97-23A072641677}"/>
              </a:ext>
            </a:extLst>
          </p:cNvPr>
          <p:cNvSpPr>
            <a:spLocks noGrp="1"/>
          </p:cNvSpPr>
          <p:nvPr>
            <p:ph type="dt" sz="half" idx="10"/>
          </p:nvPr>
        </p:nvSpPr>
        <p:spPr/>
        <p:txBody>
          <a:bodyPr/>
          <a:lstStyle>
            <a:lvl1pPr>
              <a:defRPr/>
            </a:lvl1pPr>
          </a:lstStyle>
          <a:p>
            <a:pPr>
              <a:defRPr/>
            </a:pPr>
            <a:fld id="{B628D428-5421-4B25-A6AA-37A7B5C38B1D}" type="datetimeFigureOut">
              <a:rPr lang="sk-SK"/>
              <a:pPr>
                <a:defRPr/>
              </a:pPr>
              <a:t>12. 5. 2020</a:t>
            </a:fld>
            <a:endParaRPr lang="sk-SK"/>
          </a:p>
        </p:txBody>
      </p:sp>
      <p:sp>
        <p:nvSpPr>
          <p:cNvPr id="8" name="Footer Placeholder 4">
            <a:extLst>
              <a:ext uri="{FF2B5EF4-FFF2-40B4-BE49-F238E27FC236}">
                <a16:creationId xmlns:a16="http://schemas.microsoft.com/office/drawing/2014/main" id="{0BC1131D-FC8B-4175-B206-FAFB74446441}"/>
              </a:ext>
            </a:extLst>
          </p:cNvPr>
          <p:cNvSpPr>
            <a:spLocks noGrp="1"/>
          </p:cNvSpPr>
          <p:nvPr>
            <p:ph type="ftr" sz="quarter" idx="11"/>
          </p:nvPr>
        </p:nvSpPr>
        <p:spPr/>
        <p:txBody>
          <a:bodyPr/>
          <a:lstStyle>
            <a:lvl1pPr>
              <a:defRPr/>
            </a:lvl1pPr>
          </a:lstStyle>
          <a:p>
            <a:pPr>
              <a:defRPr/>
            </a:pPr>
            <a:endParaRPr lang="sk-SK"/>
          </a:p>
        </p:txBody>
      </p:sp>
      <p:sp>
        <p:nvSpPr>
          <p:cNvPr id="9" name="Slide Number Placeholder 5">
            <a:extLst>
              <a:ext uri="{FF2B5EF4-FFF2-40B4-BE49-F238E27FC236}">
                <a16:creationId xmlns:a16="http://schemas.microsoft.com/office/drawing/2014/main" id="{F85E9AA5-6719-4D08-857D-0A856C26A770}"/>
              </a:ext>
            </a:extLst>
          </p:cNvPr>
          <p:cNvSpPr>
            <a:spLocks noGrp="1"/>
          </p:cNvSpPr>
          <p:nvPr>
            <p:ph type="sldNum" sz="quarter" idx="12"/>
          </p:nvPr>
        </p:nvSpPr>
        <p:spPr/>
        <p:txBody>
          <a:bodyPr/>
          <a:lstStyle>
            <a:lvl1pPr>
              <a:defRPr/>
            </a:lvl1pPr>
          </a:lstStyle>
          <a:p>
            <a:pPr>
              <a:defRPr/>
            </a:pPr>
            <a:fld id="{04115C02-20BD-4E92-B313-3052E57FBE46}" type="slidenum">
              <a:rPr lang="sk-SK"/>
              <a:pPr>
                <a:defRPr/>
              </a:pPr>
              <a:t>‹#›</a:t>
            </a:fld>
            <a:endParaRPr lang="sk-SK"/>
          </a:p>
        </p:txBody>
      </p:sp>
    </p:spTree>
    <p:extLst>
      <p:ext uri="{BB962C8B-B14F-4D97-AF65-F5344CB8AC3E}">
        <p14:creationId xmlns:p14="http://schemas.microsoft.com/office/powerpoint/2010/main" val="21080078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3">
            <a:extLst>
              <a:ext uri="{FF2B5EF4-FFF2-40B4-BE49-F238E27FC236}">
                <a16:creationId xmlns:a16="http://schemas.microsoft.com/office/drawing/2014/main" id="{95591A64-7623-42FC-A260-29F9BBC01CB4}"/>
              </a:ext>
            </a:extLst>
          </p:cNvPr>
          <p:cNvSpPr>
            <a:spLocks noGrp="1"/>
          </p:cNvSpPr>
          <p:nvPr>
            <p:ph type="dt" sz="half" idx="10"/>
          </p:nvPr>
        </p:nvSpPr>
        <p:spPr/>
        <p:txBody>
          <a:bodyPr/>
          <a:lstStyle>
            <a:lvl1pPr>
              <a:defRPr/>
            </a:lvl1pPr>
          </a:lstStyle>
          <a:p>
            <a:pPr>
              <a:defRPr/>
            </a:pPr>
            <a:fld id="{957C322D-FA8F-4E9B-99CA-B06759D9E682}" type="datetimeFigureOut">
              <a:rPr lang="sk-SK"/>
              <a:pPr>
                <a:defRPr/>
              </a:pPr>
              <a:t>12. 5. 2020</a:t>
            </a:fld>
            <a:endParaRPr lang="sk-SK"/>
          </a:p>
        </p:txBody>
      </p:sp>
      <p:sp>
        <p:nvSpPr>
          <p:cNvPr id="4" name="Footer Placeholder 4">
            <a:extLst>
              <a:ext uri="{FF2B5EF4-FFF2-40B4-BE49-F238E27FC236}">
                <a16:creationId xmlns:a16="http://schemas.microsoft.com/office/drawing/2014/main" id="{4FEF9E98-EFA2-44AE-9EBA-5D04AF3FC53B}"/>
              </a:ext>
            </a:extLst>
          </p:cNvPr>
          <p:cNvSpPr>
            <a:spLocks noGrp="1"/>
          </p:cNvSpPr>
          <p:nvPr>
            <p:ph type="ftr" sz="quarter" idx="11"/>
          </p:nvPr>
        </p:nvSpPr>
        <p:spPr/>
        <p:txBody>
          <a:bodyPr/>
          <a:lstStyle>
            <a:lvl1pPr>
              <a:defRPr/>
            </a:lvl1pPr>
          </a:lstStyle>
          <a:p>
            <a:pPr>
              <a:defRPr/>
            </a:pPr>
            <a:endParaRPr lang="sk-SK"/>
          </a:p>
        </p:txBody>
      </p:sp>
      <p:sp>
        <p:nvSpPr>
          <p:cNvPr id="5" name="Slide Number Placeholder 5">
            <a:extLst>
              <a:ext uri="{FF2B5EF4-FFF2-40B4-BE49-F238E27FC236}">
                <a16:creationId xmlns:a16="http://schemas.microsoft.com/office/drawing/2014/main" id="{16F32C9D-B550-4DBA-A7A5-967C44F890AF}"/>
              </a:ext>
            </a:extLst>
          </p:cNvPr>
          <p:cNvSpPr>
            <a:spLocks noGrp="1"/>
          </p:cNvSpPr>
          <p:nvPr>
            <p:ph type="sldNum" sz="quarter" idx="12"/>
          </p:nvPr>
        </p:nvSpPr>
        <p:spPr/>
        <p:txBody>
          <a:bodyPr/>
          <a:lstStyle>
            <a:lvl1pPr>
              <a:defRPr/>
            </a:lvl1pPr>
          </a:lstStyle>
          <a:p>
            <a:pPr>
              <a:defRPr/>
            </a:pPr>
            <a:fld id="{8C73134B-3242-4635-A82F-C906C46362AF}" type="slidenum">
              <a:rPr lang="sk-SK"/>
              <a:pPr>
                <a:defRPr/>
              </a:pPr>
              <a:t>‹#›</a:t>
            </a:fld>
            <a:endParaRPr lang="sk-SK"/>
          </a:p>
        </p:txBody>
      </p:sp>
    </p:spTree>
    <p:extLst>
      <p:ext uri="{BB962C8B-B14F-4D97-AF65-F5344CB8AC3E}">
        <p14:creationId xmlns:p14="http://schemas.microsoft.com/office/powerpoint/2010/main" val="7012036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4D1E3F6-A56F-4E54-9CD4-A239B5707688}"/>
              </a:ext>
            </a:extLst>
          </p:cNvPr>
          <p:cNvSpPr>
            <a:spLocks noGrp="1"/>
          </p:cNvSpPr>
          <p:nvPr>
            <p:ph type="dt" sz="half" idx="10"/>
          </p:nvPr>
        </p:nvSpPr>
        <p:spPr/>
        <p:txBody>
          <a:bodyPr/>
          <a:lstStyle>
            <a:lvl1pPr>
              <a:defRPr/>
            </a:lvl1pPr>
          </a:lstStyle>
          <a:p>
            <a:pPr>
              <a:defRPr/>
            </a:pPr>
            <a:fld id="{0DD61482-FE1D-4F1C-8823-877CBADAB98B}" type="datetimeFigureOut">
              <a:rPr lang="sk-SK"/>
              <a:pPr>
                <a:defRPr/>
              </a:pPr>
              <a:t>12. 5. 2020</a:t>
            </a:fld>
            <a:endParaRPr lang="sk-SK"/>
          </a:p>
        </p:txBody>
      </p:sp>
      <p:sp>
        <p:nvSpPr>
          <p:cNvPr id="3" name="Footer Placeholder 4">
            <a:extLst>
              <a:ext uri="{FF2B5EF4-FFF2-40B4-BE49-F238E27FC236}">
                <a16:creationId xmlns:a16="http://schemas.microsoft.com/office/drawing/2014/main" id="{1A4A4EB6-B6A2-4AA6-8C74-9A5BE8E8A720}"/>
              </a:ext>
            </a:extLst>
          </p:cNvPr>
          <p:cNvSpPr>
            <a:spLocks noGrp="1"/>
          </p:cNvSpPr>
          <p:nvPr>
            <p:ph type="ftr" sz="quarter" idx="11"/>
          </p:nvPr>
        </p:nvSpPr>
        <p:spPr/>
        <p:txBody>
          <a:bodyPr/>
          <a:lstStyle>
            <a:lvl1pPr>
              <a:defRPr/>
            </a:lvl1pPr>
          </a:lstStyle>
          <a:p>
            <a:pPr>
              <a:defRPr/>
            </a:pPr>
            <a:endParaRPr lang="sk-SK"/>
          </a:p>
        </p:txBody>
      </p:sp>
      <p:sp>
        <p:nvSpPr>
          <p:cNvPr id="4" name="Slide Number Placeholder 5">
            <a:extLst>
              <a:ext uri="{FF2B5EF4-FFF2-40B4-BE49-F238E27FC236}">
                <a16:creationId xmlns:a16="http://schemas.microsoft.com/office/drawing/2014/main" id="{487A0B95-F07F-4AAC-8D2B-F9BDC87D3EC7}"/>
              </a:ext>
            </a:extLst>
          </p:cNvPr>
          <p:cNvSpPr>
            <a:spLocks noGrp="1"/>
          </p:cNvSpPr>
          <p:nvPr>
            <p:ph type="sldNum" sz="quarter" idx="12"/>
          </p:nvPr>
        </p:nvSpPr>
        <p:spPr/>
        <p:txBody>
          <a:bodyPr/>
          <a:lstStyle>
            <a:lvl1pPr>
              <a:defRPr/>
            </a:lvl1pPr>
          </a:lstStyle>
          <a:p>
            <a:pPr>
              <a:defRPr/>
            </a:pPr>
            <a:fld id="{4A59F529-E242-4B1F-A110-4CF3EBB583EA}" type="slidenum">
              <a:rPr lang="sk-SK"/>
              <a:pPr>
                <a:defRPr/>
              </a:pPr>
              <a:t>‹#›</a:t>
            </a:fld>
            <a:endParaRPr lang="sk-SK"/>
          </a:p>
        </p:txBody>
      </p:sp>
    </p:spTree>
    <p:extLst>
      <p:ext uri="{BB962C8B-B14F-4D97-AF65-F5344CB8AC3E}">
        <p14:creationId xmlns:p14="http://schemas.microsoft.com/office/powerpoint/2010/main" val="38467993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6" y="472759"/>
            <a:ext cx="3715657" cy="1654651"/>
          </a:xfrm>
        </p:spPr>
        <p:txBody>
          <a:bodyPr anchor="b"/>
          <a:lstStyle>
            <a:lvl1pPr>
              <a:defRPr sz="2764"/>
            </a:lvl1pPr>
          </a:lstStyle>
          <a:p>
            <a:r>
              <a:rPr lang="sk-SK"/>
              <a:t>Kliknutím upravte štýl predlohy nadpisu</a:t>
            </a:r>
            <a:endParaRPr lang="en-US" dirty="0"/>
          </a:p>
        </p:txBody>
      </p:sp>
      <p:sp>
        <p:nvSpPr>
          <p:cNvPr id="3" name="Content Placeholder 2"/>
          <p:cNvSpPr>
            <a:spLocks noGrp="1"/>
          </p:cNvSpPr>
          <p:nvPr>
            <p:ph idx="1"/>
          </p:nvPr>
        </p:nvSpPr>
        <p:spPr>
          <a:xfrm>
            <a:off x="4897709" y="1021025"/>
            <a:ext cx="5832247" cy="5039464"/>
          </a:xfrm>
        </p:spPr>
        <p:txBody>
          <a:bodyPr/>
          <a:lstStyle>
            <a:lvl1pPr>
              <a:defRPr sz="2764"/>
            </a:lvl1pPr>
            <a:lvl2pPr>
              <a:defRPr sz="2418"/>
            </a:lvl2pPr>
            <a:lvl3pPr>
              <a:defRPr sz="2072"/>
            </a:lvl3pPr>
            <a:lvl4pPr>
              <a:defRPr sz="1727"/>
            </a:lvl4pPr>
            <a:lvl5pPr>
              <a:defRPr sz="1727"/>
            </a:lvl5pPr>
            <a:lvl6pPr>
              <a:defRPr sz="1727"/>
            </a:lvl6pPr>
            <a:lvl7pPr>
              <a:defRPr sz="1727"/>
            </a:lvl7pPr>
            <a:lvl8pPr>
              <a:defRPr sz="1727"/>
            </a:lvl8pPr>
            <a:lvl9pPr>
              <a:defRPr sz="1727"/>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793536" y="2127409"/>
            <a:ext cx="3715657" cy="3941288"/>
          </a:xfrm>
        </p:spPr>
        <p:txBody>
          <a:bodyPr/>
          <a:lstStyle>
            <a:lvl1pPr marL="0" indent="0">
              <a:buNone/>
              <a:defRPr sz="1381"/>
            </a:lvl1pPr>
            <a:lvl2pPr marL="394774" indent="0">
              <a:buNone/>
              <a:defRPr sz="1209"/>
            </a:lvl2pPr>
            <a:lvl3pPr marL="789550" indent="0">
              <a:buNone/>
              <a:defRPr sz="1037"/>
            </a:lvl3pPr>
            <a:lvl4pPr marL="1184324" indent="0">
              <a:buNone/>
              <a:defRPr sz="864"/>
            </a:lvl4pPr>
            <a:lvl5pPr marL="1579099" indent="0">
              <a:buNone/>
              <a:defRPr sz="864"/>
            </a:lvl5pPr>
            <a:lvl6pPr marL="1973873" indent="0">
              <a:buNone/>
              <a:defRPr sz="864"/>
            </a:lvl6pPr>
            <a:lvl7pPr marL="2368649" indent="0">
              <a:buNone/>
              <a:defRPr sz="864"/>
            </a:lvl7pPr>
            <a:lvl8pPr marL="2763422" indent="0">
              <a:buNone/>
              <a:defRPr sz="864"/>
            </a:lvl8pPr>
            <a:lvl9pPr marL="3158197" indent="0">
              <a:buNone/>
              <a:defRPr sz="864"/>
            </a:lvl9pPr>
          </a:lstStyle>
          <a:p>
            <a:pPr lvl="0"/>
            <a:r>
              <a:rPr lang="sk-SK"/>
              <a:t>Upraviť štýly predlohy textu</a:t>
            </a:r>
          </a:p>
        </p:txBody>
      </p:sp>
      <p:sp>
        <p:nvSpPr>
          <p:cNvPr id="5" name="Date Placeholder 3">
            <a:extLst>
              <a:ext uri="{FF2B5EF4-FFF2-40B4-BE49-F238E27FC236}">
                <a16:creationId xmlns:a16="http://schemas.microsoft.com/office/drawing/2014/main" id="{294D2321-F5AC-498E-B172-376159220985}"/>
              </a:ext>
            </a:extLst>
          </p:cNvPr>
          <p:cNvSpPr>
            <a:spLocks noGrp="1"/>
          </p:cNvSpPr>
          <p:nvPr>
            <p:ph type="dt" sz="half" idx="10"/>
          </p:nvPr>
        </p:nvSpPr>
        <p:spPr/>
        <p:txBody>
          <a:bodyPr/>
          <a:lstStyle>
            <a:lvl1pPr>
              <a:defRPr/>
            </a:lvl1pPr>
          </a:lstStyle>
          <a:p>
            <a:pPr>
              <a:defRPr/>
            </a:pPr>
            <a:fld id="{DCDD5FA8-DD7A-4ACD-83F5-482CDFF589AE}" type="datetimeFigureOut">
              <a:rPr lang="sk-SK"/>
              <a:pPr>
                <a:defRPr/>
              </a:pPr>
              <a:t>12. 5. 2020</a:t>
            </a:fld>
            <a:endParaRPr lang="sk-SK"/>
          </a:p>
        </p:txBody>
      </p:sp>
      <p:sp>
        <p:nvSpPr>
          <p:cNvPr id="6" name="Footer Placeholder 4">
            <a:extLst>
              <a:ext uri="{FF2B5EF4-FFF2-40B4-BE49-F238E27FC236}">
                <a16:creationId xmlns:a16="http://schemas.microsoft.com/office/drawing/2014/main" id="{12F2A453-D5BD-4C45-9B24-C260916C24C1}"/>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a16="http://schemas.microsoft.com/office/drawing/2014/main" id="{00AE9040-EE97-4BDC-ADDD-50C628C4A24A}"/>
              </a:ext>
            </a:extLst>
          </p:cNvPr>
          <p:cNvSpPr>
            <a:spLocks noGrp="1"/>
          </p:cNvSpPr>
          <p:nvPr>
            <p:ph type="sldNum" sz="quarter" idx="12"/>
          </p:nvPr>
        </p:nvSpPr>
        <p:spPr/>
        <p:txBody>
          <a:bodyPr/>
          <a:lstStyle>
            <a:lvl1pPr>
              <a:defRPr/>
            </a:lvl1pPr>
          </a:lstStyle>
          <a:p>
            <a:pPr>
              <a:defRPr/>
            </a:pPr>
            <a:fld id="{111702A4-708C-4A4A-A0FD-794C3C70AD13}" type="slidenum">
              <a:rPr lang="sk-SK"/>
              <a:pPr>
                <a:defRPr/>
              </a:pPr>
              <a:t>‹#›</a:t>
            </a:fld>
            <a:endParaRPr lang="sk-SK"/>
          </a:p>
        </p:txBody>
      </p:sp>
    </p:spTree>
    <p:extLst>
      <p:ext uri="{BB962C8B-B14F-4D97-AF65-F5344CB8AC3E}">
        <p14:creationId xmlns:p14="http://schemas.microsoft.com/office/powerpoint/2010/main" val="37134363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6" y="472759"/>
            <a:ext cx="3715657" cy="1654651"/>
          </a:xfrm>
        </p:spPr>
        <p:txBody>
          <a:bodyPr anchor="b"/>
          <a:lstStyle>
            <a:lvl1pPr>
              <a:defRPr sz="2764"/>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4897709" y="1021025"/>
            <a:ext cx="5832247" cy="5039464"/>
          </a:xfrm>
        </p:spPr>
        <p:txBody>
          <a:bodyPr rtlCol="0">
            <a:normAutofit/>
          </a:bodyPr>
          <a:lstStyle>
            <a:lvl1pPr marL="0" indent="0">
              <a:buNone/>
              <a:defRPr sz="2764"/>
            </a:lvl1pPr>
            <a:lvl2pPr marL="394774" indent="0">
              <a:buNone/>
              <a:defRPr sz="2418"/>
            </a:lvl2pPr>
            <a:lvl3pPr marL="789550" indent="0">
              <a:buNone/>
              <a:defRPr sz="2072"/>
            </a:lvl3pPr>
            <a:lvl4pPr marL="1184324" indent="0">
              <a:buNone/>
              <a:defRPr sz="1727"/>
            </a:lvl4pPr>
            <a:lvl5pPr marL="1579099" indent="0">
              <a:buNone/>
              <a:defRPr sz="1727"/>
            </a:lvl5pPr>
            <a:lvl6pPr marL="1973873" indent="0">
              <a:buNone/>
              <a:defRPr sz="1727"/>
            </a:lvl6pPr>
            <a:lvl7pPr marL="2368649" indent="0">
              <a:buNone/>
              <a:defRPr sz="1727"/>
            </a:lvl7pPr>
            <a:lvl8pPr marL="2763422" indent="0">
              <a:buNone/>
              <a:defRPr sz="1727"/>
            </a:lvl8pPr>
            <a:lvl9pPr marL="3158197" indent="0">
              <a:buNone/>
              <a:defRPr sz="1727"/>
            </a:lvl9pPr>
          </a:lstStyle>
          <a:p>
            <a:pPr lvl="0"/>
            <a:r>
              <a:rPr lang="sk-SK" noProof="0"/>
              <a:t>Kliknutím na ikonu pridáte obrázok</a:t>
            </a:r>
            <a:endParaRPr lang="en-US" noProof="0" dirty="0"/>
          </a:p>
        </p:txBody>
      </p:sp>
      <p:sp>
        <p:nvSpPr>
          <p:cNvPr id="4" name="Text Placeholder 3"/>
          <p:cNvSpPr>
            <a:spLocks noGrp="1"/>
          </p:cNvSpPr>
          <p:nvPr>
            <p:ph type="body" sz="half" idx="2"/>
          </p:nvPr>
        </p:nvSpPr>
        <p:spPr>
          <a:xfrm>
            <a:off x="793536" y="2127409"/>
            <a:ext cx="3715657" cy="3941288"/>
          </a:xfrm>
        </p:spPr>
        <p:txBody>
          <a:bodyPr/>
          <a:lstStyle>
            <a:lvl1pPr marL="0" indent="0">
              <a:buNone/>
              <a:defRPr sz="1381"/>
            </a:lvl1pPr>
            <a:lvl2pPr marL="394774" indent="0">
              <a:buNone/>
              <a:defRPr sz="1209"/>
            </a:lvl2pPr>
            <a:lvl3pPr marL="789550" indent="0">
              <a:buNone/>
              <a:defRPr sz="1037"/>
            </a:lvl3pPr>
            <a:lvl4pPr marL="1184324" indent="0">
              <a:buNone/>
              <a:defRPr sz="864"/>
            </a:lvl4pPr>
            <a:lvl5pPr marL="1579099" indent="0">
              <a:buNone/>
              <a:defRPr sz="864"/>
            </a:lvl5pPr>
            <a:lvl6pPr marL="1973873" indent="0">
              <a:buNone/>
              <a:defRPr sz="864"/>
            </a:lvl6pPr>
            <a:lvl7pPr marL="2368649" indent="0">
              <a:buNone/>
              <a:defRPr sz="864"/>
            </a:lvl7pPr>
            <a:lvl8pPr marL="2763422" indent="0">
              <a:buNone/>
              <a:defRPr sz="864"/>
            </a:lvl8pPr>
            <a:lvl9pPr marL="3158197" indent="0">
              <a:buNone/>
              <a:defRPr sz="864"/>
            </a:lvl9pPr>
          </a:lstStyle>
          <a:p>
            <a:pPr lvl="0"/>
            <a:r>
              <a:rPr lang="sk-SK"/>
              <a:t>Upraviť štýly predlohy textu</a:t>
            </a:r>
          </a:p>
        </p:txBody>
      </p:sp>
      <p:sp>
        <p:nvSpPr>
          <p:cNvPr id="5" name="Date Placeholder 3">
            <a:extLst>
              <a:ext uri="{FF2B5EF4-FFF2-40B4-BE49-F238E27FC236}">
                <a16:creationId xmlns:a16="http://schemas.microsoft.com/office/drawing/2014/main" id="{86E3EB48-810F-49DE-BC62-56AB08BB082A}"/>
              </a:ext>
            </a:extLst>
          </p:cNvPr>
          <p:cNvSpPr>
            <a:spLocks noGrp="1"/>
          </p:cNvSpPr>
          <p:nvPr>
            <p:ph type="dt" sz="half" idx="10"/>
          </p:nvPr>
        </p:nvSpPr>
        <p:spPr/>
        <p:txBody>
          <a:bodyPr/>
          <a:lstStyle>
            <a:lvl1pPr>
              <a:defRPr/>
            </a:lvl1pPr>
          </a:lstStyle>
          <a:p>
            <a:pPr>
              <a:defRPr/>
            </a:pPr>
            <a:fld id="{0948CB85-CBDB-453B-9764-A45A4062A75F}" type="datetimeFigureOut">
              <a:rPr lang="sk-SK"/>
              <a:pPr>
                <a:defRPr/>
              </a:pPr>
              <a:t>12. 5. 2020</a:t>
            </a:fld>
            <a:endParaRPr lang="sk-SK"/>
          </a:p>
        </p:txBody>
      </p:sp>
      <p:sp>
        <p:nvSpPr>
          <p:cNvPr id="6" name="Footer Placeholder 4">
            <a:extLst>
              <a:ext uri="{FF2B5EF4-FFF2-40B4-BE49-F238E27FC236}">
                <a16:creationId xmlns:a16="http://schemas.microsoft.com/office/drawing/2014/main" id="{2D662D7A-A2E6-4815-9583-2C88926B0106}"/>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a16="http://schemas.microsoft.com/office/drawing/2014/main" id="{9DFCB28E-A070-4ABC-AD5E-403C686BE939}"/>
              </a:ext>
            </a:extLst>
          </p:cNvPr>
          <p:cNvSpPr>
            <a:spLocks noGrp="1"/>
          </p:cNvSpPr>
          <p:nvPr>
            <p:ph type="sldNum" sz="quarter" idx="12"/>
          </p:nvPr>
        </p:nvSpPr>
        <p:spPr/>
        <p:txBody>
          <a:bodyPr/>
          <a:lstStyle>
            <a:lvl1pPr>
              <a:defRPr/>
            </a:lvl1pPr>
          </a:lstStyle>
          <a:p>
            <a:pPr>
              <a:defRPr/>
            </a:pPr>
            <a:fld id="{FAC7C541-9229-4E4D-814E-C61EB96B7BAF}" type="slidenum">
              <a:rPr lang="sk-SK"/>
              <a:pPr>
                <a:defRPr/>
              </a:pPr>
              <a:t>‹#›</a:t>
            </a:fld>
            <a:endParaRPr lang="sk-SK"/>
          </a:p>
        </p:txBody>
      </p:sp>
    </p:spTree>
    <p:extLst>
      <p:ext uri="{BB962C8B-B14F-4D97-AF65-F5344CB8AC3E}">
        <p14:creationId xmlns:p14="http://schemas.microsoft.com/office/powerpoint/2010/main" val="29343344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a:extLst>
              <a:ext uri="{FF2B5EF4-FFF2-40B4-BE49-F238E27FC236}">
                <a16:creationId xmlns:a16="http://schemas.microsoft.com/office/drawing/2014/main" id="{AB17B81F-4479-42F2-A3A3-E42011EADD41}"/>
              </a:ext>
            </a:extLst>
          </p:cNvPr>
          <p:cNvSpPr>
            <a:spLocks noGrp="1"/>
          </p:cNvSpPr>
          <p:nvPr>
            <p:ph type="dt" sz="half" idx="10"/>
          </p:nvPr>
        </p:nvSpPr>
        <p:spPr/>
        <p:txBody>
          <a:bodyPr/>
          <a:lstStyle>
            <a:lvl1pPr>
              <a:defRPr/>
            </a:lvl1pPr>
          </a:lstStyle>
          <a:p>
            <a:pPr>
              <a:defRPr/>
            </a:pPr>
            <a:fld id="{6BE7D3A1-8D0D-4992-9080-74C06613ECC2}" type="datetimeFigureOut">
              <a:rPr lang="sk-SK"/>
              <a:pPr>
                <a:defRPr/>
              </a:pPr>
              <a:t>12. 5. 2020</a:t>
            </a:fld>
            <a:endParaRPr lang="sk-SK"/>
          </a:p>
        </p:txBody>
      </p:sp>
      <p:sp>
        <p:nvSpPr>
          <p:cNvPr id="5" name="Footer Placeholder 4">
            <a:extLst>
              <a:ext uri="{FF2B5EF4-FFF2-40B4-BE49-F238E27FC236}">
                <a16:creationId xmlns:a16="http://schemas.microsoft.com/office/drawing/2014/main" id="{4A4506C1-B9F0-402E-857F-82740BBB627B}"/>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D53BE07C-0A11-4B72-9324-D784E3603E9D}"/>
              </a:ext>
            </a:extLst>
          </p:cNvPr>
          <p:cNvSpPr>
            <a:spLocks noGrp="1"/>
          </p:cNvSpPr>
          <p:nvPr>
            <p:ph type="sldNum" sz="quarter" idx="12"/>
          </p:nvPr>
        </p:nvSpPr>
        <p:spPr/>
        <p:txBody>
          <a:bodyPr/>
          <a:lstStyle>
            <a:lvl1pPr>
              <a:defRPr/>
            </a:lvl1pPr>
          </a:lstStyle>
          <a:p>
            <a:pPr>
              <a:defRPr/>
            </a:pPr>
            <a:fld id="{79D8043C-6489-4092-9A37-E949008D3C50}" type="slidenum">
              <a:rPr lang="sk-SK"/>
              <a:pPr>
                <a:defRPr/>
              </a:pPr>
              <a:t>‹#›</a:t>
            </a:fld>
            <a:endParaRPr lang="sk-SK"/>
          </a:p>
        </p:txBody>
      </p:sp>
    </p:spTree>
    <p:extLst>
      <p:ext uri="{BB962C8B-B14F-4D97-AF65-F5344CB8AC3E}">
        <p14:creationId xmlns:p14="http://schemas.microsoft.com/office/powerpoint/2010/main" val="6207170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244349" y="377550"/>
            <a:ext cx="2484105" cy="6009602"/>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792033" y="377550"/>
            <a:ext cx="7308310" cy="6009602"/>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a:extLst>
              <a:ext uri="{FF2B5EF4-FFF2-40B4-BE49-F238E27FC236}">
                <a16:creationId xmlns:a16="http://schemas.microsoft.com/office/drawing/2014/main" id="{8F2C2BC6-08ED-4120-88C7-F511F6800553}"/>
              </a:ext>
            </a:extLst>
          </p:cNvPr>
          <p:cNvSpPr>
            <a:spLocks noGrp="1"/>
          </p:cNvSpPr>
          <p:nvPr>
            <p:ph type="dt" sz="half" idx="10"/>
          </p:nvPr>
        </p:nvSpPr>
        <p:spPr/>
        <p:txBody>
          <a:bodyPr/>
          <a:lstStyle>
            <a:lvl1pPr>
              <a:defRPr/>
            </a:lvl1pPr>
          </a:lstStyle>
          <a:p>
            <a:pPr>
              <a:defRPr/>
            </a:pPr>
            <a:fld id="{BB670E74-40D4-458B-B752-944C2E6CDEFC}" type="datetimeFigureOut">
              <a:rPr lang="sk-SK"/>
              <a:pPr>
                <a:defRPr/>
              </a:pPr>
              <a:t>12. 5. 2020</a:t>
            </a:fld>
            <a:endParaRPr lang="sk-SK"/>
          </a:p>
        </p:txBody>
      </p:sp>
      <p:sp>
        <p:nvSpPr>
          <p:cNvPr id="5" name="Footer Placeholder 4">
            <a:extLst>
              <a:ext uri="{FF2B5EF4-FFF2-40B4-BE49-F238E27FC236}">
                <a16:creationId xmlns:a16="http://schemas.microsoft.com/office/drawing/2014/main" id="{B7D83202-3C80-4851-A9F4-FEBA1894F3E8}"/>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32EEB756-5027-4211-BCAC-AD4FB66A7EF9}"/>
              </a:ext>
            </a:extLst>
          </p:cNvPr>
          <p:cNvSpPr>
            <a:spLocks noGrp="1"/>
          </p:cNvSpPr>
          <p:nvPr>
            <p:ph type="sldNum" sz="quarter" idx="12"/>
          </p:nvPr>
        </p:nvSpPr>
        <p:spPr/>
        <p:txBody>
          <a:bodyPr/>
          <a:lstStyle>
            <a:lvl1pPr>
              <a:defRPr/>
            </a:lvl1pPr>
          </a:lstStyle>
          <a:p>
            <a:pPr>
              <a:defRPr/>
            </a:pPr>
            <a:fld id="{714C44A9-AA44-4FD6-B50F-AF0BAC3FB0D5}" type="slidenum">
              <a:rPr lang="sk-SK"/>
              <a:pPr>
                <a:defRPr/>
              </a:pPr>
              <a:t>‹#›</a:t>
            </a:fld>
            <a:endParaRPr lang="sk-SK"/>
          </a:p>
        </p:txBody>
      </p:sp>
    </p:spTree>
    <p:extLst>
      <p:ext uri="{BB962C8B-B14F-4D97-AF65-F5344CB8AC3E}">
        <p14:creationId xmlns:p14="http://schemas.microsoft.com/office/powerpoint/2010/main" val="2792861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9683D15-1620-4B4E-92C3-29D0DBC0A1A0}"/>
              </a:ext>
            </a:extLst>
          </p:cNvPr>
          <p:cNvSpPr>
            <a:spLocks noGrp="1" noChangeArrowheads="1"/>
          </p:cNvSpPr>
          <p:nvPr>
            <p:ph type="title"/>
          </p:nvPr>
        </p:nvSpPr>
        <p:spPr bwMode="auto">
          <a:xfrm>
            <a:off x="792163" y="377825"/>
            <a:ext cx="9936162" cy="1370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a:t>Kliknutím upravte štýl predlohy nadpisu</a:t>
            </a:r>
            <a:endParaRPr lang="en-US" altLang="sk-SK"/>
          </a:p>
        </p:txBody>
      </p:sp>
      <p:sp>
        <p:nvSpPr>
          <p:cNvPr id="1027" name="Text Placeholder 2">
            <a:extLst>
              <a:ext uri="{FF2B5EF4-FFF2-40B4-BE49-F238E27FC236}">
                <a16:creationId xmlns:a16="http://schemas.microsoft.com/office/drawing/2014/main" id="{0FD350E2-13F9-4D4E-81D0-B0BD27B17AEC}"/>
              </a:ext>
            </a:extLst>
          </p:cNvPr>
          <p:cNvSpPr>
            <a:spLocks noGrp="1" noChangeArrowheads="1"/>
          </p:cNvSpPr>
          <p:nvPr>
            <p:ph type="body" idx="1"/>
          </p:nvPr>
        </p:nvSpPr>
        <p:spPr bwMode="auto">
          <a:xfrm>
            <a:off x="792163" y="1887538"/>
            <a:ext cx="9936162" cy="449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a:t>Upraviť štýly predlohy textu</a:t>
            </a:r>
          </a:p>
          <a:p>
            <a:pPr lvl="1"/>
            <a:r>
              <a:rPr lang="sk-SK" altLang="sk-SK"/>
              <a:t>Druhá úroveň</a:t>
            </a:r>
          </a:p>
          <a:p>
            <a:pPr lvl="2"/>
            <a:r>
              <a:rPr lang="sk-SK" altLang="sk-SK"/>
              <a:t>Tretia úroveň</a:t>
            </a:r>
          </a:p>
          <a:p>
            <a:pPr lvl="3"/>
            <a:r>
              <a:rPr lang="sk-SK" altLang="sk-SK"/>
              <a:t>Štvrtá úroveň</a:t>
            </a:r>
          </a:p>
          <a:p>
            <a:pPr lvl="4"/>
            <a:r>
              <a:rPr lang="sk-SK" altLang="sk-SK"/>
              <a:t>Piata úroveň</a:t>
            </a:r>
            <a:endParaRPr lang="en-US" altLang="sk-SK"/>
          </a:p>
        </p:txBody>
      </p:sp>
      <p:sp>
        <p:nvSpPr>
          <p:cNvPr id="4" name="Date Placeholder 3">
            <a:extLst>
              <a:ext uri="{FF2B5EF4-FFF2-40B4-BE49-F238E27FC236}">
                <a16:creationId xmlns:a16="http://schemas.microsoft.com/office/drawing/2014/main" id="{57A4ADF9-E86E-4A01-8573-05547A3F03C6}"/>
              </a:ext>
            </a:extLst>
          </p:cNvPr>
          <p:cNvSpPr>
            <a:spLocks noGrp="1"/>
          </p:cNvSpPr>
          <p:nvPr>
            <p:ph type="dt" sz="half" idx="2"/>
          </p:nvPr>
        </p:nvSpPr>
        <p:spPr>
          <a:xfrm>
            <a:off x="792163" y="6572250"/>
            <a:ext cx="2592387" cy="377825"/>
          </a:xfrm>
          <a:prstGeom prst="rect">
            <a:avLst/>
          </a:prstGeom>
        </p:spPr>
        <p:txBody>
          <a:bodyPr vert="horz" lIns="91440" tIns="45720" rIns="91440" bIns="45720" rtlCol="0" anchor="ctr"/>
          <a:lstStyle>
            <a:lvl1pPr algn="l" eaLnBrk="1" fontAlgn="auto" hangingPunct="1">
              <a:spcBef>
                <a:spcPts val="0"/>
              </a:spcBef>
              <a:spcAft>
                <a:spcPts val="0"/>
              </a:spcAft>
              <a:defRPr sz="1134">
                <a:solidFill>
                  <a:schemeClr val="tx1">
                    <a:tint val="75000"/>
                  </a:schemeClr>
                </a:solidFill>
                <a:latin typeface="+mn-lt"/>
              </a:defRPr>
            </a:lvl1pPr>
          </a:lstStyle>
          <a:p>
            <a:pPr>
              <a:defRPr/>
            </a:pPr>
            <a:fld id="{DB23E538-BE24-4D75-BE88-51A39350289E}" type="datetimeFigureOut">
              <a:rPr lang="sk-SK"/>
              <a:pPr>
                <a:defRPr/>
              </a:pPr>
              <a:t>12. 5. 2020</a:t>
            </a:fld>
            <a:endParaRPr lang="sk-SK"/>
          </a:p>
        </p:txBody>
      </p:sp>
      <p:sp>
        <p:nvSpPr>
          <p:cNvPr id="5" name="Footer Placeholder 4">
            <a:extLst>
              <a:ext uri="{FF2B5EF4-FFF2-40B4-BE49-F238E27FC236}">
                <a16:creationId xmlns:a16="http://schemas.microsoft.com/office/drawing/2014/main" id="{38D931C1-46D2-4BF6-B0EB-E1559938A790}"/>
              </a:ext>
            </a:extLst>
          </p:cNvPr>
          <p:cNvSpPr>
            <a:spLocks noGrp="1"/>
          </p:cNvSpPr>
          <p:nvPr>
            <p:ph type="ftr" sz="quarter" idx="3"/>
          </p:nvPr>
        </p:nvSpPr>
        <p:spPr>
          <a:xfrm>
            <a:off x="3816350" y="6572250"/>
            <a:ext cx="3887788" cy="377825"/>
          </a:xfrm>
          <a:prstGeom prst="rect">
            <a:avLst/>
          </a:prstGeom>
        </p:spPr>
        <p:txBody>
          <a:bodyPr vert="horz" lIns="91440" tIns="45720" rIns="91440" bIns="45720" rtlCol="0" anchor="ctr"/>
          <a:lstStyle>
            <a:lvl1pPr algn="ctr" eaLnBrk="1" fontAlgn="auto" hangingPunct="1">
              <a:spcBef>
                <a:spcPts val="0"/>
              </a:spcBef>
              <a:spcAft>
                <a:spcPts val="0"/>
              </a:spcAft>
              <a:defRPr sz="1134">
                <a:solidFill>
                  <a:schemeClr val="tx1">
                    <a:tint val="75000"/>
                  </a:schemeClr>
                </a:solidFill>
                <a:latin typeface="+mn-lt"/>
              </a:defRPr>
            </a:lvl1pPr>
          </a:lstStyle>
          <a:p>
            <a:pPr>
              <a:defRPr/>
            </a:pPr>
            <a:endParaRPr lang="sk-SK"/>
          </a:p>
        </p:txBody>
      </p:sp>
      <p:sp>
        <p:nvSpPr>
          <p:cNvPr id="6" name="Slide Number Placeholder 5">
            <a:extLst>
              <a:ext uri="{FF2B5EF4-FFF2-40B4-BE49-F238E27FC236}">
                <a16:creationId xmlns:a16="http://schemas.microsoft.com/office/drawing/2014/main" id="{9E0A1FE3-CFF9-4A89-8994-B511AB412590}"/>
              </a:ext>
            </a:extLst>
          </p:cNvPr>
          <p:cNvSpPr>
            <a:spLocks noGrp="1"/>
          </p:cNvSpPr>
          <p:nvPr>
            <p:ph type="sldNum" sz="quarter" idx="4"/>
          </p:nvPr>
        </p:nvSpPr>
        <p:spPr>
          <a:xfrm>
            <a:off x="8135938" y="6572250"/>
            <a:ext cx="2592387" cy="377825"/>
          </a:xfrm>
          <a:prstGeom prst="rect">
            <a:avLst/>
          </a:prstGeom>
        </p:spPr>
        <p:txBody>
          <a:bodyPr vert="horz" lIns="91440" tIns="45720" rIns="91440" bIns="45720" rtlCol="0" anchor="ctr"/>
          <a:lstStyle>
            <a:lvl1pPr algn="r" eaLnBrk="1" fontAlgn="auto" hangingPunct="1">
              <a:spcBef>
                <a:spcPts val="0"/>
              </a:spcBef>
              <a:spcAft>
                <a:spcPts val="0"/>
              </a:spcAft>
              <a:defRPr sz="1134">
                <a:solidFill>
                  <a:schemeClr val="tx1">
                    <a:tint val="75000"/>
                  </a:schemeClr>
                </a:solidFill>
                <a:latin typeface="+mn-lt"/>
              </a:defRPr>
            </a:lvl1pPr>
          </a:lstStyle>
          <a:p>
            <a:pPr>
              <a:defRPr/>
            </a:pPr>
            <a:fld id="{99BA89D9-0ECD-48E7-BBE8-B341933EB5BB}" type="slidenum">
              <a:rPr lang="sk-SK"/>
              <a:pPr>
                <a:defRPr/>
              </a:pPr>
              <a:t>‹#›</a:t>
            </a:fld>
            <a:endParaRPr lang="sk-SK"/>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863600" rtl="0" eaLnBrk="0" fontAlgn="base" hangingPunct="0">
        <a:lnSpc>
          <a:spcPct val="90000"/>
        </a:lnSpc>
        <a:spcBef>
          <a:spcPct val="0"/>
        </a:spcBef>
        <a:spcAft>
          <a:spcPct val="0"/>
        </a:spcAft>
        <a:defRPr sz="4100" kern="1200">
          <a:solidFill>
            <a:schemeClr val="tx1"/>
          </a:solidFill>
          <a:latin typeface="+mj-lt"/>
          <a:ea typeface="+mj-ea"/>
          <a:cs typeface="+mj-cs"/>
        </a:defRPr>
      </a:lvl1pPr>
      <a:lvl2pPr algn="l" defTabSz="863600" rtl="0" eaLnBrk="0" fontAlgn="base" hangingPunct="0">
        <a:lnSpc>
          <a:spcPct val="90000"/>
        </a:lnSpc>
        <a:spcBef>
          <a:spcPct val="0"/>
        </a:spcBef>
        <a:spcAft>
          <a:spcPct val="0"/>
        </a:spcAft>
        <a:defRPr sz="4100">
          <a:solidFill>
            <a:schemeClr val="tx1"/>
          </a:solidFill>
          <a:latin typeface="Calibri Light" panose="020F0302020204030204" pitchFamily="34" charset="0"/>
        </a:defRPr>
      </a:lvl2pPr>
      <a:lvl3pPr algn="l" defTabSz="863600" rtl="0" eaLnBrk="0" fontAlgn="base" hangingPunct="0">
        <a:lnSpc>
          <a:spcPct val="90000"/>
        </a:lnSpc>
        <a:spcBef>
          <a:spcPct val="0"/>
        </a:spcBef>
        <a:spcAft>
          <a:spcPct val="0"/>
        </a:spcAft>
        <a:defRPr sz="4100">
          <a:solidFill>
            <a:schemeClr val="tx1"/>
          </a:solidFill>
          <a:latin typeface="Calibri Light" panose="020F0302020204030204" pitchFamily="34" charset="0"/>
        </a:defRPr>
      </a:lvl3pPr>
      <a:lvl4pPr algn="l" defTabSz="863600" rtl="0" eaLnBrk="0" fontAlgn="base" hangingPunct="0">
        <a:lnSpc>
          <a:spcPct val="90000"/>
        </a:lnSpc>
        <a:spcBef>
          <a:spcPct val="0"/>
        </a:spcBef>
        <a:spcAft>
          <a:spcPct val="0"/>
        </a:spcAft>
        <a:defRPr sz="4100">
          <a:solidFill>
            <a:schemeClr val="tx1"/>
          </a:solidFill>
          <a:latin typeface="Calibri Light" panose="020F0302020204030204" pitchFamily="34" charset="0"/>
        </a:defRPr>
      </a:lvl4pPr>
      <a:lvl5pPr algn="l" defTabSz="863600" rtl="0" eaLnBrk="0" fontAlgn="base" hangingPunct="0">
        <a:lnSpc>
          <a:spcPct val="90000"/>
        </a:lnSpc>
        <a:spcBef>
          <a:spcPct val="0"/>
        </a:spcBef>
        <a:spcAft>
          <a:spcPct val="0"/>
        </a:spcAft>
        <a:defRPr sz="4100">
          <a:solidFill>
            <a:schemeClr val="tx1"/>
          </a:solidFill>
          <a:latin typeface="Calibri Light" panose="020F0302020204030204" pitchFamily="34" charset="0"/>
        </a:defRPr>
      </a:lvl5pPr>
      <a:lvl6pPr marL="457200" algn="l" defTabSz="863600" rtl="0" fontAlgn="base">
        <a:lnSpc>
          <a:spcPct val="90000"/>
        </a:lnSpc>
        <a:spcBef>
          <a:spcPct val="0"/>
        </a:spcBef>
        <a:spcAft>
          <a:spcPct val="0"/>
        </a:spcAft>
        <a:defRPr sz="4100">
          <a:solidFill>
            <a:schemeClr val="tx1"/>
          </a:solidFill>
          <a:latin typeface="Calibri Light" panose="020F0302020204030204" pitchFamily="34" charset="0"/>
        </a:defRPr>
      </a:lvl6pPr>
      <a:lvl7pPr marL="914400" algn="l" defTabSz="863600" rtl="0" fontAlgn="base">
        <a:lnSpc>
          <a:spcPct val="90000"/>
        </a:lnSpc>
        <a:spcBef>
          <a:spcPct val="0"/>
        </a:spcBef>
        <a:spcAft>
          <a:spcPct val="0"/>
        </a:spcAft>
        <a:defRPr sz="4100">
          <a:solidFill>
            <a:schemeClr val="tx1"/>
          </a:solidFill>
          <a:latin typeface="Calibri Light" panose="020F0302020204030204" pitchFamily="34" charset="0"/>
        </a:defRPr>
      </a:lvl7pPr>
      <a:lvl8pPr marL="1371600" algn="l" defTabSz="863600" rtl="0" fontAlgn="base">
        <a:lnSpc>
          <a:spcPct val="90000"/>
        </a:lnSpc>
        <a:spcBef>
          <a:spcPct val="0"/>
        </a:spcBef>
        <a:spcAft>
          <a:spcPct val="0"/>
        </a:spcAft>
        <a:defRPr sz="4100">
          <a:solidFill>
            <a:schemeClr val="tx1"/>
          </a:solidFill>
          <a:latin typeface="Calibri Light" panose="020F0302020204030204" pitchFamily="34" charset="0"/>
        </a:defRPr>
      </a:lvl8pPr>
      <a:lvl9pPr marL="1828800" algn="l" defTabSz="863600" rtl="0" fontAlgn="base">
        <a:lnSpc>
          <a:spcPct val="90000"/>
        </a:lnSpc>
        <a:spcBef>
          <a:spcPct val="0"/>
        </a:spcBef>
        <a:spcAft>
          <a:spcPct val="0"/>
        </a:spcAft>
        <a:defRPr sz="4100">
          <a:solidFill>
            <a:schemeClr val="tx1"/>
          </a:solidFill>
          <a:latin typeface="Calibri Light" panose="020F0302020204030204" pitchFamily="34" charset="0"/>
        </a:defRPr>
      </a:lvl9pPr>
    </p:titleStyle>
    <p:bodyStyle>
      <a:lvl1pPr marL="215900" indent="-215900" algn="l" defTabSz="863600" rtl="0" eaLnBrk="0" fontAlgn="base" hangingPunct="0">
        <a:lnSpc>
          <a:spcPct val="90000"/>
        </a:lnSpc>
        <a:spcBef>
          <a:spcPts val="950"/>
        </a:spcBef>
        <a:spcAft>
          <a:spcPct val="0"/>
        </a:spcAft>
        <a:buFont typeface="Arial" panose="020B0604020202020204" pitchFamily="34" charset="0"/>
        <a:buChar char="•"/>
        <a:defRPr sz="2600" kern="1200">
          <a:solidFill>
            <a:schemeClr val="tx1"/>
          </a:solidFill>
          <a:latin typeface="+mn-lt"/>
          <a:ea typeface="+mn-ea"/>
          <a:cs typeface="+mn-cs"/>
        </a:defRPr>
      </a:lvl1pPr>
      <a:lvl2pPr marL="647700" indent="-215900" algn="l" defTabSz="863600" rtl="0" eaLnBrk="0" fontAlgn="base" hangingPunct="0">
        <a:lnSpc>
          <a:spcPct val="90000"/>
        </a:lnSpc>
        <a:spcBef>
          <a:spcPts val="475"/>
        </a:spcBef>
        <a:spcAft>
          <a:spcPct val="0"/>
        </a:spcAft>
        <a:buFont typeface="Arial" panose="020B0604020202020204" pitchFamily="34" charset="0"/>
        <a:buChar char="•"/>
        <a:defRPr sz="2200" kern="1200">
          <a:solidFill>
            <a:schemeClr val="tx1"/>
          </a:solidFill>
          <a:latin typeface="+mn-lt"/>
          <a:ea typeface="+mn-ea"/>
          <a:cs typeface="+mn-cs"/>
        </a:defRPr>
      </a:lvl2pPr>
      <a:lvl3pPr marL="1079500" indent="-215900" algn="l" defTabSz="863600" rtl="0" eaLnBrk="0" fontAlgn="base" hangingPunct="0">
        <a:lnSpc>
          <a:spcPct val="90000"/>
        </a:lnSpc>
        <a:spcBef>
          <a:spcPts val="475"/>
        </a:spcBef>
        <a:spcAft>
          <a:spcPct val="0"/>
        </a:spcAft>
        <a:buFont typeface="Arial" panose="020B0604020202020204" pitchFamily="34" charset="0"/>
        <a:buChar char="•"/>
        <a:defRPr kern="1200">
          <a:solidFill>
            <a:schemeClr val="tx1"/>
          </a:solidFill>
          <a:latin typeface="+mn-lt"/>
          <a:ea typeface="+mn-ea"/>
          <a:cs typeface="+mn-cs"/>
        </a:defRPr>
      </a:lvl3pPr>
      <a:lvl4pPr marL="1511300" indent="-215900" algn="l" defTabSz="863600" rtl="0" eaLnBrk="0" fontAlgn="base" hangingPunct="0">
        <a:lnSpc>
          <a:spcPct val="90000"/>
        </a:lnSpc>
        <a:spcBef>
          <a:spcPts val="475"/>
        </a:spcBef>
        <a:spcAft>
          <a:spcPct val="0"/>
        </a:spcAft>
        <a:buFont typeface="Arial" panose="020B0604020202020204" pitchFamily="34" charset="0"/>
        <a:buChar char="•"/>
        <a:defRPr sz="1700" kern="1200">
          <a:solidFill>
            <a:schemeClr val="tx1"/>
          </a:solidFill>
          <a:latin typeface="+mn-lt"/>
          <a:ea typeface="+mn-ea"/>
          <a:cs typeface="+mn-cs"/>
        </a:defRPr>
      </a:lvl4pPr>
      <a:lvl5pPr marL="1943100" indent="-215900" algn="l" defTabSz="863600" rtl="0" eaLnBrk="0" fontAlgn="base" hangingPunct="0">
        <a:lnSpc>
          <a:spcPct val="90000"/>
        </a:lnSpc>
        <a:spcBef>
          <a:spcPts val="475"/>
        </a:spcBef>
        <a:spcAft>
          <a:spcPct val="0"/>
        </a:spcAft>
        <a:buFont typeface="Arial" panose="020B0604020202020204" pitchFamily="34" charset="0"/>
        <a:buChar char="•"/>
        <a:defRPr sz="1700" kern="1200">
          <a:solidFill>
            <a:schemeClr val="tx1"/>
          </a:solidFill>
          <a:latin typeface="+mn-lt"/>
          <a:ea typeface="+mn-ea"/>
          <a:cs typeface="+mn-cs"/>
        </a:defRPr>
      </a:lvl5pPr>
      <a:lvl6pPr marL="2376046"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6pPr>
      <a:lvl7pPr marL="2808054"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7pPr>
      <a:lvl8pPr marL="3240062"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8pPr>
      <a:lvl9pPr marL="3672070"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9pPr>
    </p:bodyStyle>
    <p:otherStyle>
      <a:defPPr>
        <a:defRPr lang="en-US"/>
      </a:defPPr>
      <a:lvl1pPr marL="0" algn="l" defTabSz="864017" rtl="0" eaLnBrk="1" latinLnBrk="0" hangingPunct="1">
        <a:defRPr sz="1701" kern="1200">
          <a:solidFill>
            <a:schemeClr val="tx1"/>
          </a:solidFill>
          <a:latin typeface="+mn-lt"/>
          <a:ea typeface="+mn-ea"/>
          <a:cs typeface="+mn-cs"/>
        </a:defRPr>
      </a:lvl1pPr>
      <a:lvl2pPr marL="432008" algn="l" defTabSz="864017" rtl="0" eaLnBrk="1" latinLnBrk="0" hangingPunct="1">
        <a:defRPr sz="1701" kern="1200">
          <a:solidFill>
            <a:schemeClr val="tx1"/>
          </a:solidFill>
          <a:latin typeface="+mn-lt"/>
          <a:ea typeface="+mn-ea"/>
          <a:cs typeface="+mn-cs"/>
        </a:defRPr>
      </a:lvl2pPr>
      <a:lvl3pPr marL="864017" algn="l" defTabSz="864017" rtl="0" eaLnBrk="1" latinLnBrk="0" hangingPunct="1">
        <a:defRPr sz="1701" kern="1200">
          <a:solidFill>
            <a:schemeClr val="tx1"/>
          </a:solidFill>
          <a:latin typeface="+mn-lt"/>
          <a:ea typeface="+mn-ea"/>
          <a:cs typeface="+mn-cs"/>
        </a:defRPr>
      </a:lvl3pPr>
      <a:lvl4pPr marL="1296025" algn="l" defTabSz="864017" rtl="0" eaLnBrk="1" latinLnBrk="0" hangingPunct="1">
        <a:defRPr sz="1701" kern="1200">
          <a:solidFill>
            <a:schemeClr val="tx1"/>
          </a:solidFill>
          <a:latin typeface="+mn-lt"/>
          <a:ea typeface="+mn-ea"/>
          <a:cs typeface="+mn-cs"/>
        </a:defRPr>
      </a:lvl4pPr>
      <a:lvl5pPr marL="1728033" algn="l" defTabSz="864017" rtl="0" eaLnBrk="1" latinLnBrk="0" hangingPunct="1">
        <a:defRPr sz="1701" kern="1200">
          <a:solidFill>
            <a:schemeClr val="tx1"/>
          </a:solidFill>
          <a:latin typeface="+mn-lt"/>
          <a:ea typeface="+mn-ea"/>
          <a:cs typeface="+mn-cs"/>
        </a:defRPr>
      </a:lvl5pPr>
      <a:lvl6pPr marL="2160041" algn="l" defTabSz="864017" rtl="0" eaLnBrk="1" latinLnBrk="0" hangingPunct="1">
        <a:defRPr sz="1701" kern="1200">
          <a:solidFill>
            <a:schemeClr val="tx1"/>
          </a:solidFill>
          <a:latin typeface="+mn-lt"/>
          <a:ea typeface="+mn-ea"/>
          <a:cs typeface="+mn-cs"/>
        </a:defRPr>
      </a:lvl6pPr>
      <a:lvl7pPr marL="2592050" algn="l" defTabSz="864017" rtl="0" eaLnBrk="1" latinLnBrk="0" hangingPunct="1">
        <a:defRPr sz="1701" kern="1200">
          <a:solidFill>
            <a:schemeClr val="tx1"/>
          </a:solidFill>
          <a:latin typeface="+mn-lt"/>
          <a:ea typeface="+mn-ea"/>
          <a:cs typeface="+mn-cs"/>
        </a:defRPr>
      </a:lvl7pPr>
      <a:lvl8pPr marL="3024058" algn="l" defTabSz="864017" rtl="0" eaLnBrk="1" latinLnBrk="0" hangingPunct="1">
        <a:defRPr sz="1701" kern="1200">
          <a:solidFill>
            <a:schemeClr val="tx1"/>
          </a:solidFill>
          <a:latin typeface="+mn-lt"/>
          <a:ea typeface="+mn-ea"/>
          <a:cs typeface="+mn-cs"/>
        </a:defRPr>
      </a:lvl8pPr>
      <a:lvl9pPr marL="3456066" algn="l" defTabSz="864017" rtl="0" eaLnBrk="1" latinLnBrk="0" hangingPunct="1">
        <a:defRPr sz="1701"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9683D15-1620-4B4E-92C3-29D0DBC0A1A0}"/>
              </a:ext>
            </a:extLst>
          </p:cNvPr>
          <p:cNvSpPr>
            <a:spLocks noGrp="1" noChangeArrowheads="1"/>
          </p:cNvSpPr>
          <p:nvPr>
            <p:ph type="title"/>
          </p:nvPr>
        </p:nvSpPr>
        <p:spPr bwMode="auto">
          <a:xfrm>
            <a:off x="792163" y="377826"/>
            <a:ext cx="9936162" cy="1370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a:t>Kliknutím upravte štýl predlohy nadpisu</a:t>
            </a:r>
            <a:endParaRPr lang="en-US" altLang="sk-SK"/>
          </a:p>
        </p:txBody>
      </p:sp>
      <p:sp>
        <p:nvSpPr>
          <p:cNvPr id="1027" name="Text Placeholder 2">
            <a:extLst>
              <a:ext uri="{FF2B5EF4-FFF2-40B4-BE49-F238E27FC236}">
                <a16:creationId xmlns:a16="http://schemas.microsoft.com/office/drawing/2014/main" id="{0FD350E2-13F9-4D4E-81D0-B0BD27B17AEC}"/>
              </a:ext>
            </a:extLst>
          </p:cNvPr>
          <p:cNvSpPr>
            <a:spLocks noGrp="1" noChangeArrowheads="1"/>
          </p:cNvSpPr>
          <p:nvPr>
            <p:ph type="body" idx="1"/>
          </p:nvPr>
        </p:nvSpPr>
        <p:spPr bwMode="auto">
          <a:xfrm>
            <a:off x="792163" y="1887538"/>
            <a:ext cx="9936162" cy="449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a:t>Upraviť štýly predlohy textu</a:t>
            </a:r>
          </a:p>
          <a:p>
            <a:pPr lvl="1"/>
            <a:r>
              <a:rPr lang="sk-SK" altLang="sk-SK"/>
              <a:t>Druhá úroveň</a:t>
            </a:r>
          </a:p>
          <a:p>
            <a:pPr lvl="2"/>
            <a:r>
              <a:rPr lang="sk-SK" altLang="sk-SK"/>
              <a:t>Tretia úroveň</a:t>
            </a:r>
          </a:p>
          <a:p>
            <a:pPr lvl="3"/>
            <a:r>
              <a:rPr lang="sk-SK" altLang="sk-SK"/>
              <a:t>Štvrtá úroveň</a:t>
            </a:r>
          </a:p>
          <a:p>
            <a:pPr lvl="4"/>
            <a:r>
              <a:rPr lang="sk-SK" altLang="sk-SK"/>
              <a:t>Piata úroveň</a:t>
            </a:r>
            <a:endParaRPr lang="en-US" altLang="sk-SK"/>
          </a:p>
        </p:txBody>
      </p:sp>
      <p:sp>
        <p:nvSpPr>
          <p:cNvPr id="4" name="Date Placeholder 3">
            <a:extLst>
              <a:ext uri="{FF2B5EF4-FFF2-40B4-BE49-F238E27FC236}">
                <a16:creationId xmlns:a16="http://schemas.microsoft.com/office/drawing/2014/main" id="{57A4ADF9-E86E-4A01-8573-05547A3F03C6}"/>
              </a:ext>
            </a:extLst>
          </p:cNvPr>
          <p:cNvSpPr>
            <a:spLocks noGrp="1"/>
          </p:cNvSpPr>
          <p:nvPr>
            <p:ph type="dt" sz="half" idx="2"/>
          </p:nvPr>
        </p:nvSpPr>
        <p:spPr>
          <a:xfrm>
            <a:off x="792164" y="6572250"/>
            <a:ext cx="2592387" cy="377826"/>
          </a:xfrm>
          <a:prstGeom prst="rect">
            <a:avLst/>
          </a:prstGeom>
        </p:spPr>
        <p:txBody>
          <a:bodyPr vert="horz" lIns="91440" tIns="45720" rIns="91440" bIns="45720" rtlCol="0" anchor="ctr"/>
          <a:lstStyle>
            <a:lvl1pPr algn="l" eaLnBrk="1" fontAlgn="auto" hangingPunct="1">
              <a:spcBef>
                <a:spcPts val="0"/>
              </a:spcBef>
              <a:spcAft>
                <a:spcPts val="0"/>
              </a:spcAft>
              <a:defRPr sz="1037">
                <a:solidFill>
                  <a:schemeClr val="tx1">
                    <a:tint val="75000"/>
                  </a:schemeClr>
                </a:solidFill>
                <a:latin typeface="+mn-lt"/>
              </a:defRPr>
            </a:lvl1pPr>
          </a:lstStyle>
          <a:p>
            <a:pPr>
              <a:defRPr/>
            </a:pPr>
            <a:fld id="{DB23E538-BE24-4D75-BE88-51A39350289E}" type="datetimeFigureOut">
              <a:rPr lang="sk-SK"/>
              <a:pPr>
                <a:defRPr/>
              </a:pPr>
              <a:t>12. 5. 2020</a:t>
            </a:fld>
            <a:endParaRPr lang="sk-SK"/>
          </a:p>
        </p:txBody>
      </p:sp>
      <p:sp>
        <p:nvSpPr>
          <p:cNvPr id="5" name="Footer Placeholder 4">
            <a:extLst>
              <a:ext uri="{FF2B5EF4-FFF2-40B4-BE49-F238E27FC236}">
                <a16:creationId xmlns:a16="http://schemas.microsoft.com/office/drawing/2014/main" id="{38D931C1-46D2-4BF6-B0EB-E1559938A790}"/>
              </a:ext>
            </a:extLst>
          </p:cNvPr>
          <p:cNvSpPr>
            <a:spLocks noGrp="1"/>
          </p:cNvSpPr>
          <p:nvPr>
            <p:ph type="ftr" sz="quarter" idx="3"/>
          </p:nvPr>
        </p:nvSpPr>
        <p:spPr>
          <a:xfrm>
            <a:off x="3816351" y="6572250"/>
            <a:ext cx="3887788" cy="377826"/>
          </a:xfrm>
          <a:prstGeom prst="rect">
            <a:avLst/>
          </a:prstGeom>
        </p:spPr>
        <p:txBody>
          <a:bodyPr vert="horz" lIns="91440" tIns="45720" rIns="91440" bIns="45720" rtlCol="0" anchor="ctr"/>
          <a:lstStyle>
            <a:lvl1pPr algn="ctr" eaLnBrk="1" fontAlgn="auto" hangingPunct="1">
              <a:spcBef>
                <a:spcPts val="0"/>
              </a:spcBef>
              <a:spcAft>
                <a:spcPts val="0"/>
              </a:spcAft>
              <a:defRPr sz="1037">
                <a:solidFill>
                  <a:schemeClr val="tx1">
                    <a:tint val="75000"/>
                  </a:schemeClr>
                </a:solidFill>
                <a:latin typeface="+mn-lt"/>
              </a:defRPr>
            </a:lvl1pPr>
          </a:lstStyle>
          <a:p>
            <a:pPr>
              <a:defRPr/>
            </a:pPr>
            <a:endParaRPr lang="sk-SK"/>
          </a:p>
        </p:txBody>
      </p:sp>
      <p:sp>
        <p:nvSpPr>
          <p:cNvPr id="6" name="Slide Number Placeholder 5">
            <a:extLst>
              <a:ext uri="{FF2B5EF4-FFF2-40B4-BE49-F238E27FC236}">
                <a16:creationId xmlns:a16="http://schemas.microsoft.com/office/drawing/2014/main" id="{9E0A1FE3-CFF9-4A89-8994-B511AB412590}"/>
              </a:ext>
            </a:extLst>
          </p:cNvPr>
          <p:cNvSpPr>
            <a:spLocks noGrp="1"/>
          </p:cNvSpPr>
          <p:nvPr>
            <p:ph type="sldNum" sz="quarter" idx="4"/>
          </p:nvPr>
        </p:nvSpPr>
        <p:spPr>
          <a:xfrm>
            <a:off x="8135939" y="6572250"/>
            <a:ext cx="2592387" cy="377826"/>
          </a:xfrm>
          <a:prstGeom prst="rect">
            <a:avLst/>
          </a:prstGeom>
        </p:spPr>
        <p:txBody>
          <a:bodyPr vert="horz" lIns="91440" tIns="45720" rIns="91440" bIns="45720" rtlCol="0" anchor="ctr"/>
          <a:lstStyle>
            <a:lvl1pPr algn="r" eaLnBrk="1" fontAlgn="auto" hangingPunct="1">
              <a:spcBef>
                <a:spcPts val="0"/>
              </a:spcBef>
              <a:spcAft>
                <a:spcPts val="0"/>
              </a:spcAft>
              <a:defRPr sz="1037">
                <a:solidFill>
                  <a:schemeClr val="tx1">
                    <a:tint val="75000"/>
                  </a:schemeClr>
                </a:solidFill>
                <a:latin typeface="+mn-lt"/>
              </a:defRPr>
            </a:lvl1pPr>
          </a:lstStyle>
          <a:p>
            <a:pPr>
              <a:defRPr/>
            </a:pPr>
            <a:fld id="{99BA89D9-0ECD-48E7-BBE8-B341933EB5BB}" type="slidenum">
              <a:rPr lang="sk-SK"/>
              <a:pPr>
                <a:defRPr/>
              </a:pPr>
              <a:t>‹#›</a:t>
            </a:fld>
            <a:endParaRPr lang="sk-SK"/>
          </a:p>
        </p:txBody>
      </p:sp>
    </p:spTree>
    <p:extLst>
      <p:ext uri="{BB962C8B-B14F-4D97-AF65-F5344CB8AC3E}">
        <p14:creationId xmlns:p14="http://schemas.microsoft.com/office/powerpoint/2010/main" val="44030973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789169" rtl="0" eaLnBrk="0" fontAlgn="base" hangingPunct="0">
        <a:lnSpc>
          <a:spcPct val="90000"/>
        </a:lnSpc>
        <a:spcBef>
          <a:spcPct val="0"/>
        </a:spcBef>
        <a:spcAft>
          <a:spcPct val="0"/>
        </a:spcAft>
        <a:defRPr sz="3747" kern="1200">
          <a:solidFill>
            <a:schemeClr val="tx1"/>
          </a:solidFill>
          <a:latin typeface="+mj-lt"/>
          <a:ea typeface="+mj-ea"/>
          <a:cs typeface="+mj-cs"/>
        </a:defRPr>
      </a:lvl1pPr>
      <a:lvl2pPr algn="l" defTabSz="789169" rtl="0" eaLnBrk="0" fontAlgn="base" hangingPunct="0">
        <a:lnSpc>
          <a:spcPct val="90000"/>
        </a:lnSpc>
        <a:spcBef>
          <a:spcPct val="0"/>
        </a:spcBef>
        <a:spcAft>
          <a:spcPct val="0"/>
        </a:spcAft>
        <a:defRPr sz="3747">
          <a:solidFill>
            <a:schemeClr val="tx1"/>
          </a:solidFill>
          <a:latin typeface="Calibri Light" panose="020F0302020204030204" pitchFamily="34" charset="0"/>
        </a:defRPr>
      </a:lvl2pPr>
      <a:lvl3pPr algn="l" defTabSz="789169" rtl="0" eaLnBrk="0" fontAlgn="base" hangingPunct="0">
        <a:lnSpc>
          <a:spcPct val="90000"/>
        </a:lnSpc>
        <a:spcBef>
          <a:spcPct val="0"/>
        </a:spcBef>
        <a:spcAft>
          <a:spcPct val="0"/>
        </a:spcAft>
        <a:defRPr sz="3747">
          <a:solidFill>
            <a:schemeClr val="tx1"/>
          </a:solidFill>
          <a:latin typeface="Calibri Light" panose="020F0302020204030204" pitchFamily="34" charset="0"/>
        </a:defRPr>
      </a:lvl3pPr>
      <a:lvl4pPr algn="l" defTabSz="789169" rtl="0" eaLnBrk="0" fontAlgn="base" hangingPunct="0">
        <a:lnSpc>
          <a:spcPct val="90000"/>
        </a:lnSpc>
        <a:spcBef>
          <a:spcPct val="0"/>
        </a:spcBef>
        <a:spcAft>
          <a:spcPct val="0"/>
        </a:spcAft>
        <a:defRPr sz="3747">
          <a:solidFill>
            <a:schemeClr val="tx1"/>
          </a:solidFill>
          <a:latin typeface="Calibri Light" panose="020F0302020204030204" pitchFamily="34" charset="0"/>
        </a:defRPr>
      </a:lvl4pPr>
      <a:lvl5pPr algn="l" defTabSz="789169" rtl="0" eaLnBrk="0" fontAlgn="base" hangingPunct="0">
        <a:lnSpc>
          <a:spcPct val="90000"/>
        </a:lnSpc>
        <a:spcBef>
          <a:spcPct val="0"/>
        </a:spcBef>
        <a:spcAft>
          <a:spcPct val="0"/>
        </a:spcAft>
        <a:defRPr sz="3747">
          <a:solidFill>
            <a:schemeClr val="tx1"/>
          </a:solidFill>
          <a:latin typeface="Calibri Light" panose="020F0302020204030204" pitchFamily="34" charset="0"/>
        </a:defRPr>
      </a:lvl5pPr>
      <a:lvl6pPr marL="417795" algn="l" defTabSz="789169" rtl="0" fontAlgn="base">
        <a:lnSpc>
          <a:spcPct val="90000"/>
        </a:lnSpc>
        <a:spcBef>
          <a:spcPct val="0"/>
        </a:spcBef>
        <a:spcAft>
          <a:spcPct val="0"/>
        </a:spcAft>
        <a:defRPr sz="3747">
          <a:solidFill>
            <a:schemeClr val="tx1"/>
          </a:solidFill>
          <a:latin typeface="Calibri Light" panose="020F0302020204030204" pitchFamily="34" charset="0"/>
        </a:defRPr>
      </a:lvl6pPr>
      <a:lvl7pPr marL="835590" algn="l" defTabSz="789169" rtl="0" fontAlgn="base">
        <a:lnSpc>
          <a:spcPct val="90000"/>
        </a:lnSpc>
        <a:spcBef>
          <a:spcPct val="0"/>
        </a:spcBef>
        <a:spcAft>
          <a:spcPct val="0"/>
        </a:spcAft>
        <a:defRPr sz="3747">
          <a:solidFill>
            <a:schemeClr val="tx1"/>
          </a:solidFill>
          <a:latin typeface="Calibri Light" panose="020F0302020204030204" pitchFamily="34" charset="0"/>
        </a:defRPr>
      </a:lvl7pPr>
      <a:lvl8pPr marL="1253385" algn="l" defTabSz="789169" rtl="0" fontAlgn="base">
        <a:lnSpc>
          <a:spcPct val="90000"/>
        </a:lnSpc>
        <a:spcBef>
          <a:spcPct val="0"/>
        </a:spcBef>
        <a:spcAft>
          <a:spcPct val="0"/>
        </a:spcAft>
        <a:defRPr sz="3747">
          <a:solidFill>
            <a:schemeClr val="tx1"/>
          </a:solidFill>
          <a:latin typeface="Calibri Light" panose="020F0302020204030204" pitchFamily="34" charset="0"/>
        </a:defRPr>
      </a:lvl8pPr>
      <a:lvl9pPr marL="1671180" algn="l" defTabSz="789169" rtl="0" fontAlgn="base">
        <a:lnSpc>
          <a:spcPct val="90000"/>
        </a:lnSpc>
        <a:spcBef>
          <a:spcPct val="0"/>
        </a:spcBef>
        <a:spcAft>
          <a:spcPct val="0"/>
        </a:spcAft>
        <a:defRPr sz="3747">
          <a:solidFill>
            <a:schemeClr val="tx1"/>
          </a:solidFill>
          <a:latin typeface="Calibri Light" panose="020F0302020204030204" pitchFamily="34" charset="0"/>
        </a:defRPr>
      </a:lvl9pPr>
    </p:titleStyle>
    <p:bodyStyle>
      <a:lvl1pPr marL="197292" indent="-197292" algn="l" defTabSz="789169" rtl="0" eaLnBrk="0" fontAlgn="base" hangingPunct="0">
        <a:lnSpc>
          <a:spcPct val="90000"/>
        </a:lnSpc>
        <a:spcBef>
          <a:spcPts val="868"/>
        </a:spcBef>
        <a:spcAft>
          <a:spcPct val="0"/>
        </a:spcAft>
        <a:buFont typeface="Arial" panose="020B0604020202020204" pitchFamily="34" charset="0"/>
        <a:buChar char="•"/>
        <a:defRPr sz="2375" kern="1200">
          <a:solidFill>
            <a:schemeClr val="tx1"/>
          </a:solidFill>
          <a:latin typeface="+mn-lt"/>
          <a:ea typeface="+mn-ea"/>
          <a:cs typeface="+mn-cs"/>
        </a:defRPr>
      </a:lvl1pPr>
      <a:lvl2pPr marL="591877" indent="-197292" algn="l" defTabSz="789169" rtl="0" eaLnBrk="0" fontAlgn="base" hangingPunct="0">
        <a:lnSpc>
          <a:spcPct val="90000"/>
        </a:lnSpc>
        <a:spcBef>
          <a:spcPts val="434"/>
        </a:spcBef>
        <a:spcAft>
          <a:spcPct val="0"/>
        </a:spcAft>
        <a:buFont typeface="Arial" panose="020B0604020202020204" pitchFamily="34" charset="0"/>
        <a:buChar char="•"/>
        <a:defRPr sz="2011" kern="1200">
          <a:solidFill>
            <a:schemeClr val="tx1"/>
          </a:solidFill>
          <a:latin typeface="+mn-lt"/>
          <a:ea typeface="+mn-ea"/>
          <a:cs typeface="+mn-cs"/>
        </a:defRPr>
      </a:lvl2pPr>
      <a:lvl3pPr marL="986460" indent="-197292" algn="l" defTabSz="789169" rtl="0" eaLnBrk="0" fontAlgn="base" hangingPunct="0">
        <a:lnSpc>
          <a:spcPct val="90000"/>
        </a:lnSpc>
        <a:spcBef>
          <a:spcPts val="434"/>
        </a:spcBef>
        <a:spcAft>
          <a:spcPct val="0"/>
        </a:spcAft>
        <a:buFont typeface="Arial" panose="020B0604020202020204" pitchFamily="34" charset="0"/>
        <a:buChar char="•"/>
        <a:defRPr kern="1200">
          <a:solidFill>
            <a:schemeClr val="tx1"/>
          </a:solidFill>
          <a:latin typeface="+mn-lt"/>
          <a:ea typeface="+mn-ea"/>
          <a:cs typeface="+mn-cs"/>
        </a:defRPr>
      </a:lvl3pPr>
      <a:lvl4pPr marL="1381045" indent="-197292" algn="l" defTabSz="789169" rtl="0" eaLnBrk="0" fontAlgn="base" hangingPunct="0">
        <a:lnSpc>
          <a:spcPct val="90000"/>
        </a:lnSpc>
        <a:spcBef>
          <a:spcPts val="434"/>
        </a:spcBef>
        <a:spcAft>
          <a:spcPct val="0"/>
        </a:spcAft>
        <a:buFont typeface="Arial" panose="020B0604020202020204" pitchFamily="34" charset="0"/>
        <a:buChar char="•"/>
        <a:defRPr sz="1553" kern="1200">
          <a:solidFill>
            <a:schemeClr val="tx1"/>
          </a:solidFill>
          <a:latin typeface="+mn-lt"/>
          <a:ea typeface="+mn-ea"/>
          <a:cs typeface="+mn-cs"/>
        </a:defRPr>
      </a:lvl4pPr>
      <a:lvl5pPr marL="1775630" indent="-197292" algn="l" defTabSz="789169" rtl="0" eaLnBrk="0" fontAlgn="base" hangingPunct="0">
        <a:lnSpc>
          <a:spcPct val="90000"/>
        </a:lnSpc>
        <a:spcBef>
          <a:spcPts val="434"/>
        </a:spcBef>
        <a:spcAft>
          <a:spcPct val="0"/>
        </a:spcAft>
        <a:buFont typeface="Arial" panose="020B0604020202020204" pitchFamily="34" charset="0"/>
        <a:buChar char="•"/>
        <a:defRPr sz="1553" kern="1200">
          <a:solidFill>
            <a:schemeClr val="tx1"/>
          </a:solidFill>
          <a:latin typeface="+mn-lt"/>
          <a:ea typeface="+mn-ea"/>
          <a:cs typeface="+mn-cs"/>
        </a:defRPr>
      </a:lvl5pPr>
      <a:lvl6pPr marL="2171261" indent="-197387" algn="l" defTabSz="789550" rtl="0" eaLnBrk="1" latinLnBrk="0" hangingPunct="1">
        <a:lnSpc>
          <a:spcPct val="90000"/>
        </a:lnSpc>
        <a:spcBef>
          <a:spcPts val="431"/>
        </a:spcBef>
        <a:buFont typeface="Arial" panose="020B0604020202020204" pitchFamily="34" charset="0"/>
        <a:buChar char="•"/>
        <a:defRPr sz="1554" kern="1200">
          <a:solidFill>
            <a:schemeClr val="tx1"/>
          </a:solidFill>
          <a:latin typeface="+mn-lt"/>
          <a:ea typeface="+mn-ea"/>
          <a:cs typeface="+mn-cs"/>
        </a:defRPr>
      </a:lvl6pPr>
      <a:lvl7pPr marL="2566036" indent="-197387" algn="l" defTabSz="789550" rtl="0" eaLnBrk="1" latinLnBrk="0" hangingPunct="1">
        <a:lnSpc>
          <a:spcPct val="90000"/>
        </a:lnSpc>
        <a:spcBef>
          <a:spcPts val="431"/>
        </a:spcBef>
        <a:buFont typeface="Arial" panose="020B0604020202020204" pitchFamily="34" charset="0"/>
        <a:buChar char="•"/>
        <a:defRPr sz="1554" kern="1200">
          <a:solidFill>
            <a:schemeClr val="tx1"/>
          </a:solidFill>
          <a:latin typeface="+mn-lt"/>
          <a:ea typeface="+mn-ea"/>
          <a:cs typeface="+mn-cs"/>
        </a:defRPr>
      </a:lvl7pPr>
      <a:lvl8pPr marL="2960810" indent="-197387" algn="l" defTabSz="789550" rtl="0" eaLnBrk="1" latinLnBrk="0" hangingPunct="1">
        <a:lnSpc>
          <a:spcPct val="90000"/>
        </a:lnSpc>
        <a:spcBef>
          <a:spcPts val="431"/>
        </a:spcBef>
        <a:buFont typeface="Arial" panose="020B0604020202020204" pitchFamily="34" charset="0"/>
        <a:buChar char="•"/>
        <a:defRPr sz="1554" kern="1200">
          <a:solidFill>
            <a:schemeClr val="tx1"/>
          </a:solidFill>
          <a:latin typeface="+mn-lt"/>
          <a:ea typeface="+mn-ea"/>
          <a:cs typeface="+mn-cs"/>
        </a:defRPr>
      </a:lvl8pPr>
      <a:lvl9pPr marL="3355585" indent="-197387" algn="l" defTabSz="789550" rtl="0" eaLnBrk="1" latinLnBrk="0" hangingPunct="1">
        <a:lnSpc>
          <a:spcPct val="90000"/>
        </a:lnSpc>
        <a:spcBef>
          <a:spcPts val="431"/>
        </a:spcBef>
        <a:buFont typeface="Arial" panose="020B0604020202020204" pitchFamily="34" charset="0"/>
        <a:buChar char="•"/>
        <a:defRPr sz="1554" kern="1200">
          <a:solidFill>
            <a:schemeClr val="tx1"/>
          </a:solidFill>
          <a:latin typeface="+mn-lt"/>
          <a:ea typeface="+mn-ea"/>
          <a:cs typeface="+mn-cs"/>
        </a:defRPr>
      </a:lvl9pPr>
    </p:bodyStyle>
    <p:otherStyle>
      <a:defPPr>
        <a:defRPr lang="en-US"/>
      </a:defPPr>
      <a:lvl1pPr marL="0" algn="l" defTabSz="789550" rtl="0" eaLnBrk="1" latinLnBrk="0" hangingPunct="1">
        <a:defRPr sz="1554" kern="1200">
          <a:solidFill>
            <a:schemeClr val="tx1"/>
          </a:solidFill>
          <a:latin typeface="+mn-lt"/>
          <a:ea typeface="+mn-ea"/>
          <a:cs typeface="+mn-cs"/>
        </a:defRPr>
      </a:lvl1pPr>
      <a:lvl2pPr marL="394774" algn="l" defTabSz="789550" rtl="0" eaLnBrk="1" latinLnBrk="0" hangingPunct="1">
        <a:defRPr sz="1554" kern="1200">
          <a:solidFill>
            <a:schemeClr val="tx1"/>
          </a:solidFill>
          <a:latin typeface="+mn-lt"/>
          <a:ea typeface="+mn-ea"/>
          <a:cs typeface="+mn-cs"/>
        </a:defRPr>
      </a:lvl2pPr>
      <a:lvl3pPr marL="789550" algn="l" defTabSz="789550" rtl="0" eaLnBrk="1" latinLnBrk="0" hangingPunct="1">
        <a:defRPr sz="1554" kern="1200">
          <a:solidFill>
            <a:schemeClr val="tx1"/>
          </a:solidFill>
          <a:latin typeface="+mn-lt"/>
          <a:ea typeface="+mn-ea"/>
          <a:cs typeface="+mn-cs"/>
        </a:defRPr>
      </a:lvl3pPr>
      <a:lvl4pPr marL="1184324" algn="l" defTabSz="789550" rtl="0" eaLnBrk="1" latinLnBrk="0" hangingPunct="1">
        <a:defRPr sz="1554" kern="1200">
          <a:solidFill>
            <a:schemeClr val="tx1"/>
          </a:solidFill>
          <a:latin typeface="+mn-lt"/>
          <a:ea typeface="+mn-ea"/>
          <a:cs typeface="+mn-cs"/>
        </a:defRPr>
      </a:lvl4pPr>
      <a:lvl5pPr marL="1579099" algn="l" defTabSz="789550" rtl="0" eaLnBrk="1" latinLnBrk="0" hangingPunct="1">
        <a:defRPr sz="1554" kern="1200">
          <a:solidFill>
            <a:schemeClr val="tx1"/>
          </a:solidFill>
          <a:latin typeface="+mn-lt"/>
          <a:ea typeface="+mn-ea"/>
          <a:cs typeface="+mn-cs"/>
        </a:defRPr>
      </a:lvl5pPr>
      <a:lvl6pPr marL="1973873" algn="l" defTabSz="789550" rtl="0" eaLnBrk="1" latinLnBrk="0" hangingPunct="1">
        <a:defRPr sz="1554" kern="1200">
          <a:solidFill>
            <a:schemeClr val="tx1"/>
          </a:solidFill>
          <a:latin typeface="+mn-lt"/>
          <a:ea typeface="+mn-ea"/>
          <a:cs typeface="+mn-cs"/>
        </a:defRPr>
      </a:lvl6pPr>
      <a:lvl7pPr marL="2368649" algn="l" defTabSz="789550" rtl="0" eaLnBrk="1" latinLnBrk="0" hangingPunct="1">
        <a:defRPr sz="1554" kern="1200">
          <a:solidFill>
            <a:schemeClr val="tx1"/>
          </a:solidFill>
          <a:latin typeface="+mn-lt"/>
          <a:ea typeface="+mn-ea"/>
          <a:cs typeface="+mn-cs"/>
        </a:defRPr>
      </a:lvl7pPr>
      <a:lvl8pPr marL="2763422" algn="l" defTabSz="789550" rtl="0" eaLnBrk="1" latinLnBrk="0" hangingPunct="1">
        <a:defRPr sz="1554" kern="1200">
          <a:solidFill>
            <a:schemeClr val="tx1"/>
          </a:solidFill>
          <a:latin typeface="+mn-lt"/>
          <a:ea typeface="+mn-ea"/>
          <a:cs typeface="+mn-cs"/>
        </a:defRPr>
      </a:lvl8pPr>
      <a:lvl9pPr marL="3158197" algn="l" defTabSz="789550" rtl="0" eaLnBrk="1" latinLnBrk="0" hangingPunct="1">
        <a:defRPr sz="155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2.xml"/><Relationship Id="rId6" Type="http://schemas.microsoft.com/office/2007/relationships/hdphoto" Target="../media/hdphoto1.wdp"/><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7" Type="http://schemas.microsoft.com/office/2007/relationships/hdphoto" Target="../media/hdphoto1.wdp"/><Relationship Id="rId2" Type="http://schemas.openxmlformats.org/officeDocument/2006/relationships/image" Target="../media/image6.jp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9.jpg"/><Relationship Id="rId4" Type="http://schemas.openxmlformats.org/officeDocument/2006/relationships/image" Target="../media/image8.jp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1.jp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9.jp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2.jp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3.jp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4.jp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5.jp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6.jp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7.jp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8.jp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8.jp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9.jp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0.jp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1.jp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2.jp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6.jp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3.jp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4.jp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5.jpg"/><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6.jp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7.jp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8.jpg"/><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9.jpg"/><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0.jpg"/><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1.jp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2.jpg"/><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3.jpg"/><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7.jp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4.jpg"/><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5.jpg"/><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6.jpg"/><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7.jpg"/><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8.jpg"/><Relationship Id="rId4" Type="http://schemas.openxmlformats.org/officeDocument/2006/relationships/image" Target="../media/image10.png"/></Relationships>
</file>

<file path=ppt/slides/_rels/slide3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9.jpg"/><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40.jpg"/><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41.jpg"/><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42.jpg"/><Relationship Id="rId4" Type="http://schemas.openxmlformats.org/officeDocument/2006/relationships/image" Target="../media/image10.png"/></Relationships>
</file>

<file path=ppt/slides/_rels/slide3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43.jpg"/><Relationship Id="rId4" Type="http://schemas.openxmlformats.org/officeDocument/2006/relationships/image" Target="../media/image10.png"/></Relationships>
</file>

<file path=ppt/slides/_rels/slide4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44.jpg"/><Relationship Id="rId4" Type="http://schemas.openxmlformats.org/officeDocument/2006/relationships/image" Target="../media/image10.png"/></Relationships>
</file>

<file path=ppt/slides/_rels/slide4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45.jpg"/><Relationship Id="rId4" Type="http://schemas.openxmlformats.org/officeDocument/2006/relationships/image" Target="../media/image10.png"/></Relationships>
</file>

<file path=ppt/slides/_rels/slide4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46.jpg"/><Relationship Id="rId4" Type="http://schemas.openxmlformats.org/officeDocument/2006/relationships/image" Target="../media/image10.png"/></Relationships>
</file>

<file path=ppt/slides/_rels/slide4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47.jpg"/><Relationship Id="rId4" Type="http://schemas.openxmlformats.org/officeDocument/2006/relationships/image" Target="../media/image10.png"/></Relationships>
</file>

<file path=ppt/slides/_rels/slide4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48.jpg"/><Relationship Id="rId4" Type="http://schemas.openxmlformats.org/officeDocument/2006/relationships/image" Target="../media/image10.png"/></Relationships>
</file>

<file path=ppt/slides/_rels/slide45.xml.rels><?xml version="1.0" encoding="UTF-8" standalone="yes"?>
<Relationships xmlns="http://schemas.openxmlformats.org/package/2006/relationships"><Relationship Id="rId8" Type="http://schemas.openxmlformats.org/officeDocument/2006/relationships/image" Target="../media/image53.png"/><Relationship Id="rId3" Type="http://schemas.microsoft.com/office/2007/relationships/hdphoto" Target="../media/hdphoto1.wdp"/><Relationship Id="rId7" Type="http://schemas.openxmlformats.org/officeDocument/2006/relationships/image" Target="../media/image52.png"/><Relationship Id="rId12" Type="http://schemas.openxmlformats.org/officeDocument/2006/relationships/image" Target="../media/image56.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51.png"/><Relationship Id="rId11" Type="http://schemas.openxmlformats.org/officeDocument/2006/relationships/image" Target="../media/image10.png"/><Relationship Id="rId5" Type="http://schemas.openxmlformats.org/officeDocument/2006/relationships/image" Target="../media/image50.png"/><Relationship Id="rId10" Type="http://schemas.openxmlformats.org/officeDocument/2006/relationships/image" Target="../media/image55.png"/><Relationship Id="rId4" Type="http://schemas.openxmlformats.org/officeDocument/2006/relationships/image" Target="../media/image49.jpeg"/><Relationship Id="rId9" Type="http://schemas.openxmlformats.org/officeDocument/2006/relationships/image" Target="../media/image5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2">
            <a:extLst>
              <a:ext uri="{FF2B5EF4-FFF2-40B4-BE49-F238E27FC236}">
                <a16:creationId xmlns:a16="http://schemas.microsoft.com/office/drawing/2014/main" id="{3FFA5D80-028F-447C-8DC9-828BCEA07F69}"/>
              </a:ext>
            </a:extLst>
          </p:cNvPr>
          <p:cNvSpPr txBox="1"/>
          <p:nvPr/>
        </p:nvSpPr>
        <p:spPr>
          <a:xfrm>
            <a:off x="1060973" y="1919846"/>
            <a:ext cx="9398542" cy="4026936"/>
          </a:xfrm>
          <a:prstGeom prst="rect">
            <a:avLst/>
          </a:prstGeom>
          <a:noFill/>
          <a:effectLst/>
        </p:spPr>
        <p:txBody>
          <a:bodyPr wrap="square">
            <a:spAutoFit/>
          </a:bodyPr>
          <a:lstStyle/>
          <a:p>
            <a:pPr algn="just" defTabSz="417795">
              <a:defRPr/>
            </a:pPr>
            <a:r>
              <a:rPr lang="sk-SK" sz="2193">
                <a:ln w="3175">
                  <a:solidFill>
                    <a:prstClr val="black"/>
                  </a:solidFill>
                </a:ln>
                <a:solidFill>
                  <a:srgbClr val="FF0000"/>
                </a:solidFill>
                <a:effectLst>
                  <a:glow>
                    <a:prstClr val="white">
                      <a:alpha val="63000"/>
                    </a:prstClr>
                  </a:glow>
                  <a:innerShdw blurRad="63500" dist="38100">
                    <a:prstClr val="white"/>
                  </a:innerShdw>
                </a:effectLst>
                <a:latin typeface=".ArnoldBoecklinTTEE" panose="020B0500000000000000" pitchFamily="34" charset="2"/>
                <a:cs typeface="Andalus" panose="02020603050405020304" pitchFamily="18" charset="-78"/>
              </a:rPr>
              <a:t>   </a:t>
            </a:r>
            <a:r>
              <a:rPr lang="en-US" sz="2400">
                <a:ln w="3175">
                  <a:solidFill>
                    <a:prstClr val="black"/>
                  </a:solidFill>
                </a:ln>
                <a:solidFill>
                  <a:srgbClr val="FF0000"/>
                </a:solidFill>
                <a:effectLst>
                  <a:glow>
                    <a:prstClr val="white">
                      <a:alpha val="63000"/>
                    </a:prstClr>
                  </a:glow>
                  <a:innerShdw blurRad="63500" dist="38100">
                    <a:prstClr val="white"/>
                  </a:innerShdw>
                </a:effectLst>
                <a:latin typeface=".ArnoldBoecklinTTEE" panose="020B0500000000000000" pitchFamily="34" charset="2"/>
                <a:cs typeface="Andalus" panose="02020603050405020304" pitchFamily="18" charset="-78"/>
              </a:rPr>
              <a:t>W</a:t>
            </a:r>
            <a:r>
              <a:rPr lang="en-US">
                <a:ln w="3175">
                  <a:solidFill>
                    <a:prstClr val="black">
                      <a:lumMod val="65000"/>
                      <a:lumOff val="35000"/>
                    </a:prstClr>
                  </a:solidFill>
                </a:ln>
                <a:effectLst/>
                <a:latin typeface=".ArnoldBoecklinTTEE" panose="020B0500000000000000" pitchFamily="34" charset="2"/>
                <a:cs typeface="Andalus" panose="02020603050405020304" pitchFamily="18" charset="-78"/>
              </a:rPr>
              <a:t>e all love the cities in which our daily lives take place. There are many of them all over the world and they are remarkably similar. There are skyscrapers in them, the streets are crowded with busy people.</a:t>
            </a:r>
            <a:endParaRPr lang="en-US" sz="800">
              <a:ln w="3175">
                <a:solidFill>
                  <a:prstClr val="black">
                    <a:lumMod val="65000"/>
                    <a:lumOff val="35000"/>
                  </a:prstClr>
                </a:solidFill>
              </a:ln>
              <a:solidFill>
                <a:prstClr val="black"/>
              </a:solidFill>
              <a:effectLst>
                <a:glow>
                  <a:prstClr val="white">
                    <a:alpha val="63000"/>
                  </a:prstClr>
                </a:glow>
                <a:innerShdw blurRad="63500" dist="38100">
                  <a:prstClr val="white"/>
                </a:innerShdw>
              </a:effectLst>
              <a:latin typeface=".ArnoldBoecklinTTEE" panose="020B0500000000000000" pitchFamily="34" charset="2"/>
              <a:cs typeface="Andalus" panose="02020603050405020304" pitchFamily="18" charset="-78"/>
            </a:endParaRPr>
          </a:p>
          <a:p>
            <a:pPr algn="just" defTabSz="417795">
              <a:defRPr/>
            </a:pPr>
            <a:r>
              <a:rPr lang="sk-SK" sz="2193">
                <a:ln w="3175">
                  <a:solidFill>
                    <a:prstClr val="black"/>
                  </a:solidFill>
                </a:ln>
                <a:solidFill>
                  <a:srgbClr val="FF0000"/>
                </a:solidFill>
                <a:effectLst>
                  <a:glow>
                    <a:prstClr val="white">
                      <a:alpha val="63000"/>
                    </a:prstClr>
                  </a:glow>
                  <a:innerShdw blurRad="63500" dist="38100">
                    <a:prstClr val="white"/>
                  </a:innerShdw>
                </a:effectLst>
                <a:latin typeface=".ArnoldBoecklinTTEE" panose="020B0500000000000000" pitchFamily="34" charset="2"/>
                <a:cs typeface="Andalus" panose="02020603050405020304" pitchFamily="18" charset="-78"/>
              </a:rPr>
              <a:t>   </a:t>
            </a:r>
            <a:r>
              <a:rPr lang="en-US" sz="2400">
                <a:ln w="3175">
                  <a:solidFill>
                    <a:prstClr val="black"/>
                  </a:solidFill>
                </a:ln>
                <a:solidFill>
                  <a:srgbClr val="FF0000"/>
                </a:solidFill>
                <a:effectLst/>
                <a:latin typeface=".ArnoldBoecklinTTEE" panose="020B0500000000000000" pitchFamily="34" charset="2"/>
                <a:cs typeface="Andalus" panose="02020603050405020304" pitchFamily="18" charset="-78"/>
              </a:rPr>
              <a:t>O</a:t>
            </a:r>
            <a:r>
              <a:rPr lang="en-US">
                <a:ln w="3175">
                  <a:solidFill>
                    <a:prstClr val="black">
                      <a:lumMod val="65000"/>
                      <a:lumOff val="35000"/>
                    </a:prstClr>
                  </a:solidFill>
                </a:ln>
                <a:solidFill>
                  <a:prstClr val="black"/>
                </a:solidFill>
                <a:effectLst/>
                <a:latin typeface=".ArnoldBoecklinTTEE" panose="020B0500000000000000" pitchFamily="34" charset="2"/>
                <a:cs typeface="Andalus" panose="02020603050405020304" pitchFamily="18" charset="-78"/>
              </a:rPr>
              <a:t>ne of the best ways to experience a fundamentally different culture is to discover smaller remote villages. In this presentation, we will present some truly unique and beautiful villages, where people have adapted to challenging but beautiful natural sites. They are often fully synchronized with the natural and surrounding landscape.</a:t>
            </a:r>
            <a:endParaRPr lang="en-US" sz="800">
              <a:ln w="3175">
                <a:solidFill>
                  <a:prstClr val="black">
                    <a:lumMod val="65000"/>
                    <a:lumOff val="35000"/>
                  </a:prstClr>
                </a:solidFill>
              </a:ln>
              <a:solidFill>
                <a:prstClr val="black"/>
              </a:solidFill>
              <a:effectLst/>
              <a:latin typeface=".ArnoldBoecklinTTEE" panose="020B0500000000000000" pitchFamily="34" charset="2"/>
              <a:cs typeface="Andalus" panose="02020603050405020304" pitchFamily="18" charset="-78"/>
            </a:endParaRPr>
          </a:p>
          <a:p>
            <a:pPr algn="just" defTabSz="417795">
              <a:defRPr/>
            </a:pPr>
            <a:r>
              <a:rPr lang="sk-SK" sz="1827">
                <a:ln w="3175">
                  <a:solidFill>
                    <a:prstClr val="black">
                      <a:lumMod val="65000"/>
                      <a:lumOff val="35000"/>
                    </a:prstClr>
                  </a:solidFill>
                </a:ln>
                <a:solidFill>
                  <a:prstClr val="black"/>
                </a:solidFill>
                <a:effectLst>
                  <a:glow>
                    <a:prstClr val="white">
                      <a:alpha val="63000"/>
                    </a:prstClr>
                  </a:glow>
                  <a:innerShdw blurRad="63500" dist="38100">
                    <a:prstClr val="white"/>
                  </a:innerShdw>
                </a:effectLst>
                <a:latin typeface=".ArnoldBoecklinTTEE" panose="020B0500000000000000" pitchFamily="34" charset="2"/>
                <a:cs typeface="Andalus" panose="02020603050405020304" pitchFamily="18" charset="-78"/>
              </a:rPr>
              <a:t>    </a:t>
            </a:r>
            <a:r>
              <a:rPr lang="en-US" sz="2400">
                <a:ln w="3175">
                  <a:solidFill>
                    <a:prstClr val="black"/>
                  </a:solidFill>
                </a:ln>
                <a:solidFill>
                  <a:srgbClr val="FF0000"/>
                </a:solidFill>
                <a:effectLst/>
                <a:latin typeface=".ArnoldBoecklinTTEE" panose="020B0500000000000000" pitchFamily="34" charset="2"/>
                <a:cs typeface="Andalus" panose="02020603050405020304" pitchFamily="18" charset="-78"/>
              </a:rPr>
              <a:t>I</a:t>
            </a:r>
            <a:r>
              <a:rPr lang="en-US">
                <a:ln w="3175">
                  <a:solidFill>
                    <a:prstClr val="black">
                      <a:lumMod val="65000"/>
                      <a:lumOff val="35000"/>
                    </a:prstClr>
                  </a:solidFill>
                </a:ln>
                <a:solidFill>
                  <a:prstClr val="black"/>
                </a:solidFill>
                <a:effectLst/>
                <a:latin typeface=".ArnoldBoecklinTTEE" panose="020B0500000000000000" pitchFamily="34" charset="2"/>
                <a:cs typeface="Andalus" panose="02020603050405020304" pitchFamily="18" charset="-78"/>
              </a:rPr>
              <a:t>f you are a lover of travel, remember that the villages reflect the culture and eating habits of the region and the nation. Keep this in mind as you prepare for the journey of getting to know foreign countries.</a:t>
            </a:r>
            <a:endParaRPr lang="sk-SK">
              <a:ln w="3175">
                <a:solidFill>
                  <a:prstClr val="black">
                    <a:lumMod val="65000"/>
                    <a:lumOff val="35000"/>
                  </a:prstClr>
                </a:solidFill>
              </a:ln>
              <a:solidFill>
                <a:prstClr val="black"/>
              </a:solidFill>
              <a:effectLst/>
              <a:latin typeface=".ArnoldBoecklinTTEE" panose="020B0500000000000000" pitchFamily="34" charset="2"/>
              <a:cs typeface="Andalus" panose="02020603050405020304" pitchFamily="18" charset="-78"/>
            </a:endParaRPr>
          </a:p>
          <a:p>
            <a:pPr algn="just" defTabSz="417795">
              <a:defRPr/>
            </a:pPr>
            <a:endParaRPr lang="sk-SK" sz="1827">
              <a:ln w="3175">
                <a:solidFill>
                  <a:prstClr val="black">
                    <a:lumMod val="65000"/>
                    <a:lumOff val="35000"/>
                  </a:prstClr>
                </a:solidFill>
              </a:ln>
              <a:solidFill>
                <a:prstClr val="black"/>
              </a:solidFill>
              <a:effectLst>
                <a:glow>
                  <a:prstClr val="white">
                    <a:alpha val="63000"/>
                  </a:prstClr>
                </a:glow>
                <a:innerShdw blurRad="63500" dist="38100">
                  <a:prstClr val="white"/>
                </a:innerShdw>
              </a:effectLst>
              <a:latin typeface=".ArnoldBoecklinTTEE" panose="020B0500000000000000" pitchFamily="34" charset="2"/>
              <a:cs typeface="Andalus" panose="02020603050405020304" pitchFamily="18" charset="-78"/>
            </a:endParaRPr>
          </a:p>
          <a:p>
            <a:pPr algn="just" defTabSz="417795">
              <a:defRPr/>
            </a:pPr>
            <a:endParaRPr lang="en-US" sz="182">
              <a:ln>
                <a:solidFill>
                  <a:prstClr val="black">
                    <a:lumMod val="65000"/>
                    <a:lumOff val="35000"/>
                  </a:prstClr>
                </a:solidFill>
              </a:ln>
              <a:solidFill>
                <a:prstClr val="black"/>
              </a:solidFill>
              <a:effectLst>
                <a:glow>
                  <a:prstClr val="white">
                    <a:alpha val="63000"/>
                  </a:prstClr>
                </a:glow>
                <a:innerShdw blurRad="63500" dist="38100">
                  <a:prstClr val="white"/>
                </a:innerShdw>
              </a:effectLst>
              <a:latin typeface=".ArnoldBoecklinTTEE" panose="020B0500000000000000" pitchFamily="34" charset="2"/>
              <a:cs typeface="Andalus" panose="02020603050405020304" pitchFamily="18" charset="-78"/>
            </a:endParaRPr>
          </a:p>
          <a:p>
            <a:pPr marL="313347" indent="-313347" algn="ctr" defTabSz="417795">
              <a:buFont typeface=".ArnoldBoecklinTTEE"/>
              <a:buChar char=" "/>
              <a:defRPr/>
            </a:pPr>
            <a:r>
              <a:rPr lang="sk-SK">
                <a:ln w="3175">
                  <a:solidFill>
                    <a:prstClr val="black">
                      <a:lumMod val="65000"/>
                      <a:lumOff val="35000"/>
                    </a:prstClr>
                  </a:solidFill>
                </a:ln>
                <a:solidFill>
                  <a:prstClr val="black"/>
                </a:solidFill>
                <a:effectLst>
                  <a:glow>
                    <a:prstClr val="white">
                      <a:alpha val="63000"/>
                    </a:prstClr>
                  </a:glow>
                  <a:innerShdw blurRad="63500" dist="38100">
                    <a:prstClr val="white"/>
                  </a:innerShdw>
                </a:effectLst>
                <a:latin typeface=".ArnoldBoecklinTTEE" panose="020B0500000000000000" pitchFamily="34" charset="2"/>
                <a:cs typeface="Andalus" panose="02020603050405020304" pitchFamily="18" charset="-78"/>
              </a:rPr>
              <a:t>                                             </a:t>
            </a:r>
            <a:r>
              <a:rPr lang="en-US">
                <a:ln w="3175">
                  <a:solidFill>
                    <a:prstClr val="black">
                      <a:lumMod val="65000"/>
                      <a:lumOff val="35000"/>
                    </a:prstClr>
                  </a:solidFill>
                </a:ln>
                <a:solidFill>
                  <a:prstClr val="black"/>
                </a:solidFill>
                <a:effectLst/>
                <a:latin typeface=".ArnoldBoecklinTTEE" panose="020B0500000000000000" pitchFamily="34" charset="2"/>
                <a:cs typeface="Andalus" panose="02020603050405020304" pitchFamily="18" charset="-78"/>
              </a:rPr>
              <a:t>With regards,</a:t>
            </a:r>
            <a:endParaRPr lang="sk-SK">
              <a:ln w="3175">
                <a:solidFill>
                  <a:prstClr val="black">
                    <a:lumMod val="65000"/>
                    <a:lumOff val="35000"/>
                  </a:prstClr>
                </a:solidFill>
              </a:ln>
              <a:solidFill>
                <a:prstClr val="black"/>
              </a:solidFill>
              <a:effectLst/>
              <a:latin typeface=".ArnoldBoecklinTTEE" panose="020B0500000000000000" pitchFamily="34" charset="2"/>
              <a:cs typeface="Andalus" panose="02020603050405020304" pitchFamily="18" charset="-78"/>
            </a:endParaRPr>
          </a:p>
          <a:p>
            <a:pPr marL="313347" indent="-313347" algn="ctr" defTabSz="417795">
              <a:buFont typeface=".ArnoldBoecklinTTEE"/>
              <a:buChar char=" "/>
              <a:defRPr/>
            </a:pPr>
            <a:endParaRPr lang="en-US" sz="366">
              <a:ln w="3175">
                <a:solidFill>
                  <a:prstClr val="black">
                    <a:lumMod val="65000"/>
                    <a:lumOff val="35000"/>
                  </a:prstClr>
                </a:solidFill>
              </a:ln>
              <a:solidFill>
                <a:prstClr val="black"/>
              </a:solidFill>
              <a:effectLst/>
              <a:latin typeface=".ArnoldBoecklinTTEE" panose="020B0500000000000000" pitchFamily="34" charset="2"/>
              <a:cs typeface="Andalus" panose="02020603050405020304" pitchFamily="18" charset="-78"/>
            </a:endParaRPr>
          </a:p>
          <a:p>
            <a:pPr algn="ctr" defTabSz="417795">
              <a:defRPr/>
            </a:pPr>
            <a:r>
              <a:rPr lang="sk-SK">
                <a:ln w="3175">
                  <a:solidFill>
                    <a:prstClr val="black">
                      <a:lumMod val="65000"/>
                      <a:lumOff val="35000"/>
                    </a:prstClr>
                  </a:solidFill>
                </a:ln>
                <a:solidFill>
                  <a:prstClr val="black"/>
                </a:solidFill>
                <a:effectLst/>
                <a:latin typeface=".ArnoldBoecklinTTEE" panose="020B0500000000000000" pitchFamily="34" charset="2"/>
                <a:cs typeface="Andalus" panose="02020603050405020304" pitchFamily="18" charset="-78"/>
              </a:rPr>
              <a:t>                                                  </a:t>
            </a:r>
            <a:r>
              <a:rPr lang="en-US">
                <a:ln w="3175">
                  <a:solidFill>
                    <a:prstClr val="black">
                      <a:lumMod val="65000"/>
                      <a:lumOff val="35000"/>
                    </a:prstClr>
                  </a:solidFill>
                </a:ln>
                <a:solidFill>
                  <a:prstClr val="black"/>
                </a:solidFill>
                <a:effectLst/>
                <a:latin typeface=".ArnoldBoecklinTTEE" panose="020B0500000000000000" pitchFamily="34" charset="2"/>
                <a:cs typeface="Andalus" panose="02020603050405020304" pitchFamily="18" charset="-78"/>
              </a:rPr>
              <a:t>T</a:t>
            </a:r>
            <a:r>
              <a:rPr lang="sk-SK">
                <a:ln w="3175">
                  <a:solidFill>
                    <a:prstClr val="black">
                      <a:lumMod val="65000"/>
                      <a:lumOff val="35000"/>
                    </a:prstClr>
                  </a:solidFill>
                </a:ln>
                <a:solidFill>
                  <a:prstClr val="black"/>
                </a:solidFill>
                <a:effectLst/>
                <a:latin typeface=".ArnoldBoecklinTTEE" panose="020B0500000000000000" pitchFamily="34" charset="2"/>
                <a:cs typeface="Andalus" panose="02020603050405020304" pitchFamily="18" charset="-78"/>
              </a:rPr>
              <a:t>ony</a:t>
            </a:r>
            <a:r>
              <a:rPr lang="en-US">
                <a:ln w="3175">
                  <a:solidFill>
                    <a:prstClr val="black">
                      <a:lumMod val="65000"/>
                      <a:lumOff val="35000"/>
                    </a:prstClr>
                  </a:solidFill>
                </a:ln>
                <a:solidFill>
                  <a:prstClr val="black"/>
                </a:solidFill>
                <a:effectLst/>
                <a:latin typeface=".ArnoldBoecklinTTEE" panose="020B0500000000000000" pitchFamily="34" charset="2"/>
                <a:cs typeface="Andalus" panose="02020603050405020304" pitchFamily="18" charset="-78"/>
              </a:rPr>
              <a:t> C</a:t>
            </a:r>
            <a:r>
              <a:rPr lang="sk-SK">
                <a:ln w="3175">
                  <a:solidFill>
                    <a:prstClr val="black">
                      <a:lumMod val="65000"/>
                      <a:lumOff val="35000"/>
                    </a:prstClr>
                  </a:solidFill>
                </a:ln>
                <a:solidFill>
                  <a:prstClr val="black"/>
                </a:solidFill>
                <a:effectLst/>
                <a:latin typeface=".ArnoldBoecklinTTEE" panose="020B0500000000000000" pitchFamily="34" charset="2"/>
                <a:cs typeface="Andalus" panose="02020603050405020304" pitchFamily="18" charset="-78"/>
              </a:rPr>
              <a:t>hacko  and  Steve Rumpler</a:t>
            </a:r>
            <a:r>
              <a:rPr lang="en-US">
                <a:ln w="3175">
                  <a:solidFill>
                    <a:prstClr val="black">
                      <a:lumMod val="65000"/>
                      <a:lumOff val="35000"/>
                    </a:prstClr>
                  </a:solidFill>
                </a:ln>
                <a:solidFill>
                  <a:prstClr val="black"/>
                </a:solidFill>
                <a:effectLst/>
                <a:latin typeface=".ArnoldBoecklinTTEE" panose="020B0500000000000000" pitchFamily="34" charset="2"/>
                <a:cs typeface="Andalus" panose="02020603050405020304" pitchFamily="18" charset="-78"/>
              </a:rPr>
              <a:t> </a:t>
            </a:r>
          </a:p>
        </p:txBody>
      </p:sp>
      <p:sp>
        <p:nvSpPr>
          <p:cNvPr id="2" name="Text 1">
            <a:extLst>
              <a:ext uri="{FF2B5EF4-FFF2-40B4-BE49-F238E27FC236}">
                <a16:creationId xmlns:a16="http://schemas.microsoft.com/office/drawing/2014/main" id="{44553BC1-CCB4-417B-817A-04C486603EB2}"/>
              </a:ext>
            </a:extLst>
          </p:cNvPr>
          <p:cNvSpPr txBox="1"/>
          <p:nvPr/>
        </p:nvSpPr>
        <p:spPr>
          <a:xfrm>
            <a:off x="994366" y="929414"/>
            <a:ext cx="9554570" cy="654795"/>
          </a:xfrm>
          <a:prstGeom prst="rect">
            <a:avLst/>
          </a:prstGeom>
          <a:noFill/>
        </p:spPr>
        <p:txBody>
          <a:bodyPr>
            <a:spAutoFit/>
          </a:bodyPr>
          <a:lstStyle/>
          <a:p>
            <a:pPr algn="ctr" defTabSz="417795">
              <a:defRPr/>
            </a:pPr>
            <a:r>
              <a:rPr lang="en-US" sz="3655">
                <a:ln w="12700" cap="sq">
                  <a:solidFill>
                    <a:prstClr val="black">
                      <a:alpha val="85000"/>
                    </a:prstClr>
                  </a:solidFill>
                  <a:prstDash val="solid"/>
                  <a:miter lim="800000"/>
                </a:ln>
                <a:solidFill>
                  <a:schemeClr val="accent2">
                    <a:lumMod val="75000"/>
                  </a:schemeClr>
                </a:solidFill>
                <a:effectLst>
                  <a:glow rad="127000">
                    <a:srgbClr val="FFF6C5"/>
                  </a:glow>
                  <a:outerShdw blurRad="38100" dist="76200" dir="2700000" algn="tl" rotWithShape="0">
                    <a:prstClr val="black">
                      <a:alpha val="46000"/>
                    </a:prstClr>
                  </a:outerShdw>
                </a:effectLst>
                <a:latin typeface="Arabia CE" pitchFamily="2" charset="0"/>
              </a:rPr>
              <a:t>Magical villages </a:t>
            </a:r>
            <a:r>
              <a:rPr lang="sk-SK" sz="3655">
                <a:ln w="12700" cap="sq">
                  <a:solidFill>
                    <a:prstClr val="black">
                      <a:alpha val="85000"/>
                    </a:prstClr>
                  </a:solidFill>
                  <a:prstDash val="solid"/>
                  <a:miter lim="800000"/>
                </a:ln>
                <a:solidFill>
                  <a:schemeClr val="accent2">
                    <a:lumMod val="75000"/>
                  </a:schemeClr>
                </a:solidFill>
                <a:effectLst>
                  <a:glow rad="127000">
                    <a:srgbClr val="FFF6C5"/>
                  </a:glow>
                  <a:outerShdw blurRad="38100" dist="76200" dir="2700000" algn="tl" rotWithShape="0">
                    <a:prstClr val="black">
                      <a:alpha val="46000"/>
                    </a:prstClr>
                  </a:outerShdw>
                </a:effectLst>
                <a:latin typeface="Arabia CE" pitchFamily="2" charset="0"/>
              </a:rPr>
              <a:t>of</a:t>
            </a:r>
            <a:r>
              <a:rPr lang="en-US" sz="3655">
                <a:ln w="12700" cap="sq">
                  <a:solidFill>
                    <a:prstClr val="black">
                      <a:alpha val="85000"/>
                    </a:prstClr>
                  </a:solidFill>
                  <a:prstDash val="solid"/>
                  <a:miter lim="800000"/>
                </a:ln>
                <a:solidFill>
                  <a:schemeClr val="accent2">
                    <a:lumMod val="75000"/>
                  </a:schemeClr>
                </a:solidFill>
                <a:effectLst>
                  <a:glow rad="127000">
                    <a:srgbClr val="FFF6C5"/>
                  </a:glow>
                  <a:outerShdw blurRad="38100" dist="76200" dir="2700000" algn="tl" rotWithShape="0">
                    <a:prstClr val="black">
                      <a:alpha val="46000"/>
                    </a:prstClr>
                  </a:outerShdw>
                </a:effectLst>
                <a:latin typeface="Arabia CE" pitchFamily="2" charset="0"/>
              </a:rPr>
              <a:t> the world</a:t>
            </a:r>
          </a:p>
        </p:txBody>
      </p:sp>
      <p:pic>
        <p:nvPicPr>
          <p:cNvPr id="8" name="Myš">
            <a:extLst>
              <a:ext uri="{FF2B5EF4-FFF2-40B4-BE49-F238E27FC236}">
                <a16:creationId xmlns:a16="http://schemas.microsoft.com/office/drawing/2014/main" id="{64FC1FBB-BA9D-4CE1-AC02-1D5F1B9729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631581">
            <a:off x="10322754" y="6086857"/>
            <a:ext cx="452364" cy="452364"/>
          </a:xfrm>
          <a:prstGeom prst="rect">
            <a:avLst/>
          </a:prstGeom>
        </p:spPr>
      </p:pic>
      <p:pic>
        <p:nvPicPr>
          <p:cNvPr id="11" name="Žalúzia">
            <a:extLst>
              <a:ext uri="{FF2B5EF4-FFF2-40B4-BE49-F238E27FC236}">
                <a16:creationId xmlns:a16="http://schemas.microsoft.com/office/drawing/2014/main" id="{8A800753-0C35-402D-94A9-6FE493B268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558" y="116681"/>
            <a:ext cx="1114137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Rám">
            <a:extLst>
              <a:ext uri="{FF2B5EF4-FFF2-40B4-BE49-F238E27FC236}">
                <a16:creationId xmlns:a16="http://schemas.microsoft.com/office/drawing/2014/main" id="{B1BC0E97-5348-415A-832E-529305E160AC}"/>
              </a:ext>
            </a:extLst>
          </p:cNvPr>
          <p:cNvPicPr>
            <a:picLocks noChangeArrowheads="1"/>
          </p:cNvPicPr>
          <p:nvPr/>
        </p:nvPicPr>
        <p:blipFill>
          <a:blip r:embed="rId5">
            <a:extLst>
              <a:ext uri="{BEBA8EAE-BF5A-486C-A8C5-ECC9F3942E4B}">
                <a14:imgProps xmlns:a14="http://schemas.microsoft.com/office/drawing/2010/main">
                  <a14:imgLayer r:embed="rId6">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Nadpis">
            <a:extLst>
              <a:ext uri="{FF2B5EF4-FFF2-40B4-BE49-F238E27FC236}">
                <a16:creationId xmlns:a16="http://schemas.microsoft.com/office/drawing/2014/main" id="{8ED2F9C8-5A5F-43B0-B1FE-A49B0BA48EC3}"/>
              </a:ext>
            </a:extLst>
          </p:cNvPr>
          <p:cNvSpPr/>
          <p:nvPr/>
        </p:nvSpPr>
        <p:spPr>
          <a:xfrm>
            <a:off x="1579099" y="3637580"/>
            <a:ext cx="8362290" cy="2173480"/>
          </a:xfrm>
          <a:prstGeom prst="rect">
            <a:avLst/>
          </a:prstGeom>
          <a:noFill/>
          <a:effectLst>
            <a:glow rad="127000">
              <a:srgbClr val="B98D6A"/>
            </a:glow>
          </a:effectLst>
        </p:spPr>
        <p:txBody>
          <a:bodyPr wrap="none">
            <a:spAutoFit/>
            <a:scene3d>
              <a:camera prst="orthographicFront"/>
              <a:lightRig rig="threePt" dir="t"/>
            </a:scene3d>
            <a:sp3d extrusionH="57150">
              <a:bevelT w="57150" h="38100" prst="hardEdge"/>
            </a:sp3d>
          </a:bodyPr>
          <a:lstStyle/>
          <a:p>
            <a:pPr algn="ctr" defTabSz="417795">
              <a:defRPr/>
            </a:pPr>
            <a:r>
              <a:rPr lang="sk-SK" sz="8041">
                <a:ln w="12700" cap="sq">
                  <a:solidFill>
                    <a:prstClr val="black">
                      <a:alpha val="85000"/>
                    </a:prstClr>
                  </a:solidFill>
                  <a:prstDash val="solid"/>
                  <a:miter lim="800000"/>
                </a:ln>
                <a:solidFill>
                  <a:schemeClr val="accent2">
                    <a:lumMod val="75000"/>
                  </a:schemeClr>
                </a:solidFill>
                <a:effectLst>
                  <a:glow rad="127000">
                    <a:srgbClr val="FFF6C5"/>
                  </a:glow>
                  <a:outerShdw blurRad="38100" dist="76200" dir="2700000" algn="tl" rotWithShape="0">
                    <a:prstClr val="black">
                      <a:alpha val="46000"/>
                    </a:prstClr>
                  </a:outerShdw>
                </a:effectLst>
                <a:latin typeface="Arabia CE" pitchFamily="2" charset="0"/>
              </a:rPr>
              <a:t>Magical Villages</a:t>
            </a:r>
          </a:p>
          <a:p>
            <a:pPr algn="ctr" defTabSz="417795">
              <a:defRPr/>
            </a:pPr>
            <a:r>
              <a:rPr lang="sk-SK" sz="5483">
                <a:ln w="12700" cap="sq">
                  <a:solidFill>
                    <a:prstClr val="black">
                      <a:alpha val="85000"/>
                    </a:prstClr>
                  </a:solidFill>
                  <a:prstDash val="solid"/>
                  <a:miter lim="800000"/>
                </a:ln>
                <a:solidFill>
                  <a:schemeClr val="accent2">
                    <a:lumMod val="75000"/>
                  </a:schemeClr>
                </a:solidFill>
                <a:effectLst>
                  <a:glow rad="127000">
                    <a:srgbClr val="FFF6C5"/>
                  </a:glow>
                  <a:outerShdw blurRad="38100" dist="76200" dir="2700000" algn="tl" rotWithShape="0">
                    <a:prstClr val="black">
                      <a:alpha val="46000"/>
                    </a:prstClr>
                  </a:outerShdw>
                </a:effectLst>
                <a:latin typeface="Arabia CE" pitchFamily="2" charset="0"/>
              </a:rPr>
              <a:t>of the World</a:t>
            </a:r>
          </a:p>
        </p:txBody>
      </p:sp>
      <p:pic>
        <p:nvPicPr>
          <p:cNvPr id="3" name="Globus">
            <a:extLst>
              <a:ext uri="{FF2B5EF4-FFF2-40B4-BE49-F238E27FC236}">
                <a16:creationId xmlns:a16="http://schemas.microsoft.com/office/drawing/2014/main" id="{A925ADC9-0ADD-4D62-A5AF-5246B4EE074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609351" y="929414"/>
            <a:ext cx="1939585" cy="1958982"/>
          </a:xfrm>
          <a:prstGeom prst="rect">
            <a:avLst/>
          </a:prstGeom>
          <a:effectLst>
            <a:outerShdw blurRad="88900" dist="63500" dir="2700000" algn="tl" rotWithShape="0">
              <a:prstClr val="black">
                <a:alpha val="82000"/>
              </a:prstClr>
            </a:outerShdw>
          </a:effectLst>
        </p:spPr>
      </p:pic>
    </p:spTree>
    <p:extLst>
      <p:ext uri="{BB962C8B-B14F-4D97-AF65-F5344CB8AC3E}">
        <p14:creationId xmlns:p14="http://schemas.microsoft.com/office/powerpoint/2010/main" val="3194987077"/>
      </p:ext>
    </p:extLst>
  </p:cSld>
  <p:clrMapOvr>
    <a:masterClrMapping/>
  </p:clrMapOvr>
  <mc:AlternateContent xmlns:mc="http://schemas.openxmlformats.org/markup-compatibility/2006">
    <mc:Choice xmlns:p14="http://schemas.microsoft.com/office/powerpoint/2010/main" Requires="p14">
      <p:transition spd="slow" p14:dur="2000">
        <p:fade/>
        <p:sndAc>
          <p:stSnd loop="1">
            <p:snd r:embed="rId2" name="Moreza - Tell Me Why.wav"/>
          </p:stSnd>
        </p:sndAc>
      </p:transition>
    </mc:Choice>
    <mc:Fallback>
      <p:transition spd="slow">
        <p:fade/>
        <p:sndAc>
          <p:stSnd loop="1">
            <p:snd r:embed="rId2" name="Moreza - Tell Me Why.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nodeType="withEffect">
                                  <p:stCondLst>
                                    <p:cond delay="2000"/>
                                  </p:stCondLst>
                                  <p:childTnLst>
                                    <p:anim calcmode="lin" valueType="num">
                                      <p:cBhvr>
                                        <p:cTn id="6" dur="4000"/>
                                        <p:tgtEl>
                                          <p:spTgt spid="11"/>
                                        </p:tgtEl>
                                        <p:attrNameLst>
                                          <p:attrName>ppt_x</p:attrName>
                                        </p:attrNameLst>
                                      </p:cBhvr>
                                      <p:tavLst>
                                        <p:tav tm="0">
                                          <p:val>
                                            <p:strVal val="ppt_x"/>
                                          </p:val>
                                        </p:tav>
                                        <p:tav tm="100000">
                                          <p:val>
                                            <p:strVal val="ppt_x"/>
                                          </p:val>
                                        </p:tav>
                                      </p:tavLst>
                                    </p:anim>
                                    <p:anim calcmode="lin" valueType="num">
                                      <p:cBhvr>
                                        <p:cTn id="7" dur="4000"/>
                                        <p:tgtEl>
                                          <p:spTgt spid="11"/>
                                        </p:tgtEl>
                                        <p:attrNameLst>
                                          <p:attrName>ppt_y</p:attrName>
                                        </p:attrNameLst>
                                      </p:cBhvr>
                                      <p:tavLst>
                                        <p:tav tm="0">
                                          <p:val>
                                            <p:strVal val="ppt_y"/>
                                          </p:val>
                                        </p:tav>
                                        <p:tav tm="100000">
                                          <p:val>
                                            <p:strVal val="ppt_y-ppt_h/2"/>
                                          </p:val>
                                        </p:tav>
                                      </p:tavLst>
                                    </p:anim>
                                    <p:anim calcmode="lin" valueType="num">
                                      <p:cBhvr>
                                        <p:cTn id="8" dur="4000"/>
                                        <p:tgtEl>
                                          <p:spTgt spid="11"/>
                                        </p:tgtEl>
                                        <p:attrNameLst>
                                          <p:attrName>ppt_w</p:attrName>
                                        </p:attrNameLst>
                                      </p:cBhvr>
                                      <p:tavLst>
                                        <p:tav tm="0">
                                          <p:val>
                                            <p:strVal val="ppt_w"/>
                                          </p:val>
                                        </p:tav>
                                        <p:tav tm="100000">
                                          <p:val>
                                            <p:strVal val="ppt_w"/>
                                          </p:val>
                                        </p:tav>
                                      </p:tavLst>
                                    </p:anim>
                                    <p:anim calcmode="lin" valueType="num">
                                      <p:cBhvr>
                                        <p:cTn id="9" dur="4000"/>
                                        <p:tgtEl>
                                          <p:spTgt spid="11"/>
                                        </p:tgtEl>
                                        <p:attrNameLst>
                                          <p:attrName>ppt_h</p:attrName>
                                        </p:attrNameLst>
                                      </p:cBhvr>
                                      <p:tavLst>
                                        <p:tav tm="0">
                                          <p:val>
                                            <p:strVal val="ppt_h"/>
                                          </p:val>
                                        </p:tav>
                                        <p:tav tm="100000">
                                          <p:val>
                                            <p:fltVal val="0"/>
                                          </p:val>
                                        </p:tav>
                                      </p:tavLst>
                                    </p:anim>
                                    <p:set>
                                      <p:cBhvr>
                                        <p:cTn id="10" dur="1" fill="hold">
                                          <p:stCondLst>
                                            <p:cond delay="3999"/>
                                          </p:stCondLst>
                                        </p:cTn>
                                        <p:tgtEl>
                                          <p:spTgt spid="11"/>
                                        </p:tgtEl>
                                        <p:attrNameLst>
                                          <p:attrName>style.visibility</p:attrName>
                                        </p:attrNameLst>
                                      </p:cBhvr>
                                      <p:to>
                                        <p:strVal val="hidden"/>
                                      </p:to>
                                    </p:set>
                                  </p:childTnLst>
                                </p:cTn>
                              </p:par>
                              <p:par>
                                <p:cTn id="11" presetID="10" presetClass="exit" presetSubtype="0" fill="hold" nodeType="withEffect">
                                  <p:stCondLst>
                                    <p:cond delay="2000"/>
                                  </p:stCondLst>
                                  <p:childTnLst>
                                    <p:animEffect transition="out" filter="fade">
                                      <p:cBhvr>
                                        <p:cTn id="12" dur="1000"/>
                                        <p:tgtEl>
                                          <p:spTgt spid="4"/>
                                        </p:tgtEl>
                                      </p:cBhvr>
                                    </p:animEffect>
                                    <p:set>
                                      <p:cBhvr>
                                        <p:cTn id="13" dur="1" fill="hold">
                                          <p:stCondLst>
                                            <p:cond delay="999"/>
                                          </p:stCondLst>
                                        </p:cTn>
                                        <p:tgtEl>
                                          <p:spTgt spid="4"/>
                                        </p:tgtEl>
                                        <p:attrNameLst>
                                          <p:attrName>style.visibility</p:attrName>
                                        </p:attrNameLst>
                                      </p:cBhvr>
                                      <p:to>
                                        <p:strVal val="hidden"/>
                                      </p:to>
                                    </p:set>
                                  </p:childTnLst>
                                </p:cTn>
                              </p:par>
                              <p:par>
                                <p:cTn id="14" presetID="10" presetClass="exit" presetSubtype="0" fill="hold" nodeType="withEffect">
                                  <p:stCondLst>
                                    <p:cond delay="3000"/>
                                  </p:stCondLst>
                                  <p:childTnLst>
                                    <p:animEffect transition="out" filter="fade">
                                      <p:cBhvr>
                                        <p:cTn id="15" dur="1500"/>
                                        <p:tgtEl>
                                          <p:spTgt spid="3"/>
                                        </p:tgtEl>
                                      </p:cBhvr>
                                    </p:animEffect>
                                    <p:set>
                                      <p:cBhvr>
                                        <p:cTn id="16" dur="1" fill="hold">
                                          <p:stCondLst>
                                            <p:cond delay="1499"/>
                                          </p:stCondLst>
                                        </p:cTn>
                                        <p:tgtEl>
                                          <p:spTgt spid="3"/>
                                        </p:tgtEl>
                                        <p:attrNameLst>
                                          <p:attrName>style.visibility</p:attrName>
                                        </p:attrNameLst>
                                      </p:cBhvr>
                                      <p:to>
                                        <p:strVal val="hidden"/>
                                      </p:to>
                                    </p:set>
                                  </p:childTnLst>
                                </p:cTn>
                              </p:par>
                              <p:par>
                                <p:cTn id="17" presetID="10" presetClass="entr" presetSubtype="0" fill="hold" grpId="0" nodeType="withEffect">
                                  <p:stCondLst>
                                    <p:cond delay="550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500"/>
                                        <p:tgtEl>
                                          <p:spTgt spid="2"/>
                                        </p:tgtEl>
                                      </p:cBhvr>
                                    </p:animEffect>
                                  </p:childTnLst>
                                </p:cTn>
                              </p:par>
                              <p:par>
                                <p:cTn id="20" presetID="22" presetClass="entr" presetSubtype="1" fill="hold" grpId="0" nodeType="withEffect">
                                  <p:stCondLst>
                                    <p:cond delay="6500"/>
                                  </p:stCondLst>
                                  <p:childTnLst>
                                    <p:set>
                                      <p:cBhvr>
                                        <p:cTn id="21" dur="1" fill="hold">
                                          <p:stCondLst>
                                            <p:cond delay="0"/>
                                          </p:stCondLst>
                                        </p:cTn>
                                        <p:tgtEl>
                                          <p:spTgt spid="5"/>
                                        </p:tgtEl>
                                        <p:attrNameLst>
                                          <p:attrName>style.visibility</p:attrName>
                                        </p:attrNameLst>
                                      </p:cBhvr>
                                      <p:to>
                                        <p:strVal val="visible"/>
                                      </p:to>
                                    </p:set>
                                    <p:animEffect transition="in" filter="wipe(up)">
                                      <p:cBhvr>
                                        <p:cTn id="22" dur="1500"/>
                                        <p:tgtEl>
                                          <p:spTgt spid="5"/>
                                        </p:tgtEl>
                                      </p:cBhvr>
                                    </p:animEffect>
                                  </p:childTnLst>
                                </p:cTn>
                              </p:par>
                            </p:childTnLst>
                          </p:cTn>
                        </p:par>
                        <p:par>
                          <p:cTn id="23" fill="hold">
                            <p:stCondLst>
                              <p:cond delay="8000"/>
                            </p:stCondLst>
                            <p:childTnLst>
                              <p:par>
                                <p:cTn id="24" presetID="53" presetClass="entr" presetSubtype="16" fill="hold" nodeType="afterEffect">
                                  <p:stCondLst>
                                    <p:cond delay="1000"/>
                                  </p:stCondLst>
                                  <p:childTnLst>
                                    <p:set>
                                      <p:cBhvr>
                                        <p:cTn id="25" dur="1" fill="hold">
                                          <p:stCondLst>
                                            <p:cond delay="0"/>
                                          </p:stCondLst>
                                        </p:cTn>
                                        <p:tgtEl>
                                          <p:spTgt spid="8"/>
                                        </p:tgtEl>
                                        <p:attrNameLst>
                                          <p:attrName>style.visibility</p:attrName>
                                        </p:attrNameLst>
                                      </p:cBhvr>
                                      <p:to>
                                        <p:strVal val="visible"/>
                                      </p:to>
                                    </p:set>
                                    <p:anim calcmode="lin" valueType="num">
                                      <p:cBhvr>
                                        <p:cTn id="26" dur="1000" fill="hold"/>
                                        <p:tgtEl>
                                          <p:spTgt spid="8"/>
                                        </p:tgtEl>
                                        <p:attrNameLst>
                                          <p:attrName>ppt_w</p:attrName>
                                        </p:attrNameLst>
                                      </p:cBhvr>
                                      <p:tavLst>
                                        <p:tav tm="0">
                                          <p:val>
                                            <p:fltVal val="0"/>
                                          </p:val>
                                        </p:tav>
                                        <p:tav tm="100000">
                                          <p:val>
                                            <p:strVal val="#ppt_w"/>
                                          </p:val>
                                        </p:tav>
                                      </p:tavLst>
                                    </p:anim>
                                    <p:anim calcmode="lin" valueType="num">
                                      <p:cBhvr>
                                        <p:cTn id="27" dur="1000" fill="hold"/>
                                        <p:tgtEl>
                                          <p:spTgt spid="8"/>
                                        </p:tgtEl>
                                        <p:attrNameLst>
                                          <p:attrName>ppt_h</p:attrName>
                                        </p:attrNameLst>
                                      </p:cBhvr>
                                      <p:tavLst>
                                        <p:tav tm="0">
                                          <p:val>
                                            <p:fltVal val="0"/>
                                          </p:val>
                                        </p:tav>
                                        <p:tav tm="100000">
                                          <p:val>
                                            <p:strVal val="#ppt_h"/>
                                          </p:val>
                                        </p:tav>
                                      </p:tavLst>
                                    </p:anim>
                                    <p:animEffect transition="in" filter="fade">
                                      <p:cBhvr>
                                        <p:cTn id="28"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Foto">
            <a:extLst>
              <a:ext uri="{FF2B5EF4-FFF2-40B4-BE49-F238E27FC236}">
                <a16:creationId xmlns:a16="http://schemas.microsoft.com/office/drawing/2014/main" id="{2CB6420E-3B8F-42EF-9906-305910034EA8}"/>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rot="21205251">
            <a:off x="6096288" y="787775"/>
            <a:ext cx="4501407" cy="2880000"/>
          </a:xfrm>
          <a:prstGeom prst="snip2DiagRect">
            <a:avLst/>
          </a:prstGeom>
          <a:solidFill>
            <a:srgbClr val="FFFFFF">
              <a:shade val="85000"/>
            </a:srgbClr>
          </a:solidFill>
          <a:ln w="63500" cap="sq">
            <a:solidFill>
              <a:srgbClr val="D8C59D"/>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5" name="Foto">
            <a:extLst>
              <a:ext uri="{FF2B5EF4-FFF2-40B4-BE49-F238E27FC236}">
                <a16:creationId xmlns:a16="http://schemas.microsoft.com/office/drawing/2014/main" id="{75C3DC1B-A8AA-4D02-9DAE-ED834C3A51AB}"/>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rot="238505">
            <a:off x="818687" y="691895"/>
            <a:ext cx="4500000" cy="2880000"/>
          </a:xfrm>
          <a:prstGeom prst="snip2DiagRect">
            <a:avLst/>
          </a:prstGeom>
          <a:solidFill>
            <a:srgbClr val="FFFFFF">
              <a:shade val="85000"/>
            </a:srgbClr>
          </a:solidFill>
          <a:ln w="63500" cap="sq">
            <a:solidFill>
              <a:srgbClr val="D8C59D"/>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0" name="Foto">
            <a:extLst>
              <a:ext uri="{FF2B5EF4-FFF2-40B4-BE49-F238E27FC236}">
                <a16:creationId xmlns:a16="http://schemas.microsoft.com/office/drawing/2014/main" id="{C1404C7F-B03C-45D5-8D47-2F3C9887BAAA}"/>
              </a:ext>
            </a:extLst>
          </p:cNvPr>
          <p:cNvPicPr>
            <a:picLocks/>
          </p:cNvPicPr>
          <p:nvPr/>
        </p:nvPicPr>
        <p:blipFill>
          <a:blip r:embed="rId4" cstate="print">
            <a:extLst>
              <a:ext uri="{28A0092B-C50C-407E-A947-70E740481C1C}">
                <a14:useLocalDpi xmlns:a14="http://schemas.microsoft.com/office/drawing/2010/main" val="0"/>
              </a:ext>
            </a:extLst>
          </a:blip>
          <a:stretch>
            <a:fillRect/>
          </a:stretch>
        </p:blipFill>
        <p:spPr>
          <a:xfrm rot="21207403">
            <a:off x="1085198" y="3424964"/>
            <a:ext cx="4500000" cy="2880000"/>
          </a:xfrm>
          <a:prstGeom prst="snip2DiagRect">
            <a:avLst/>
          </a:prstGeom>
          <a:solidFill>
            <a:srgbClr val="FFFFFF">
              <a:shade val="85000"/>
            </a:srgbClr>
          </a:solidFill>
          <a:ln w="63500" cap="sq">
            <a:solidFill>
              <a:srgbClr val="D8C59D"/>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4" name="Foto">
            <a:extLst>
              <a:ext uri="{FF2B5EF4-FFF2-40B4-BE49-F238E27FC236}">
                <a16:creationId xmlns:a16="http://schemas.microsoft.com/office/drawing/2014/main" id="{24BA2668-4243-4A22-963A-10D01F9C0BA1}"/>
              </a:ext>
            </a:extLst>
          </p:cNvPr>
          <p:cNvPicPr>
            <a:picLocks/>
          </p:cNvPicPr>
          <p:nvPr/>
        </p:nvPicPr>
        <p:blipFill>
          <a:blip r:embed="rId5" cstate="print">
            <a:extLst>
              <a:ext uri="{28A0092B-C50C-407E-A947-70E740481C1C}">
                <a14:useLocalDpi xmlns:a14="http://schemas.microsoft.com/office/drawing/2010/main" val="0"/>
              </a:ext>
            </a:extLst>
          </a:blip>
          <a:stretch>
            <a:fillRect/>
          </a:stretch>
        </p:blipFill>
        <p:spPr>
          <a:xfrm rot="304653">
            <a:off x="5743200" y="3478496"/>
            <a:ext cx="4500000" cy="2880000"/>
          </a:xfrm>
          <a:prstGeom prst="snip2DiagRect">
            <a:avLst/>
          </a:prstGeom>
          <a:solidFill>
            <a:srgbClr val="FFFFFF">
              <a:shade val="85000"/>
            </a:srgbClr>
          </a:solidFill>
          <a:ln w="63500" cap="sq">
            <a:solidFill>
              <a:srgbClr val="D8C59D"/>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8" name="Rám">
            <a:extLst>
              <a:ext uri="{FF2B5EF4-FFF2-40B4-BE49-F238E27FC236}">
                <a16:creationId xmlns:a16="http://schemas.microsoft.com/office/drawing/2014/main" id="{8972D6B8-3222-4029-8818-D79B68AB2E2B}"/>
              </a:ext>
            </a:extLst>
          </p:cNvPr>
          <p:cNvPicPr>
            <a:picLocks noChangeArrowheads="1"/>
          </p:cNvPicPr>
          <p:nvPr/>
        </p:nvPicPr>
        <p:blipFill>
          <a:blip r:embed="rId6">
            <a:extLst>
              <a:ext uri="{BEBA8EAE-BF5A-486C-A8C5-ECC9F3942E4B}">
                <a14:imgProps xmlns:a14="http://schemas.microsoft.com/office/drawing/2010/main">
                  <a14:imgLayer r:embed="rId7">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1225068"/>
      </p:ext>
    </p:extLst>
  </p:cSld>
  <p:clrMapOvr>
    <a:masterClrMapping/>
  </p:clrMapOvr>
  <mc:AlternateContent xmlns:mc="http://schemas.openxmlformats.org/markup-compatibility/2006">
    <mc:Choice xmlns:p14="http://schemas.microsoft.com/office/powerpoint/2010/main" Requires="p14">
      <p:transition spd="slow" p14:dur="2500" advClick="0" advTm="10000">
        <p:split orient="vert"/>
      </p:transition>
    </mc:Choice>
    <mc:Fallback>
      <p:transition spd="slow" advClick="0" advTm="1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200" decel="100000"/>
                                        <p:tgtEl>
                                          <p:spTgt spid="15"/>
                                        </p:tgtEl>
                                      </p:cBhvr>
                                    </p:animEffect>
                                    <p:anim calcmode="lin" valueType="num">
                                      <p:cBhvr>
                                        <p:cTn id="8" dur="1200" decel="100000" fill="hold"/>
                                        <p:tgtEl>
                                          <p:spTgt spid="15"/>
                                        </p:tgtEl>
                                        <p:attrNameLst>
                                          <p:attrName>style.rotation</p:attrName>
                                        </p:attrNameLst>
                                      </p:cBhvr>
                                      <p:tavLst>
                                        <p:tav tm="0">
                                          <p:val>
                                            <p:fltVal val="-90"/>
                                          </p:val>
                                        </p:tav>
                                        <p:tav tm="100000">
                                          <p:val>
                                            <p:fltVal val="0"/>
                                          </p:val>
                                        </p:tav>
                                      </p:tavLst>
                                    </p:anim>
                                    <p:anim calcmode="lin" valueType="num">
                                      <p:cBhvr>
                                        <p:cTn id="9" dur="1200" decel="100000" fill="hold"/>
                                        <p:tgtEl>
                                          <p:spTgt spid="15"/>
                                        </p:tgtEl>
                                        <p:attrNameLst>
                                          <p:attrName>ppt_x</p:attrName>
                                        </p:attrNameLst>
                                      </p:cBhvr>
                                      <p:tavLst>
                                        <p:tav tm="0">
                                          <p:val>
                                            <p:strVal val="#ppt_x+0.4"/>
                                          </p:val>
                                        </p:tav>
                                        <p:tav tm="100000">
                                          <p:val>
                                            <p:strVal val="#ppt_x-0.05"/>
                                          </p:val>
                                        </p:tav>
                                      </p:tavLst>
                                    </p:anim>
                                    <p:anim calcmode="lin" valueType="num">
                                      <p:cBhvr>
                                        <p:cTn id="10" dur="1200" decel="100000" fill="hold"/>
                                        <p:tgtEl>
                                          <p:spTgt spid="15"/>
                                        </p:tgtEl>
                                        <p:attrNameLst>
                                          <p:attrName>ppt_y</p:attrName>
                                        </p:attrNameLst>
                                      </p:cBhvr>
                                      <p:tavLst>
                                        <p:tav tm="0">
                                          <p:val>
                                            <p:strVal val="#ppt_y-0.4"/>
                                          </p:val>
                                        </p:tav>
                                        <p:tav tm="100000">
                                          <p:val>
                                            <p:strVal val="#ppt_y+0.1"/>
                                          </p:val>
                                        </p:tav>
                                      </p:tavLst>
                                    </p:anim>
                                    <p:anim calcmode="lin" valueType="num">
                                      <p:cBhvr>
                                        <p:cTn id="11" dur="300" accel="100000" fill="hold">
                                          <p:stCondLst>
                                            <p:cond delay="1200"/>
                                          </p:stCondLst>
                                        </p:cTn>
                                        <p:tgtEl>
                                          <p:spTgt spid="15"/>
                                        </p:tgtEl>
                                        <p:attrNameLst>
                                          <p:attrName>ppt_x</p:attrName>
                                        </p:attrNameLst>
                                      </p:cBhvr>
                                      <p:tavLst>
                                        <p:tav tm="0">
                                          <p:val>
                                            <p:strVal val="#ppt_x-0.05"/>
                                          </p:val>
                                        </p:tav>
                                        <p:tav tm="100000">
                                          <p:val>
                                            <p:strVal val="#ppt_x"/>
                                          </p:val>
                                        </p:tav>
                                      </p:tavLst>
                                    </p:anim>
                                    <p:anim calcmode="lin" valueType="num">
                                      <p:cBhvr>
                                        <p:cTn id="12" dur="300" accel="100000" fill="hold">
                                          <p:stCondLst>
                                            <p:cond delay="1200"/>
                                          </p:stCondLst>
                                        </p:cTn>
                                        <p:tgtEl>
                                          <p:spTgt spid="15"/>
                                        </p:tgtEl>
                                        <p:attrNameLst>
                                          <p:attrName>ppt_y</p:attrName>
                                        </p:attrNameLst>
                                      </p:cBhvr>
                                      <p:tavLst>
                                        <p:tav tm="0">
                                          <p:val>
                                            <p:strVal val="#ppt_y+0.1"/>
                                          </p:val>
                                        </p:tav>
                                        <p:tav tm="100000">
                                          <p:val>
                                            <p:strVal val="#ppt_y"/>
                                          </p:val>
                                        </p:tav>
                                      </p:tavLst>
                                    </p:anim>
                                  </p:childTnLst>
                                </p:cTn>
                              </p:par>
                            </p:childTnLst>
                          </p:cTn>
                        </p:par>
                        <p:par>
                          <p:cTn id="13" fill="hold">
                            <p:stCondLst>
                              <p:cond delay="1500"/>
                            </p:stCondLst>
                            <p:childTnLst>
                              <p:par>
                                <p:cTn id="14" presetID="30" presetClass="entr" presetSubtype="0" fill="hold"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1200" decel="100000"/>
                                        <p:tgtEl>
                                          <p:spTgt spid="12"/>
                                        </p:tgtEl>
                                      </p:cBhvr>
                                    </p:animEffect>
                                    <p:anim calcmode="lin" valueType="num">
                                      <p:cBhvr>
                                        <p:cTn id="17" dur="1200" decel="100000" fill="hold"/>
                                        <p:tgtEl>
                                          <p:spTgt spid="12"/>
                                        </p:tgtEl>
                                        <p:attrNameLst>
                                          <p:attrName>style.rotation</p:attrName>
                                        </p:attrNameLst>
                                      </p:cBhvr>
                                      <p:tavLst>
                                        <p:tav tm="0">
                                          <p:val>
                                            <p:fltVal val="-90"/>
                                          </p:val>
                                        </p:tav>
                                        <p:tav tm="100000">
                                          <p:val>
                                            <p:fltVal val="0"/>
                                          </p:val>
                                        </p:tav>
                                      </p:tavLst>
                                    </p:anim>
                                    <p:anim calcmode="lin" valueType="num">
                                      <p:cBhvr>
                                        <p:cTn id="18" dur="1200" decel="100000" fill="hold"/>
                                        <p:tgtEl>
                                          <p:spTgt spid="12"/>
                                        </p:tgtEl>
                                        <p:attrNameLst>
                                          <p:attrName>ppt_x</p:attrName>
                                        </p:attrNameLst>
                                      </p:cBhvr>
                                      <p:tavLst>
                                        <p:tav tm="0">
                                          <p:val>
                                            <p:strVal val="#ppt_x+0.4"/>
                                          </p:val>
                                        </p:tav>
                                        <p:tav tm="100000">
                                          <p:val>
                                            <p:strVal val="#ppt_x-0.05"/>
                                          </p:val>
                                        </p:tav>
                                      </p:tavLst>
                                    </p:anim>
                                    <p:anim calcmode="lin" valueType="num">
                                      <p:cBhvr>
                                        <p:cTn id="19" dur="1200" decel="100000" fill="hold"/>
                                        <p:tgtEl>
                                          <p:spTgt spid="12"/>
                                        </p:tgtEl>
                                        <p:attrNameLst>
                                          <p:attrName>ppt_y</p:attrName>
                                        </p:attrNameLst>
                                      </p:cBhvr>
                                      <p:tavLst>
                                        <p:tav tm="0">
                                          <p:val>
                                            <p:strVal val="#ppt_y-0.4"/>
                                          </p:val>
                                        </p:tav>
                                        <p:tav tm="100000">
                                          <p:val>
                                            <p:strVal val="#ppt_y+0.1"/>
                                          </p:val>
                                        </p:tav>
                                      </p:tavLst>
                                    </p:anim>
                                    <p:anim calcmode="lin" valueType="num">
                                      <p:cBhvr>
                                        <p:cTn id="20" dur="300" accel="100000" fill="hold">
                                          <p:stCondLst>
                                            <p:cond delay="1200"/>
                                          </p:stCondLst>
                                        </p:cTn>
                                        <p:tgtEl>
                                          <p:spTgt spid="12"/>
                                        </p:tgtEl>
                                        <p:attrNameLst>
                                          <p:attrName>ppt_x</p:attrName>
                                        </p:attrNameLst>
                                      </p:cBhvr>
                                      <p:tavLst>
                                        <p:tav tm="0">
                                          <p:val>
                                            <p:strVal val="#ppt_x-0.05"/>
                                          </p:val>
                                        </p:tav>
                                        <p:tav tm="100000">
                                          <p:val>
                                            <p:strVal val="#ppt_x"/>
                                          </p:val>
                                        </p:tav>
                                      </p:tavLst>
                                    </p:anim>
                                    <p:anim calcmode="lin" valueType="num">
                                      <p:cBhvr>
                                        <p:cTn id="21" dur="300" accel="100000" fill="hold">
                                          <p:stCondLst>
                                            <p:cond delay="1200"/>
                                          </p:stCondLst>
                                        </p:cTn>
                                        <p:tgtEl>
                                          <p:spTgt spid="12"/>
                                        </p:tgtEl>
                                        <p:attrNameLst>
                                          <p:attrName>ppt_y</p:attrName>
                                        </p:attrNameLst>
                                      </p:cBhvr>
                                      <p:tavLst>
                                        <p:tav tm="0">
                                          <p:val>
                                            <p:strVal val="#ppt_y+0.1"/>
                                          </p:val>
                                        </p:tav>
                                        <p:tav tm="100000">
                                          <p:val>
                                            <p:strVal val="#ppt_y"/>
                                          </p:val>
                                        </p:tav>
                                      </p:tavLst>
                                    </p:anim>
                                  </p:childTnLst>
                                </p:cTn>
                              </p:par>
                            </p:childTnLst>
                          </p:cTn>
                        </p:par>
                        <p:par>
                          <p:cTn id="22" fill="hold">
                            <p:stCondLst>
                              <p:cond delay="3000"/>
                            </p:stCondLst>
                            <p:childTnLst>
                              <p:par>
                                <p:cTn id="23" presetID="30" presetClass="entr" presetSubtype="0"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1200" decel="100000"/>
                                        <p:tgtEl>
                                          <p:spTgt spid="10"/>
                                        </p:tgtEl>
                                      </p:cBhvr>
                                    </p:animEffect>
                                    <p:anim calcmode="lin" valueType="num">
                                      <p:cBhvr>
                                        <p:cTn id="26" dur="1200" decel="100000" fill="hold"/>
                                        <p:tgtEl>
                                          <p:spTgt spid="10"/>
                                        </p:tgtEl>
                                        <p:attrNameLst>
                                          <p:attrName>style.rotation</p:attrName>
                                        </p:attrNameLst>
                                      </p:cBhvr>
                                      <p:tavLst>
                                        <p:tav tm="0">
                                          <p:val>
                                            <p:fltVal val="-90"/>
                                          </p:val>
                                        </p:tav>
                                        <p:tav tm="100000">
                                          <p:val>
                                            <p:fltVal val="0"/>
                                          </p:val>
                                        </p:tav>
                                      </p:tavLst>
                                    </p:anim>
                                    <p:anim calcmode="lin" valueType="num">
                                      <p:cBhvr>
                                        <p:cTn id="27" dur="1200" decel="100000" fill="hold"/>
                                        <p:tgtEl>
                                          <p:spTgt spid="10"/>
                                        </p:tgtEl>
                                        <p:attrNameLst>
                                          <p:attrName>ppt_x</p:attrName>
                                        </p:attrNameLst>
                                      </p:cBhvr>
                                      <p:tavLst>
                                        <p:tav tm="0">
                                          <p:val>
                                            <p:strVal val="#ppt_x+0.4"/>
                                          </p:val>
                                        </p:tav>
                                        <p:tav tm="100000">
                                          <p:val>
                                            <p:strVal val="#ppt_x-0.05"/>
                                          </p:val>
                                        </p:tav>
                                      </p:tavLst>
                                    </p:anim>
                                    <p:anim calcmode="lin" valueType="num">
                                      <p:cBhvr>
                                        <p:cTn id="28" dur="1200" decel="100000" fill="hold"/>
                                        <p:tgtEl>
                                          <p:spTgt spid="10"/>
                                        </p:tgtEl>
                                        <p:attrNameLst>
                                          <p:attrName>ppt_y</p:attrName>
                                        </p:attrNameLst>
                                      </p:cBhvr>
                                      <p:tavLst>
                                        <p:tav tm="0">
                                          <p:val>
                                            <p:strVal val="#ppt_y-0.4"/>
                                          </p:val>
                                        </p:tav>
                                        <p:tav tm="100000">
                                          <p:val>
                                            <p:strVal val="#ppt_y+0.1"/>
                                          </p:val>
                                        </p:tav>
                                      </p:tavLst>
                                    </p:anim>
                                    <p:anim calcmode="lin" valueType="num">
                                      <p:cBhvr>
                                        <p:cTn id="29" dur="300" accel="100000" fill="hold">
                                          <p:stCondLst>
                                            <p:cond delay="1200"/>
                                          </p:stCondLst>
                                        </p:cTn>
                                        <p:tgtEl>
                                          <p:spTgt spid="10"/>
                                        </p:tgtEl>
                                        <p:attrNameLst>
                                          <p:attrName>ppt_x</p:attrName>
                                        </p:attrNameLst>
                                      </p:cBhvr>
                                      <p:tavLst>
                                        <p:tav tm="0">
                                          <p:val>
                                            <p:strVal val="#ppt_x-0.05"/>
                                          </p:val>
                                        </p:tav>
                                        <p:tav tm="100000">
                                          <p:val>
                                            <p:strVal val="#ppt_x"/>
                                          </p:val>
                                        </p:tav>
                                      </p:tavLst>
                                    </p:anim>
                                    <p:anim calcmode="lin" valueType="num">
                                      <p:cBhvr>
                                        <p:cTn id="30" dur="300" accel="100000" fill="hold">
                                          <p:stCondLst>
                                            <p:cond delay="1200"/>
                                          </p:stCondLst>
                                        </p:cTn>
                                        <p:tgtEl>
                                          <p:spTgt spid="10"/>
                                        </p:tgtEl>
                                        <p:attrNameLst>
                                          <p:attrName>ppt_y</p:attrName>
                                        </p:attrNameLst>
                                      </p:cBhvr>
                                      <p:tavLst>
                                        <p:tav tm="0">
                                          <p:val>
                                            <p:strVal val="#ppt_y+0.1"/>
                                          </p:val>
                                        </p:tav>
                                        <p:tav tm="100000">
                                          <p:val>
                                            <p:strVal val="#ppt_y"/>
                                          </p:val>
                                        </p:tav>
                                      </p:tavLst>
                                    </p:anim>
                                  </p:childTnLst>
                                </p:cTn>
                              </p:par>
                            </p:childTnLst>
                          </p:cTn>
                        </p:par>
                        <p:par>
                          <p:cTn id="31" fill="hold">
                            <p:stCondLst>
                              <p:cond delay="4500"/>
                            </p:stCondLst>
                            <p:childTnLst>
                              <p:par>
                                <p:cTn id="32" presetID="30" presetClass="entr" presetSubtype="0"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1200" decel="100000"/>
                                        <p:tgtEl>
                                          <p:spTgt spid="14"/>
                                        </p:tgtEl>
                                      </p:cBhvr>
                                    </p:animEffect>
                                    <p:anim calcmode="lin" valueType="num">
                                      <p:cBhvr>
                                        <p:cTn id="35" dur="1200" decel="100000" fill="hold"/>
                                        <p:tgtEl>
                                          <p:spTgt spid="14"/>
                                        </p:tgtEl>
                                        <p:attrNameLst>
                                          <p:attrName>style.rotation</p:attrName>
                                        </p:attrNameLst>
                                      </p:cBhvr>
                                      <p:tavLst>
                                        <p:tav tm="0">
                                          <p:val>
                                            <p:fltVal val="-90"/>
                                          </p:val>
                                        </p:tav>
                                        <p:tav tm="100000">
                                          <p:val>
                                            <p:fltVal val="0"/>
                                          </p:val>
                                        </p:tav>
                                      </p:tavLst>
                                    </p:anim>
                                    <p:anim calcmode="lin" valueType="num">
                                      <p:cBhvr>
                                        <p:cTn id="36" dur="1200" decel="100000" fill="hold"/>
                                        <p:tgtEl>
                                          <p:spTgt spid="14"/>
                                        </p:tgtEl>
                                        <p:attrNameLst>
                                          <p:attrName>ppt_x</p:attrName>
                                        </p:attrNameLst>
                                      </p:cBhvr>
                                      <p:tavLst>
                                        <p:tav tm="0">
                                          <p:val>
                                            <p:strVal val="#ppt_x+0.4"/>
                                          </p:val>
                                        </p:tav>
                                        <p:tav tm="100000">
                                          <p:val>
                                            <p:strVal val="#ppt_x-0.05"/>
                                          </p:val>
                                        </p:tav>
                                      </p:tavLst>
                                    </p:anim>
                                    <p:anim calcmode="lin" valueType="num">
                                      <p:cBhvr>
                                        <p:cTn id="37" dur="1200" decel="100000" fill="hold"/>
                                        <p:tgtEl>
                                          <p:spTgt spid="14"/>
                                        </p:tgtEl>
                                        <p:attrNameLst>
                                          <p:attrName>ppt_y</p:attrName>
                                        </p:attrNameLst>
                                      </p:cBhvr>
                                      <p:tavLst>
                                        <p:tav tm="0">
                                          <p:val>
                                            <p:strVal val="#ppt_y-0.4"/>
                                          </p:val>
                                        </p:tav>
                                        <p:tav tm="100000">
                                          <p:val>
                                            <p:strVal val="#ppt_y+0.1"/>
                                          </p:val>
                                        </p:tav>
                                      </p:tavLst>
                                    </p:anim>
                                    <p:anim calcmode="lin" valueType="num">
                                      <p:cBhvr>
                                        <p:cTn id="38" dur="300" accel="100000" fill="hold">
                                          <p:stCondLst>
                                            <p:cond delay="1200"/>
                                          </p:stCondLst>
                                        </p:cTn>
                                        <p:tgtEl>
                                          <p:spTgt spid="14"/>
                                        </p:tgtEl>
                                        <p:attrNameLst>
                                          <p:attrName>ppt_x</p:attrName>
                                        </p:attrNameLst>
                                      </p:cBhvr>
                                      <p:tavLst>
                                        <p:tav tm="0">
                                          <p:val>
                                            <p:strVal val="#ppt_x-0.05"/>
                                          </p:val>
                                        </p:tav>
                                        <p:tav tm="100000">
                                          <p:val>
                                            <p:strVal val="#ppt_x"/>
                                          </p:val>
                                        </p:tav>
                                      </p:tavLst>
                                    </p:anim>
                                    <p:anim calcmode="lin" valueType="num">
                                      <p:cBhvr>
                                        <p:cTn id="39" dur="300" accel="100000" fill="hold">
                                          <p:stCondLst>
                                            <p:cond delay="1200"/>
                                          </p:stCondLst>
                                        </p:cTn>
                                        <p:tgtEl>
                                          <p:spTgt spid="1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6240" y="754150"/>
            <a:ext cx="8074254" cy="4972395"/>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7898673" y="6075603"/>
            <a:ext cx="2685189"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p>
            <a:r>
              <a:rPr lang="en-US" sz="1400">
                <a:latin typeface="Belwe Cn BT" panose="02060806050305020504" pitchFamily="18" charset="0"/>
                <a:cs typeface="Andalus" panose="02020603050405020304" pitchFamily="18" charset="-78"/>
              </a:rPr>
              <a:t>Penglipuran Village, Bali, Indonesia</a:t>
            </a:r>
          </a:p>
        </p:txBody>
      </p:sp>
    </p:spTree>
  </p:cSld>
  <p:clrMapOvr>
    <a:masterClrMapping/>
  </p:clrMapOvr>
  <mc:AlternateContent xmlns:mc="http://schemas.openxmlformats.org/markup-compatibility/2006">
    <mc:Choice xmlns:p14="http://schemas.microsoft.com/office/powerpoint/2010/main" Requires="p14">
      <p:transition spd="slow" p14:dur="2000" advClick="0" advTm="7000">
        <p:wipe dir="d"/>
      </p:transition>
    </mc:Choice>
    <mc:Fallback>
      <p:transition spd="slow" advClick="0" advTm="7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up)">
                                      <p:cBhvr>
                                        <p:cTn id="7" dur="2000"/>
                                        <p:tgtEl>
                                          <p:spTgt spid="27"/>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6756" y="754467"/>
            <a:ext cx="8073223" cy="4971760"/>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421189" y="6075603"/>
            <a:ext cx="2162674"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Shirakawa</a:t>
            </a:r>
            <a:r>
              <a:rPr lang="sk-SK"/>
              <a:t>-go Village, </a:t>
            </a:r>
            <a:r>
              <a:rPr lang="en-US"/>
              <a:t>Japan</a:t>
            </a:r>
          </a:p>
        </p:txBody>
      </p:sp>
    </p:spTree>
    <p:extLst>
      <p:ext uri="{BB962C8B-B14F-4D97-AF65-F5344CB8AC3E}">
        <p14:creationId xmlns:p14="http://schemas.microsoft.com/office/powerpoint/2010/main" val="1256461344"/>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8714" y="754150"/>
            <a:ext cx="8069306" cy="4972394"/>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9326880" y="6075603"/>
            <a:ext cx="1256983"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Palangan</a:t>
            </a:r>
            <a:r>
              <a:rPr lang="sk-SK"/>
              <a:t>, Iran</a:t>
            </a:r>
            <a:endParaRPr lang="en-US"/>
          </a:p>
        </p:txBody>
      </p:sp>
    </p:spTree>
    <p:extLst>
      <p:ext uri="{BB962C8B-B14F-4D97-AF65-F5344CB8AC3E}">
        <p14:creationId xmlns:p14="http://schemas.microsoft.com/office/powerpoint/2010/main" val="3066912702"/>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65383" y="757296"/>
            <a:ext cx="8055967" cy="4966103"/>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395063" y="6075603"/>
            <a:ext cx="2188799"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it-IT"/>
              <a:t>Göreme</a:t>
            </a:r>
            <a:r>
              <a:rPr lang="en-US"/>
              <a:t>, Cappadocia,</a:t>
            </a:r>
            <a:r>
              <a:rPr lang="it-IT"/>
              <a:t> Turkey</a:t>
            </a:r>
            <a:endParaRPr lang="en-US"/>
          </a:p>
        </p:txBody>
      </p:sp>
    </p:spTree>
    <p:extLst>
      <p:ext uri="{BB962C8B-B14F-4D97-AF65-F5344CB8AC3E}">
        <p14:creationId xmlns:p14="http://schemas.microsoft.com/office/powerpoint/2010/main" val="1666359568"/>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7445" y="754892"/>
            <a:ext cx="8071844" cy="4970911"/>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9033467" y="6075603"/>
            <a:ext cx="1550395"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Jabal Haraz, Yemen</a:t>
            </a:r>
          </a:p>
        </p:txBody>
      </p:sp>
    </p:spTree>
    <p:extLst>
      <p:ext uri="{BB962C8B-B14F-4D97-AF65-F5344CB8AC3E}">
        <p14:creationId xmlns:p14="http://schemas.microsoft.com/office/powerpoint/2010/main" val="1005538406"/>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15451" y="790982"/>
            <a:ext cx="7955832" cy="4898729"/>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9039497" y="6075603"/>
            <a:ext cx="1544366"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Lake Titicaca</a:t>
            </a:r>
            <a:r>
              <a:rPr lang="sk-SK"/>
              <a:t>, </a:t>
            </a:r>
            <a:r>
              <a:rPr lang="en-US"/>
              <a:t>Peru</a:t>
            </a:r>
          </a:p>
        </p:txBody>
      </p:sp>
    </p:spTree>
    <p:extLst>
      <p:ext uri="{BB962C8B-B14F-4D97-AF65-F5344CB8AC3E}">
        <p14:creationId xmlns:p14="http://schemas.microsoft.com/office/powerpoint/2010/main" val="4100895323"/>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7333" y="754823"/>
            <a:ext cx="8072069" cy="4971049"/>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273143" y="6075603"/>
            <a:ext cx="2310720"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Hobbiton Village, New Zealand</a:t>
            </a:r>
          </a:p>
        </p:txBody>
      </p:sp>
    </p:spTree>
    <p:extLst>
      <p:ext uri="{BB962C8B-B14F-4D97-AF65-F5344CB8AC3E}">
        <p14:creationId xmlns:p14="http://schemas.microsoft.com/office/powerpoint/2010/main" val="2471872148"/>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874" y="754150"/>
            <a:ext cx="8076986" cy="4972395"/>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7672251" y="6075603"/>
            <a:ext cx="2911612"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Sandu Village</a:t>
            </a:r>
            <a:r>
              <a:rPr lang="sk-SK"/>
              <a:t>, </a:t>
            </a:r>
            <a:r>
              <a:rPr lang="en-US"/>
              <a:t>Guizhou province</a:t>
            </a:r>
            <a:r>
              <a:rPr lang="sk-SK"/>
              <a:t>, </a:t>
            </a:r>
            <a:r>
              <a:rPr lang="en-US"/>
              <a:t>China</a:t>
            </a:r>
          </a:p>
        </p:txBody>
      </p:sp>
    </p:spTree>
    <p:extLst>
      <p:ext uri="{BB962C8B-B14F-4D97-AF65-F5344CB8AC3E}">
        <p14:creationId xmlns:p14="http://schemas.microsoft.com/office/powerpoint/2010/main" val="3571835823"/>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873" y="755120"/>
            <a:ext cx="8076989" cy="4970454"/>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064137" y="6075603"/>
            <a:ext cx="2519726"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Popeye Village, Anchor Bay</a:t>
            </a:r>
            <a:r>
              <a:rPr lang="sk-SK"/>
              <a:t>,</a:t>
            </a:r>
            <a:r>
              <a:rPr lang="en-US"/>
              <a:t> Malta</a:t>
            </a:r>
          </a:p>
        </p:txBody>
      </p:sp>
    </p:spTree>
    <p:extLst>
      <p:ext uri="{BB962C8B-B14F-4D97-AF65-F5344CB8AC3E}">
        <p14:creationId xmlns:p14="http://schemas.microsoft.com/office/powerpoint/2010/main" val="4011894758"/>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873" y="756673"/>
            <a:ext cx="8076989" cy="4967348"/>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9196251" y="6075603"/>
            <a:ext cx="1387612"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sk-SK"/>
              <a:t>Alberobello, Italy</a:t>
            </a:r>
            <a:endParaRPr lang="en-US"/>
          </a:p>
        </p:txBody>
      </p:sp>
    </p:spTree>
    <p:extLst>
      <p:ext uri="{BB962C8B-B14F-4D97-AF65-F5344CB8AC3E}">
        <p14:creationId xmlns:p14="http://schemas.microsoft.com/office/powerpoint/2010/main" val="472913845"/>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8970" y="756672"/>
            <a:ext cx="8068795" cy="4967351"/>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259745" y="6075603"/>
            <a:ext cx="2324117"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Myggedalen Village, Greenland </a:t>
            </a:r>
          </a:p>
        </p:txBody>
      </p:sp>
    </p:spTree>
    <p:extLst>
      <p:ext uri="{BB962C8B-B14F-4D97-AF65-F5344CB8AC3E}">
        <p14:creationId xmlns:p14="http://schemas.microsoft.com/office/powerpoint/2010/main" val="1065185705"/>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7436" y="755727"/>
            <a:ext cx="8071863" cy="4969241"/>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987246" y="6075603"/>
            <a:ext cx="1596617"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Castelmezzano, Italy</a:t>
            </a:r>
          </a:p>
        </p:txBody>
      </p:sp>
    </p:spTree>
    <p:extLst>
      <p:ext uri="{BB962C8B-B14F-4D97-AF65-F5344CB8AC3E}">
        <p14:creationId xmlns:p14="http://schemas.microsoft.com/office/powerpoint/2010/main" val="3453806052"/>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6240" y="754150"/>
            <a:ext cx="8074254" cy="4972395"/>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9283337" y="6075603"/>
            <a:ext cx="1300526"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Bibury, England</a:t>
            </a:r>
          </a:p>
        </p:txBody>
      </p:sp>
    </p:spTree>
    <p:extLst>
      <p:ext uri="{BB962C8B-B14F-4D97-AF65-F5344CB8AC3E}">
        <p14:creationId xmlns:p14="http://schemas.microsoft.com/office/powerpoint/2010/main" val="1107734819"/>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874" y="755120"/>
            <a:ext cx="8076987" cy="4970454"/>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656320" y="6075603"/>
            <a:ext cx="1927542"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Aogashima Island, Japan</a:t>
            </a:r>
          </a:p>
        </p:txBody>
      </p:sp>
    </p:spTree>
    <p:extLst>
      <p:ext uri="{BB962C8B-B14F-4D97-AF65-F5344CB8AC3E}">
        <p14:creationId xmlns:p14="http://schemas.microsoft.com/office/powerpoint/2010/main" val="981261207"/>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5329" y="754430"/>
            <a:ext cx="8076077" cy="4971835"/>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9204959" y="6075603"/>
            <a:ext cx="1378903"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Hallstatt, Austria</a:t>
            </a:r>
          </a:p>
        </p:txBody>
      </p:sp>
    </p:spTree>
    <p:extLst>
      <p:ext uri="{BB962C8B-B14F-4D97-AF65-F5344CB8AC3E}">
        <p14:creationId xmlns:p14="http://schemas.microsoft.com/office/powerpoint/2010/main" val="3714296607"/>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5953" y="754150"/>
            <a:ext cx="8074829" cy="4972394"/>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412480" y="6075603"/>
            <a:ext cx="2171382"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Procida Village</a:t>
            </a:r>
            <a:r>
              <a:rPr lang="sk-SK"/>
              <a:t>,</a:t>
            </a:r>
            <a:r>
              <a:rPr lang="en-US"/>
              <a:t> Nap</a:t>
            </a:r>
            <a:r>
              <a:rPr lang="sk-SK"/>
              <a:t>oli</a:t>
            </a:r>
            <a:r>
              <a:rPr lang="en-US"/>
              <a:t>, Italy</a:t>
            </a:r>
          </a:p>
        </p:txBody>
      </p:sp>
    </p:spTree>
    <p:extLst>
      <p:ext uri="{BB962C8B-B14F-4D97-AF65-F5344CB8AC3E}">
        <p14:creationId xmlns:p14="http://schemas.microsoft.com/office/powerpoint/2010/main" val="1159578835"/>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60109" y="756533"/>
            <a:ext cx="8066516" cy="4967629"/>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7750629" y="6075603"/>
            <a:ext cx="2833233"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sk-SK"/>
              <a:t>Village </a:t>
            </a:r>
            <a:r>
              <a:rPr lang="en-US"/>
              <a:t>Phuktal</a:t>
            </a:r>
            <a:r>
              <a:rPr lang="sk-SK"/>
              <a:t>, </a:t>
            </a:r>
            <a:r>
              <a:rPr lang="en-US"/>
              <a:t>Ladakh district</a:t>
            </a:r>
            <a:r>
              <a:rPr lang="sk-SK"/>
              <a:t>, India</a:t>
            </a:r>
            <a:endParaRPr lang="en-US"/>
          </a:p>
        </p:txBody>
      </p:sp>
    </p:spTree>
    <p:extLst>
      <p:ext uri="{BB962C8B-B14F-4D97-AF65-F5344CB8AC3E}">
        <p14:creationId xmlns:p14="http://schemas.microsoft.com/office/powerpoint/2010/main" val="1424028379"/>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6240" y="754150"/>
            <a:ext cx="8074254" cy="4972395"/>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9370422" y="6075603"/>
            <a:ext cx="1213441"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Sapa, Vietnam</a:t>
            </a:r>
          </a:p>
        </p:txBody>
      </p:sp>
    </p:spTree>
    <p:extLst>
      <p:ext uri="{BB962C8B-B14F-4D97-AF65-F5344CB8AC3E}">
        <p14:creationId xmlns:p14="http://schemas.microsoft.com/office/powerpoint/2010/main" val="14870408"/>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6240" y="754150"/>
            <a:ext cx="8074254" cy="4972395"/>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795656" y="6075603"/>
            <a:ext cx="1788207"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Van Vieng </a:t>
            </a:r>
            <a:r>
              <a:rPr lang="sk-SK"/>
              <a:t>V</a:t>
            </a:r>
            <a:r>
              <a:rPr lang="en-US"/>
              <a:t>illage</a:t>
            </a:r>
            <a:r>
              <a:rPr lang="sk-SK"/>
              <a:t>, </a:t>
            </a:r>
            <a:r>
              <a:rPr lang="en-US"/>
              <a:t>Laos</a:t>
            </a:r>
          </a:p>
        </p:txBody>
      </p:sp>
    </p:spTree>
    <p:extLst>
      <p:ext uri="{BB962C8B-B14F-4D97-AF65-F5344CB8AC3E}">
        <p14:creationId xmlns:p14="http://schemas.microsoft.com/office/powerpoint/2010/main" val="1824696414"/>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873" y="756673"/>
            <a:ext cx="8076989" cy="4967348"/>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786949" y="6075603"/>
            <a:ext cx="1796912"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Reine,</a:t>
            </a:r>
            <a:r>
              <a:rPr lang="sk-SK"/>
              <a:t> Lofoten,</a:t>
            </a:r>
            <a:r>
              <a:rPr lang="en-US"/>
              <a:t> Norway</a:t>
            </a:r>
          </a:p>
        </p:txBody>
      </p:sp>
    </p:spTree>
    <p:extLst>
      <p:ext uri="{BB962C8B-B14F-4D97-AF65-F5344CB8AC3E}">
        <p14:creationId xmlns:p14="http://schemas.microsoft.com/office/powerpoint/2010/main" val="3223796661"/>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874" y="755120"/>
            <a:ext cx="8076987" cy="4970454"/>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133805" y="6075603"/>
            <a:ext cx="2450057"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Gásadalur Village, </a:t>
            </a:r>
            <a:r>
              <a:rPr lang="sk-SK"/>
              <a:t>Faroe Islands</a:t>
            </a:r>
            <a:endParaRPr lang="en-US"/>
          </a:p>
        </p:txBody>
      </p:sp>
    </p:spTree>
    <p:extLst>
      <p:ext uri="{BB962C8B-B14F-4D97-AF65-F5344CB8AC3E}">
        <p14:creationId xmlns:p14="http://schemas.microsoft.com/office/powerpoint/2010/main" val="1087328295"/>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873" y="755727"/>
            <a:ext cx="8076989" cy="4969241"/>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7410994" y="6075603"/>
            <a:ext cx="3172869"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sk-SK"/>
              <a:t>F</a:t>
            </a:r>
            <a:r>
              <a:rPr lang="en-US"/>
              <a:t>loating boat villages</a:t>
            </a:r>
            <a:r>
              <a:rPr lang="sk-SK"/>
              <a:t>,</a:t>
            </a:r>
            <a:r>
              <a:rPr lang="en-US"/>
              <a:t> Halong Bay, Vietnam</a:t>
            </a:r>
          </a:p>
        </p:txBody>
      </p:sp>
    </p:spTree>
    <p:extLst>
      <p:ext uri="{BB962C8B-B14F-4D97-AF65-F5344CB8AC3E}">
        <p14:creationId xmlns:p14="http://schemas.microsoft.com/office/powerpoint/2010/main" val="3451081922"/>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6980" y="756417"/>
            <a:ext cx="8072774" cy="4967860"/>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9030789" y="6075603"/>
            <a:ext cx="1553074"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sk-SK"/>
              <a:t>Vlkolínec, Slovakia</a:t>
            </a:r>
            <a:endParaRPr lang="en-US"/>
          </a:p>
        </p:txBody>
      </p:sp>
    </p:spTree>
    <p:extLst>
      <p:ext uri="{BB962C8B-B14F-4D97-AF65-F5344CB8AC3E}">
        <p14:creationId xmlns:p14="http://schemas.microsoft.com/office/powerpoint/2010/main" val="1188707718"/>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6240" y="754150"/>
            <a:ext cx="8074254" cy="4972395"/>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861424" y="6075603"/>
            <a:ext cx="1722438"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Laufáskirkja</a:t>
            </a:r>
            <a:r>
              <a:rPr lang="sk-SK"/>
              <a:t>, </a:t>
            </a:r>
            <a:r>
              <a:rPr lang="en-US"/>
              <a:t>Iceland </a:t>
            </a:r>
          </a:p>
        </p:txBody>
      </p:sp>
    </p:spTree>
    <p:extLst>
      <p:ext uri="{BB962C8B-B14F-4D97-AF65-F5344CB8AC3E}">
        <p14:creationId xmlns:p14="http://schemas.microsoft.com/office/powerpoint/2010/main" val="2889998531"/>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873" y="755727"/>
            <a:ext cx="8076988" cy="4969241"/>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7289074" y="6075603"/>
            <a:ext cx="3294790"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Bodgaya Island, Semporna, Sabah, Malaysia</a:t>
            </a:r>
          </a:p>
        </p:txBody>
      </p:sp>
    </p:spTree>
    <p:extLst>
      <p:ext uri="{BB962C8B-B14F-4D97-AF65-F5344CB8AC3E}">
        <p14:creationId xmlns:p14="http://schemas.microsoft.com/office/powerpoint/2010/main" val="1601706871"/>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61093" y="754150"/>
            <a:ext cx="8064547" cy="4972395"/>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386354" y="6075603"/>
            <a:ext cx="2197509"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Tiebele, Burkina Faso</a:t>
            </a:r>
            <a:r>
              <a:rPr lang="sk-SK"/>
              <a:t>, Africa</a:t>
            </a:r>
            <a:endParaRPr lang="en-US"/>
          </a:p>
        </p:txBody>
      </p:sp>
    </p:spTree>
    <p:extLst>
      <p:ext uri="{BB962C8B-B14F-4D97-AF65-F5344CB8AC3E}">
        <p14:creationId xmlns:p14="http://schemas.microsoft.com/office/powerpoint/2010/main" val="480730577"/>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6240" y="755962"/>
            <a:ext cx="8074254" cy="4968771"/>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743406" y="6075603"/>
            <a:ext cx="1840458"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Giethoorn</a:t>
            </a:r>
            <a:r>
              <a:rPr lang="sk-SK"/>
              <a:t>, N</a:t>
            </a:r>
            <a:r>
              <a:rPr lang="en-US"/>
              <a:t>etherlands</a:t>
            </a:r>
          </a:p>
        </p:txBody>
      </p:sp>
    </p:spTree>
    <p:extLst>
      <p:ext uri="{BB962C8B-B14F-4D97-AF65-F5344CB8AC3E}">
        <p14:creationId xmlns:p14="http://schemas.microsoft.com/office/powerpoint/2010/main" val="341737305"/>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8686" y="754150"/>
            <a:ext cx="8069363" cy="4972395"/>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861424" y="6075603"/>
            <a:ext cx="1722438"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Al Qabab Village, Iraq</a:t>
            </a:r>
          </a:p>
        </p:txBody>
      </p:sp>
    </p:spTree>
    <p:extLst>
      <p:ext uri="{BB962C8B-B14F-4D97-AF65-F5344CB8AC3E}">
        <p14:creationId xmlns:p14="http://schemas.microsoft.com/office/powerpoint/2010/main" val="2903141214"/>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874" y="755465"/>
            <a:ext cx="8076987" cy="4969765"/>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9109166" y="6075603"/>
            <a:ext cx="1474698"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Huacachina</a:t>
            </a:r>
            <a:r>
              <a:rPr lang="sk-SK"/>
              <a:t>, </a:t>
            </a:r>
            <a:r>
              <a:rPr lang="en-US"/>
              <a:t>Peru.</a:t>
            </a:r>
          </a:p>
        </p:txBody>
      </p:sp>
    </p:spTree>
    <p:extLst>
      <p:ext uri="{BB962C8B-B14F-4D97-AF65-F5344CB8AC3E}">
        <p14:creationId xmlns:p14="http://schemas.microsoft.com/office/powerpoint/2010/main" val="3238032768"/>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874" y="755120"/>
            <a:ext cx="8076987" cy="4970454"/>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995954" y="6075603"/>
            <a:ext cx="1587908"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Monsanto</a:t>
            </a:r>
            <a:r>
              <a:rPr lang="sk-SK"/>
              <a:t>, </a:t>
            </a:r>
            <a:r>
              <a:rPr lang="en-US"/>
              <a:t>Portugal</a:t>
            </a:r>
          </a:p>
        </p:txBody>
      </p:sp>
    </p:spTree>
    <p:extLst>
      <p:ext uri="{BB962C8B-B14F-4D97-AF65-F5344CB8AC3E}">
        <p14:creationId xmlns:p14="http://schemas.microsoft.com/office/powerpoint/2010/main" val="3395607484"/>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6240" y="754150"/>
            <a:ext cx="8074254" cy="4972395"/>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638903" y="6075603"/>
            <a:ext cx="1944960"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Ait Ben</a:t>
            </a:r>
            <a:r>
              <a:rPr lang="sk-SK"/>
              <a:t>-H</a:t>
            </a:r>
            <a:r>
              <a:rPr lang="en-US"/>
              <a:t>addou</a:t>
            </a:r>
            <a:r>
              <a:rPr lang="sk-SK"/>
              <a:t>,</a:t>
            </a:r>
            <a:r>
              <a:rPr lang="en-US"/>
              <a:t> Morocco</a:t>
            </a:r>
          </a:p>
        </p:txBody>
      </p:sp>
    </p:spTree>
    <p:extLst>
      <p:ext uri="{BB962C8B-B14F-4D97-AF65-F5344CB8AC3E}">
        <p14:creationId xmlns:p14="http://schemas.microsoft.com/office/powerpoint/2010/main" val="245130536"/>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6240" y="757514"/>
            <a:ext cx="8074254" cy="4965666"/>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9618454" y="6075603"/>
            <a:ext cx="965408"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Eze, Fr</a:t>
            </a:r>
            <a:r>
              <a:rPr lang="sk-SK"/>
              <a:t>a</a:t>
            </a:r>
            <a:r>
              <a:rPr lang="en-US"/>
              <a:t>n</a:t>
            </a:r>
            <a:r>
              <a:rPr lang="sk-SK"/>
              <a:t>ce</a:t>
            </a:r>
            <a:endParaRPr lang="en-US"/>
          </a:p>
        </p:txBody>
      </p:sp>
    </p:spTree>
    <p:extLst>
      <p:ext uri="{BB962C8B-B14F-4D97-AF65-F5344CB8AC3E}">
        <p14:creationId xmlns:p14="http://schemas.microsoft.com/office/powerpoint/2010/main" val="1947833020"/>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8970" y="754150"/>
            <a:ext cx="8068795" cy="4972394"/>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464730" y="6075603"/>
            <a:ext cx="2119133"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Zuluk </a:t>
            </a:r>
            <a:r>
              <a:rPr lang="sk-SK"/>
              <a:t>V</a:t>
            </a:r>
            <a:r>
              <a:rPr lang="en-US"/>
              <a:t>illage</a:t>
            </a:r>
            <a:r>
              <a:rPr lang="sk-SK"/>
              <a:t>,</a:t>
            </a:r>
            <a:r>
              <a:rPr lang="en-US"/>
              <a:t> Sikkim</a:t>
            </a:r>
            <a:r>
              <a:rPr lang="sk-SK"/>
              <a:t>, India</a:t>
            </a:r>
            <a:endParaRPr lang="en-US"/>
          </a:p>
        </p:txBody>
      </p:sp>
    </p:spTree>
    <p:extLst>
      <p:ext uri="{BB962C8B-B14F-4D97-AF65-F5344CB8AC3E}">
        <p14:creationId xmlns:p14="http://schemas.microsoft.com/office/powerpoint/2010/main" val="581525116"/>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874" y="755120"/>
            <a:ext cx="8076987" cy="4970454"/>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7881257" y="6075603"/>
            <a:ext cx="2702606"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sk-SK"/>
              <a:t>S</a:t>
            </a:r>
            <a:r>
              <a:rPr lang="en-US"/>
              <a:t>easide village</a:t>
            </a:r>
            <a:r>
              <a:rPr lang="sk-SK"/>
              <a:t>, </a:t>
            </a:r>
            <a:r>
              <a:rPr lang="en-US"/>
              <a:t>Kanyakumari, </a:t>
            </a:r>
            <a:r>
              <a:rPr lang="sk-SK"/>
              <a:t>I</a:t>
            </a:r>
            <a:r>
              <a:rPr lang="en-US"/>
              <a:t>ndia </a:t>
            </a:r>
          </a:p>
        </p:txBody>
      </p:sp>
    </p:spTree>
    <p:extLst>
      <p:ext uri="{BB962C8B-B14F-4D97-AF65-F5344CB8AC3E}">
        <p14:creationId xmlns:p14="http://schemas.microsoft.com/office/powerpoint/2010/main" val="227947523"/>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8801" y="755727"/>
            <a:ext cx="8069132" cy="4969241"/>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7541623" y="6075603"/>
            <a:ext cx="3042240"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Marndadee Village</a:t>
            </a:r>
            <a:r>
              <a:rPr lang="sk-SK"/>
              <a:t>, </a:t>
            </a:r>
            <a:r>
              <a:rPr lang="en-US"/>
              <a:t>Chiangmai</a:t>
            </a:r>
            <a:r>
              <a:rPr lang="sk-SK"/>
              <a:t>, </a:t>
            </a:r>
            <a:r>
              <a:rPr lang="en-US"/>
              <a:t>Thailand</a:t>
            </a:r>
          </a:p>
        </p:txBody>
      </p:sp>
    </p:spTree>
    <p:extLst>
      <p:ext uri="{BB962C8B-B14F-4D97-AF65-F5344CB8AC3E}">
        <p14:creationId xmlns:p14="http://schemas.microsoft.com/office/powerpoint/2010/main" val="1614556447"/>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6089" y="757421"/>
            <a:ext cx="8074556" cy="4965852"/>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641582" y="6075603"/>
            <a:ext cx="1942282"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Grindelwald, Switzerland</a:t>
            </a:r>
          </a:p>
        </p:txBody>
      </p:sp>
    </p:spTree>
    <p:extLst>
      <p:ext uri="{BB962C8B-B14F-4D97-AF65-F5344CB8AC3E}">
        <p14:creationId xmlns:p14="http://schemas.microsoft.com/office/powerpoint/2010/main" val="1431322122"/>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873" y="755906"/>
            <a:ext cx="8076989" cy="4968881"/>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7043895" y="6075603"/>
            <a:ext cx="3539967"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Fort Bourtanger Village, Groningen, Netherlands</a:t>
            </a:r>
          </a:p>
        </p:txBody>
      </p:sp>
    </p:spTree>
    <p:extLst>
      <p:ext uri="{BB962C8B-B14F-4D97-AF65-F5344CB8AC3E}">
        <p14:creationId xmlns:p14="http://schemas.microsoft.com/office/powerpoint/2010/main" val="346045998"/>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6240" y="754150"/>
            <a:ext cx="8074254" cy="4972395"/>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7402286" y="6075603"/>
            <a:ext cx="3181576"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Alchi village of Leh</a:t>
            </a:r>
            <a:r>
              <a:rPr lang="sk-SK"/>
              <a:t>,</a:t>
            </a:r>
            <a:r>
              <a:rPr lang="en-US"/>
              <a:t> Jammu Kashmir, </a:t>
            </a:r>
            <a:r>
              <a:rPr lang="sk-SK"/>
              <a:t>India</a:t>
            </a:r>
            <a:endParaRPr lang="en-US"/>
          </a:p>
        </p:txBody>
      </p:sp>
    </p:spTree>
    <p:extLst>
      <p:ext uri="{BB962C8B-B14F-4D97-AF65-F5344CB8AC3E}">
        <p14:creationId xmlns:p14="http://schemas.microsoft.com/office/powerpoint/2010/main" val="3557350716"/>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60203" y="757711"/>
            <a:ext cx="8066329" cy="4965273"/>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464731" y="6075603"/>
            <a:ext cx="2119132"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sk-SK"/>
              <a:t>Tipical Village,</a:t>
            </a:r>
            <a:r>
              <a:rPr lang="en-US"/>
              <a:t> Niger</a:t>
            </a:r>
            <a:r>
              <a:rPr lang="sk-SK"/>
              <a:t>, Africa</a:t>
            </a:r>
            <a:endParaRPr lang="en-US"/>
          </a:p>
        </p:txBody>
      </p:sp>
    </p:spTree>
    <p:extLst>
      <p:ext uri="{BB962C8B-B14F-4D97-AF65-F5344CB8AC3E}">
        <p14:creationId xmlns:p14="http://schemas.microsoft.com/office/powerpoint/2010/main" val="244514594"/>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874" y="754150"/>
            <a:ext cx="8076986" cy="4972394"/>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8273143" y="6075603"/>
            <a:ext cx="2310720"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Abi Barak Village</a:t>
            </a:r>
            <a:r>
              <a:rPr lang="sk-SK"/>
              <a:t>, </a:t>
            </a:r>
            <a:r>
              <a:rPr lang="en-US"/>
              <a:t>Afghanistan</a:t>
            </a:r>
          </a:p>
        </p:txBody>
      </p:sp>
    </p:spTree>
    <p:extLst>
      <p:ext uri="{BB962C8B-B14F-4D97-AF65-F5344CB8AC3E}">
        <p14:creationId xmlns:p14="http://schemas.microsoft.com/office/powerpoint/2010/main" val="3385424265"/>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8714" y="754150"/>
            <a:ext cx="8069306" cy="4972394"/>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6383383" y="6075603"/>
            <a:ext cx="4200480"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en-US"/>
              <a:t>Orang Ulu Longhouse village</a:t>
            </a:r>
            <a:r>
              <a:rPr lang="sk-SK"/>
              <a:t>, </a:t>
            </a:r>
            <a:r>
              <a:rPr lang="en-US"/>
              <a:t>Sarawak,</a:t>
            </a:r>
            <a:r>
              <a:rPr lang="sk-SK"/>
              <a:t> Borneo,</a:t>
            </a:r>
            <a:r>
              <a:rPr lang="en-US"/>
              <a:t> Malaysia</a:t>
            </a:r>
          </a:p>
        </p:txBody>
      </p:sp>
    </p:spTree>
    <p:extLst>
      <p:ext uri="{BB962C8B-B14F-4D97-AF65-F5344CB8AC3E}">
        <p14:creationId xmlns:p14="http://schemas.microsoft.com/office/powerpoint/2010/main" val="2574053421"/>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2502E8D-2FBB-4BC2-8AAB-924C37151800}"/>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Ornament">
            <a:extLst>
              <a:ext uri="{FF2B5EF4-FFF2-40B4-BE49-F238E27FC236}">
                <a16:creationId xmlns:a16="http://schemas.microsoft.com/office/drawing/2014/main" id="{D62BB637-DBB1-4055-8957-1C72274E1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Foto">
            <a:extLst>
              <a:ext uri="{FF2B5EF4-FFF2-40B4-BE49-F238E27FC236}">
                <a16:creationId xmlns:a16="http://schemas.microsoft.com/office/drawing/2014/main" id="{F83B9922-DC7C-4DBC-AABB-FD6E72770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8826" y="755743"/>
            <a:ext cx="8069082" cy="4969209"/>
          </a:xfrm>
          <a:prstGeom prst="rect">
            <a:avLst/>
          </a:prstGeom>
          <a:ln w="25400" cmpd="sng">
            <a:solidFill>
              <a:schemeClr val="bg1"/>
            </a:solidFill>
          </a:ln>
          <a:effectLst>
            <a:outerShdw blurRad="457200" dist="152400" dir="3000000" sx="104000" sy="104000" algn="ctr" rotWithShape="0">
              <a:schemeClr val="accent2">
                <a:lumMod val="50000"/>
                <a:alpha val="93000"/>
              </a:schemeClr>
            </a:outerShdw>
          </a:effectLst>
        </p:spPr>
      </p:pic>
      <p:sp>
        <p:nvSpPr>
          <p:cNvPr id="2" name="Text">
            <a:extLst>
              <a:ext uri="{FF2B5EF4-FFF2-40B4-BE49-F238E27FC236}">
                <a16:creationId xmlns:a16="http://schemas.microsoft.com/office/drawing/2014/main" id="{D533CC01-05A7-4A0E-B249-4673FE3C1B55}"/>
              </a:ext>
            </a:extLst>
          </p:cNvPr>
          <p:cNvSpPr txBox="1"/>
          <p:nvPr/>
        </p:nvSpPr>
        <p:spPr>
          <a:xfrm>
            <a:off x="6892507" y="6075603"/>
            <a:ext cx="3691356" cy="307777"/>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w="19050">
            <a:solidFill>
              <a:schemeClr val="bg1"/>
            </a:solidFill>
          </a:ln>
        </p:spPr>
        <p:txBody>
          <a:bodyPr wrap="square" rtlCol="0">
            <a:spAutoFit/>
          </a:bodyPr>
          <a:lstStyle>
            <a:defPPr>
              <a:defRPr lang="en-US"/>
            </a:defPPr>
            <a:lvl1pPr>
              <a:defRPr sz="1400">
                <a:latin typeface="Belwe Cn BT" panose="02060806050305020504" pitchFamily="18" charset="0"/>
                <a:cs typeface="Andalus" panose="02020603050405020304" pitchFamily="18" charset="-78"/>
              </a:defRPr>
            </a:lvl1pPr>
          </a:lstStyle>
          <a:p>
            <a:r>
              <a:rPr lang="sk-SK"/>
              <a:t>We</a:t>
            </a:r>
            <a:r>
              <a:rPr lang="en-US"/>
              <a:t> wish you a pleasant holiday in th</a:t>
            </a:r>
            <a:r>
              <a:rPr lang="sk-SK"/>
              <a:t>is tree</a:t>
            </a:r>
            <a:r>
              <a:rPr lang="en-US"/>
              <a:t> house.</a:t>
            </a:r>
            <a:r>
              <a:rPr lang="sk-SK"/>
              <a:t>..</a:t>
            </a:r>
            <a:endParaRPr lang="en-US"/>
          </a:p>
        </p:txBody>
      </p:sp>
    </p:spTree>
    <p:extLst>
      <p:ext uri="{BB962C8B-B14F-4D97-AF65-F5344CB8AC3E}">
        <p14:creationId xmlns:p14="http://schemas.microsoft.com/office/powerpoint/2010/main" val="367095787"/>
      </p:ext>
    </p:extLst>
  </p:cSld>
  <p:clrMapOvr>
    <a:masterClrMapping/>
  </p:clrMapOvr>
  <mc:AlternateContent xmlns:mc="http://schemas.openxmlformats.org/markup-compatibility/2006">
    <mc:Choice xmlns:p14="http://schemas.microsoft.com/office/powerpoint/2010/main" Requires="p14">
      <p:transition spd="slow" p14:dur="2000" advClick="0" advTm="5000">
        <p:wipe dir="d"/>
      </p:transition>
    </mc:Choice>
    <mc:Fallback>
      <p:transition spd="slow" advClick="0" advTm="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Rám">
            <a:extLst>
              <a:ext uri="{FF2B5EF4-FFF2-40B4-BE49-F238E27FC236}">
                <a16:creationId xmlns:a16="http://schemas.microsoft.com/office/drawing/2014/main" id="{BE50215D-0BE5-487F-9CAE-42F6DF84FB2A}"/>
              </a:ext>
            </a:extLst>
          </p:cNvPr>
          <p:cNvPicPr>
            <a:picLocks noChangeArrowheads="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0" y="0"/>
            <a:ext cx="11520488" cy="709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VIZ 2">
            <a:extLst>
              <a:ext uri="{FF2B5EF4-FFF2-40B4-BE49-F238E27FC236}">
                <a16:creationId xmlns:a16="http://schemas.microsoft.com/office/drawing/2014/main" id="{C4070245-EDD9-4678-958A-70D6CE4A9285}"/>
              </a:ext>
            </a:extLst>
          </p:cNvPr>
          <p:cNvGrpSpPr/>
          <p:nvPr/>
        </p:nvGrpSpPr>
        <p:grpSpPr>
          <a:xfrm>
            <a:off x="5292725" y="3365500"/>
            <a:ext cx="5564188" cy="3152775"/>
            <a:chOff x="5292725" y="3365500"/>
            <a:chExt cx="5564188" cy="3152775"/>
          </a:xfrm>
        </p:grpSpPr>
        <p:pic>
          <p:nvPicPr>
            <p:cNvPr id="18" name="Vizitka 2">
              <a:extLst>
                <a:ext uri="{FF2B5EF4-FFF2-40B4-BE49-F238E27FC236}">
                  <a16:creationId xmlns:a16="http://schemas.microsoft.com/office/drawing/2014/main" id="{E0423A7C-564F-4B4F-ABC9-3384067D26AD}"/>
                </a:ext>
              </a:extLst>
            </p:cNvPr>
            <p:cNvPicPr>
              <a:picLocks/>
            </p:cNvPicPr>
            <p:nvPr/>
          </p:nvPicPr>
          <p:blipFill>
            <a:blip r:embed="rId4"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346000" y="3430588"/>
              <a:ext cx="5472000" cy="3024000"/>
            </a:xfrm>
            <a:prstGeom prst="rect">
              <a:avLst/>
            </a:prstGeom>
            <a:ln w="44450">
              <a:solidFill>
                <a:srgbClr val="A4761A"/>
              </a:solidFill>
            </a:ln>
          </p:spPr>
        </p:pic>
        <p:pic>
          <p:nvPicPr>
            <p:cNvPr id="4104" name="Roh 2b">
              <a:extLst>
                <a:ext uri="{FF2B5EF4-FFF2-40B4-BE49-F238E27FC236}">
                  <a16:creationId xmlns:a16="http://schemas.microsoft.com/office/drawing/2014/main" id="{9B38BC63-161B-4814-B049-403E85FB7BF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60013" y="33655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7" name="Roh 2c">
              <a:extLst>
                <a:ext uri="{FF2B5EF4-FFF2-40B4-BE49-F238E27FC236}">
                  <a16:creationId xmlns:a16="http://schemas.microsoft.com/office/drawing/2014/main" id="{BC1AD7FD-429A-4302-9B5A-1B7A46E8A55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92725" y="592137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5" name="Roh 2d">
              <a:extLst>
                <a:ext uri="{FF2B5EF4-FFF2-40B4-BE49-F238E27FC236}">
                  <a16:creationId xmlns:a16="http://schemas.microsoft.com/office/drawing/2014/main" id="{D2D12013-5ACD-4F03-BFD9-4563F88BDF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260013" y="592137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Logo">
              <a:extLst>
                <a:ext uri="{FF2B5EF4-FFF2-40B4-BE49-F238E27FC236}">
                  <a16:creationId xmlns:a16="http://schemas.microsoft.com/office/drawing/2014/main" id="{58E0074D-BB53-4021-89D0-E2E6851A7F5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77238" y="3882270"/>
              <a:ext cx="3809524" cy="2120635"/>
            </a:xfrm>
            <a:prstGeom prst="rect">
              <a:avLst/>
            </a:prstGeom>
          </p:spPr>
        </p:pic>
      </p:grpSp>
      <p:grpSp>
        <p:nvGrpSpPr>
          <p:cNvPr id="2" name="VIZ 1">
            <a:extLst>
              <a:ext uri="{FF2B5EF4-FFF2-40B4-BE49-F238E27FC236}">
                <a16:creationId xmlns:a16="http://schemas.microsoft.com/office/drawing/2014/main" id="{EC8B6AE9-BBEA-49AF-8E66-E4D0096D3BE0}"/>
              </a:ext>
            </a:extLst>
          </p:cNvPr>
          <p:cNvGrpSpPr/>
          <p:nvPr/>
        </p:nvGrpSpPr>
        <p:grpSpPr>
          <a:xfrm>
            <a:off x="684213" y="576263"/>
            <a:ext cx="5529262" cy="3152775"/>
            <a:chOff x="684213" y="576263"/>
            <a:chExt cx="5529262" cy="3152775"/>
          </a:xfrm>
        </p:grpSpPr>
        <p:pic>
          <p:nvPicPr>
            <p:cNvPr id="4" name="Vizitka 1">
              <a:extLst>
                <a:ext uri="{FF2B5EF4-FFF2-40B4-BE49-F238E27FC236}">
                  <a16:creationId xmlns:a16="http://schemas.microsoft.com/office/drawing/2014/main" id="{7D4E85E8-6BF2-457D-BEEA-3A6E14737E46}"/>
                </a:ext>
              </a:extLst>
            </p:cNvPr>
            <p:cNvPicPr>
              <a:picLocks/>
            </p:cNvPicPr>
            <p:nvPr/>
          </p:nvPicPr>
          <p:blipFill>
            <a:blip r:embed="rId9"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31520" y="641350"/>
              <a:ext cx="5436000" cy="3024000"/>
            </a:xfrm>
            <a:prstGeom prst="rect">
              <a:avLst/>
            </a:prstGeom>
            <a:ln w="44450">
              <a:solidFill>
                <a:srgbClr val="A4761A"/>
              </a:solidFill>
            </a:ln>
          </p:spPr>
        </p:pic>
        <p:pic>
          <p:nvPicPr>
            <p:cNvPr id="4101" name="Roh 1a">
              <a:extLst>
                <a:ext uri="{FF2B5EF4-FFF2-40B4-BE49-F238E27FC236}">
                  <a16:creationId xmlns:a16="http://schemas.microsoft.com/office/drawing/2014/main" id="{A31E249C-02C3-4757-91EA-6D04B936B02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84213" y="576263"/>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2" name="Roh 1b">
              <a:extLst>
                <a:ext uri="{FF2B5EF4-FFF2-40B4-BE49-F238E27FC236}">
                  <a16:creationId xmlns:a16="http://schemas.microsoft.com/office/drawing/2014/main" id="{2F7DC12D-5F4A-4EB4-82EF-50258D9ECAD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16575" y="576263"/>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Roh 1c">
              <a:extLst>
                <a:ext uri="{FF2B5EF4-FFF2-40B4-BE49-F238E27FC236}">
                  <a16:creationId xmlns:a16="http://schemas.microsoft.com/office/drawing/2014/main" id="{5492D76C-EA98-47A4-ADFB-132DE1ACB3E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4213" y="3132138"/>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6" name="Roh 1d">
              <a:extLst>
                <a:ext uri="{FF2B5EF4-FFF2-40B4-BE49-F238E27FC236}">
                  <a16:creationId xmlns:a16="http://schemas.microsoft.com/office/drawing/2014/main" id="{F07990D8-BB6F-4228-98D2-5F2BA02C7E5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16575" y="3132138"/>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1a">
              <a:extLst>
                <a:ext uri="{FF2B5EF4-FFF2-40B4-BE49-F238E27FC236}">
                  <a16:creationId xmlns:a16="http://schemas.microsoft.com/office/drawing/2014/main" id="{59BADC88-7CAF-4EA1-8AD7-54EF7D82C9AF}"/>
                </a:ext>
              </a:extLst>
            </p:cNvPr>
            <p:cNvSpPr txBox="1"/>
            <p:nvPr/>
          </p:nvSpPr>
          <p:spPr>
            <a:xfrm>
              <a:off x="981075" y="802871"/>
              <a:ext cx="4908550" cy="1077218"/>
            </a:xfrm>
            <a:prstGeom prst="rect">
              <a:avLst/>
            </a:prstGeom>
            <a:noFill/>
          </p:spPr>
          <p:txBody>
            <a:bodyPr wrap="square" rtlCol="0">
              <a:spAutoFit/>
            </a:bodyPr>
            <a:lstStyle/>
            <a:p>
              <a:pPr algn="ctr"/>
              <a:r>
                <a:rPr lang="en-US">
                  <a:ln w="3175">
                    <a:solidFill>
                      <a:schemeClr val="tx1">
                        <a:alpha val="55000"/>
                      </a:schemeClr>
                    </a:solidFill>
                  </a:ln>
                  <a:solidFill>
                    <a:srgbClr val="FBAC19"/>
                  </a:solidFill>
                  <a:latin typeface=".ArnoldBoecklinTTEE" panose="020B0500000000000000" pitchFamily="34" charset="2"/>
                </a:rPr>
                <a:t>Hope you have enjoyed viewing this presentation</a:t>
              </a:r>
            </a:p>
            <a:p>
              <a:pPr algn="ctr"/>
              <a:r>
                <a:rPr lang="en-US" sz="2800">
                  <a:ln w="3175">
                    <a:solidFill>
                      <a:schemeClr val="tx1">
                        <a:alpha val="55000"/>
                      </a:schemeClr>
                    </a:solidFill>
                  </a:ln>
                  <a:solidFill>
                    <a:srgbClr val="FBAC19"/>
                  </a:solidFill>
                  <a:latin typeface=".ArnoldBoecklinTTEE" panose="020B0500000000000000" pitchFamily="34" charset="2"/>
                </a:rPr>
                <a:t>Have a nice day</a:t>
              </a:r>
              <a:endParaRPr lang="sk-SK" sz="2800">
                <a:ln w="3175">
                  <a:solidFill>
                    <a:schemeClr val="tx1">
                      <a:alpha val="55000"/>
                    </a:schemeClr>
                  </a:solidFill>
                </a:ln>
                <a:solidFill>
                  <a:srgbClr val="FBAC19"/>
                </a:solidFill>
                <a:latin typeface=".ArnoldBoecklinTTEE" panose="020B0500000000000000" pitchFamily="34" charset="2"/>
              </a:endParaRPr>
            </a:p>
          </p:txBody>
        </p:sp>
        <p:sp>
          <p:nvSpPr>
            <p:cNvPr id="7" name="Text 1b">
              <a:extLst>
                <a:ext uri="{FF2B5EF4-FFF2-40B4-BE49-F238E27FC236}">
                  <a16:creationId xmlns:a16="http://schemas.microsoft.com/office/drawing/2014/main" id="{A536E3B3-9ABF-43AF-B8C4-2DE834F3D4C1}"/>
                </a:ext>
              </a:extLst>
            </p:cNvPr>
            <p:cNvSpPr txBox="1"/>
            <p:nvPr/>
          </p:nvSpPr>
          <p:spPr>
            <a:xfrm>
              <a:off x="1025525" y="2753346"/>
              <a:ext cx="4889500" cy="692497"/>
            </a:xfrm>
            <a:prstGeom prst="rect">
              <a:avLst/>
            </a:prstGeom>
            <a:noFill/>
          </p:spPr>
          <p:txBody>
            <a:bodyPr wrap="square" rtlCol="0">
              <a:spAutoFit/>
            </a:bodyPr>
            <a:lstStyle/>
            <a:p>
              <a:pPr algn="ctr"/>
              <a:r>
                <a:rPr lang="en-US" sz="1600" i="1">
                  <a:solidFill>
                    <a:schemeClr val="accent2">
                      <a:lumMod val="50000"/>
                    </a:schemeClr>
                  </a:solidFill>
                  <a:latin typeface="Belwe Cn BT" panose="02060806050305020504" pitchFamily="18" charset="0"/>
                </a:rPr>
                <a:t>With regards </a:t>
              </a:r>
              <a:r>
                <a:rPr lang="sk-SK" sz="1600" i="1">
                  <a:solidFill>
                    <a:schemeClr val="accent2">
                      <a:lumMod val="50000"/>
                    </a:schemeClr>
                  </a:solidFill>
                  <a:latin typeface="Belwe Cn BT" panose="02060806050305020504" pitchFamily="18" charset="0"/>
                </a:rPr>
                <a:t>-</a:t>
              </a:r>
              <a:r>
                <a:rPr lang="en-US" sz="1600" i="1">
                  <a:solidFill>
                    <a:schemeClr val="accent2">
                      <a:lumMod val="50000"/>
                    </a:schemeClr>
                  </a:solidFill>
                  <a:latin typeface="Belwe Cn BT" panose="02060806050305020504" pitchFamily="18" charset="0"/>
                </a:rPr>
                <a:t> Tony Chacko and Steve Rumpler</a:t>
              </a:r>
            </a:p>
            <a:p>
              <a:pPr algn="ctr"/>
              <a:endParaRPr lang="en-US" sz="900"/>
            </a:p>
            <a:p>
              <a:pPr algn="ctr"/>
              <a:r>
                <a:rPr lang="en-US" sz="1400" b="1"/>
                <a:t>(tonychacko2000@gmail.com   /   </a:t>
              </a:r>
              <a:r>
                <a:rPr lang="sk-SK" sz="1400" b="1"/>
                <a:t>pista2011</a:t>
              </a:r>
              <a:r>
                <a:rPr lang="en-US" sz="1400" b="1"/>
                <a:t>@gmail.com)</a:t>
              </a:r>
            </a:p>
          </p:txBody>
        </p:sp>
        <p:sp>
          <p:nvSpPr>
            <p:cNvPr id="8" name="Text 2a">
              <a:extLst>
                <a:ext uri="{FF2B5EF4-FFF2-40B4-BE49-F238E27FC236}">
                  <a16:creationId xmlns:a16="http://schemas.microsoft.com/office/drawing/2014/main" id="{27F13D52-E456-4A6B-98C0-537C1CA73257}"/>
                </a:ext>
              </a:extLst>
            </p:cNvPr>
            <p:cNvSpPr txBox="1"/>
            <p:nvPr/>
          </p:nvSpPr>
          <p:spPr>
            <a:xfrm>
              <a:off x="2209958" y="2263394"/>
              <a:ext cx="2450783" cy="338554"/>
            </a:xfrm>
            <a:prstGeom prst="rect">
              <a:avLst/>
            </a:prstGeom>
            <a:noFill/>
          </p:spPr>
          <p:txBody>
            <a:bodyPr wrap="square" rtlCol="0">
              <a:spAutoFit/>
            </a:bodyPr>
            <a:lstStyle/>
            <a:p>
              <a:pPr algn="ctr"/>
              <a:r>
                <a:rPr lang="sk-SK" sz="1600" i="1">
                  <a:solidFill>
                    <a:srgbClr val="843C0C"/>
                  </a:solidFill>
                  <a:latin typeface="Belwe Cn BT" panose="02060806050305020504" pitchFamily="18" charset="0"/>
                </a:rPr>
                <a:t>Music : Moreza - Tell Me Why</a:t>
              </a:r>
            </a:p>
          </p:txBody>
        </p:sp>
      </p:grpSp>
      <p:pic>
        <p:nvPicPr>
          <p:cNvPr id="4114" name="Ornament 2">
            <a:extLst>
              <a:ext uri="{FF2B5EF4-FFF2-40B4-BE49-F238E27FC236}">
                <a16:creationId xmlns:a16="http://schemas.microsoft.com/office/drawing/2014/main" id="{91DB2BED-837A-4DDB-A5BF-0ED954204744}"/>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88975" y="4621213"/>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15" name="Ornament 1">
            <a:extLst>
              <a:ext uri="{FF2B5EF4-FFF2-40B4-BE49-F238E27FC236}">
                <a16:creationId xmlns:a16="http://schemas.microsoft.com/office/drawing/2014/main" id="{BD45F722-79CA-40BA-892B-8F479F6CC8C8}"/>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9105900" y="654050"/>
            <a:ext cx="17224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anim calcmode="lin" valueType="num">
                                      <p:cBhvr>
                                        <p:cTn id="10" dur="2000" fill="hold"/>
                                        <p:tgtEl>
                                          <p:spTgt spid="2"/>
                                        </p:tgtEl>
                                        <p:attrNameLst>
                                          <p:attrName>ppt_x</p:attrName>
                                        </p:attrNameLst>
                                      </p:cBhvr>
                                      <p:tavLst>
                                        <p:tav tm="0">
                                          <p:val>
                                            <p:fltVal val="0.5"/>
                                          </p:val>
                                        </p:tav>
                                        <p:tav tm="100000">
                                          <p:val>
                                            <p:strVal val="#ppt_x"/>
                                          </p:val>
                                        </p:tav>
                                      </p:tavLst>
                                    </p:anim>
                                    <p:anim calcmode="lin" valueType="num">
                                      <p:cBhvr>
                                        <p:cTn id="11" dur="2000" fill="hold"/>
                                        <p:tgtEl>
                                          <p:spTgt spid="2"/>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1000"/>
                                  </p:stCondLst>
                                  <p:childTnLst>
                                    <p:set>
                                      <p:cBhvr>
                                        <p:cTn id="13" dur="1" fill="hold">
                                          <p:stCondLst>
                                            <p:cond delay="0"/>
                                          </p:stCondLst>
                                        </p:cTn>
                                        <p:tgtEl>
                                          <p:spTgt spid="3"/>
                                        </p:tgtEl>
                                        <p:attrNameLst>
                                          <p:attrName>style.visibility</p:attrName>
                                        </p:attrNameLst>
                                      </p:cBhvr>
                                      <p:to>
                                        <p:strVal val="visible"/>
                                      </p:to>
                                    </p:set>
                                    <p:anim calcmode="lin" valueType="num">
                                      <p:cBhvr>
                                        <p:cTn id="14" dur="2000" fill="hold"/>
                                        <p:tgtEl>
                                          <p:spTgt spid="3"/>
                                        </p:tgtEl>
                                        <p:attrNameLst>
                                          <p:attrName>ppt_w</p:attrName>
                                        </p:attrNameLst>
                                      </p:cBhvr>
                                      <p:tavLst>
                                        <p:tav tm="0">
                                          <p:val>
                                            <p:fltVal val="0"/>
                                          </p:val>
                                        </p:tav>
                                        <p:tav tm="100000">
                                          <p:val>
                                            <p:strVal val="#ppt_w"/>
                                          </p:val>
                                        </p:tav>
                                      </p:tavLst>
                                    </p:anim>
                                    <p:anim calcmode="lin" valueType="num">
                                      <p:cBhvr>
                                        <p:cTn id="15" dur="2000" fill="hold"/>
                                        <p:tgtEl>
                                          <p:spTgt spid="3"/>
                                        </p:tgtEl>
                                        <p:attrNameLst>
                                          <p:attrName>ppt_h</p:attrName>
                                        </p:attrNameLst>
                                      </p:cBhvr>
                                      <p:tavLst>
                                        <p:tav tm="0">
                                          <p:val>
                                            <p:fltVal val="0"/>
                                          </p:val>
                                        </p:tav>
                                        <p:tav tm="100000">
                                          <p:val>
                                            <p:strVal val="#ppt_h"/>
                                          </p:val>
                                        </p:tav>
                                      </p:tavLst>
                                    </p:anim>
                                    <p:animEffect transition="in" filter="fade">
                                      <p:cBhvr>
                                        <p:cTn id="16" dur="2000"/>
                                        <p:tgtEl>
                                          <p:spTgt spid="3"/>
                                        </p:tgtEl>
                                      </p:cBhvr>
                                    </p:animEffect>
                                    <p:anim calcmode="lin" valueType="num">
                                      <p:cBhvr>
                                        <p:cTn id="17" dur="2000" fill="hold"/>
                                        <p:tgtEl>
                                          <p:spTgt spid="3"/>
                                        </p:tgtEl>
                                        <p:attrNameLst>
                                          <p:attrName>ppt_x</p:attrName>
                                        </p:attrNameLst>
                                      </p:cBhvr>
                                      <p:tavLst>
                                        <p:tav tm="0">
                                          <p:val>
                                            <p:fltVal val="0.5"/>
                                          </p:val>
                                        </p:tav>
                                        <p:tav tm="100000">
                                          <p:val>
                                            <p:strVal val="#ppt_x"/>
                                          </p:val>
                                        </p:tav>
                                      </p:tavLst>
                                    </p:anim>
                                    <p:anim calcmode="lin" valueType="num">
                                      <p:cBhvr>
                                        <p:cTn id="18" dur="20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433</Words>
  <Application>Microsoft Office PowerPoint</Application>
  <PresentationFormat>Vlastná</PresentationFormat>
  <Paragraphs>59</Paragraphs>
  <Slides>45</Slides>
  <Notes>0</Notes>
  <HiddenSlides>0</HiddenSlides>
  <MMClips>0</MMClips>
  <ScaleCrop>false</ScaleCrop>
  <HeadingPairs>
    <vt:vector size="6" baseType="variant">
      <vt:variant>
        <vt:lpstr>Použité písma</vt:lpstr>
      </vt:variant>
      <vt:variant>
        <vt:i4>6</vt:i4>
      </vt:variant>
      <vt:variant>
        <vt:lpstr>Motív</vt:lpstr>
      </vt:variant>
      <vt:variant>
        <vt:i4>2</vt:i4>
      </vt:variant>
      <vt:variant>
        <vt:lpstr>Nadpisy snímok</vt:lpstr>
      </vt:variant>
      <vt:variant>
        <vt:i4>45</vt:i4>
      </vt:variant>
    </vt:vector>
  </HeadingPairs>
  <TitlesOfParts>
    <vt:vector size="53" baseType="lpstr">
      <vt:lpstr>Belwe Cn BT</vt:lpstr>
      <vt:lpstr>.ArnoldBoecklinTTEE</vt:lpstr>
      <vt:lpstr>Arial</vt:lpstr>
      <vt:lpstr>Calibri</vt:lpstr>
      <vt:lpstr>Calibri Light</vt:lpstr>
      <vt:lpstr>Arabia CE</vt:lpstr>
      <vt:lpstr>Motív balíka Office</vt:lpstr>
      <vt:lpstr>1_Motív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2017-11-11T16:33:34Z</dcterms:created>
  <dcterms:modified xsi:type="dcterms:W3CDTF">2020-05-12T17:16:35Z</dcterms:modified>
</cp:coreProperties>
</file>