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1"/>
  </p:notesMasterIdLst>
  <p:sldIdLst>
    <p:sldId id="258" r:id="rId2"/>
    <p:sldId id="291" r:id="rId3"/>
    <p:sldId id="262" r:id="rId4"/>
    <p:sldId id="300" r:id="rId5"/>
    <p:sldId id="292" r:id="rId6"/>
    <p:sldId id="269" r:id="rId7"/>
    <p:sldId id="271" r:id="rId8"/>
    <p:sldId id="283" r:id="rId9"/>
    <p:sldId id="266" r:id="rId10"/>
    <p:sldId id="299" r:id="rId11"/>
    <p:sldId id="276" r:id="rId12"/>
    <p:sldId id="286" r:id="rId13"/>
    <p:sldId id="278" r:id="rId14"/>
    <p:sldId id="268" r:id="rId15"/>
    <p:sldId id="264" r:id="rId16"/>
    <p:sldId id="259" r:id="rId17"/>
    <p:sldId id="267" r:id="rId18"/>
    <p:sldId id="277" r:id="rId19"/>
    <p:sldId id="281" r:id="rId20"/>
    <p:sldId id="306" r:id="rId21"/>
    <p:sldId id="294" r:id="rId22"/>
    <p:sldId id="293" r:id="rId23"/>
    <p:sldId id="270" r:id="rId24"/>
    <p:sldId id="260" r:id="rId25"/>
    <p:sldId id="301" r:id="rId26"/>
    <p:sldId id="282" r:id="rId27"/>
    <p:sldId id="284" r:id="rId28"/>
    <p:sldId id="280" r:id="rId29"/>
    <p:sldId id="297" r:id="rId30"/>
    <p:sldId id="274" r:id="rId31"/>
    <p:sldId id="279" r:id="rId32"/>
    <p:sldId id="273" r:id="rId33"/>
    <p:sldId id="289" r:id="rId34"/>
    <p:sldId id="261" r:id="rId35"/>
    <p:sldId id="298" r:id="rId36"/>
    <p:sldId id="287" r:id="rId37"/>
    <p:sldId id="290" r:id="rId38"/>
    <p:sldId id="296" r:id="rId39"/>
    <p:sldId id="257" r:id="rId40"/>
  </p:sldIdLst>
  <p:sldSz cx="1219200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Monotype Corsiva" panose="03010101010201010101" pitchFamily="66" charset="0"/>
      <p:italic r:id="rId4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25dvcG4sDfptfyj9nRKJQ==" hashData="p8b4unTnvXCew3B16HrXXPWJa9Z/zr5GohFqN0MJTXZ9pPC9ddvkFhNtX/5oxpMBCU53YjtH5YlRB222QjkTL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7" d="100"/>
          <a:sy n="47" d="100"/>
        </p:scale>
        <p:origin x="42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EECE6-493E-42FC-B8C5-0338845B2642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F894C-A94C-4851-91D0-D52E04A3F305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2276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3F894C-A94C-4851-91D0-D52E04A3F305}" type="slidenum">
              <a:rPr lang="es-ES" smtClean="0"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235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8345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8631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311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5616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503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781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7912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1959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184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970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2569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53DA-30F1-46B1-8292-E968D7A3538D}" type="datetimeFigureOut">
              <a:rPr lang="es-ES" smtClean="0"/>
              <a:t>02/05/2020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7AA5B-EDA7-4CBF-8561-3C4A53E37290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239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44.jpe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BBBC6E3A-EE2D-4486-9E8A-3D317D4AB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MED">
            <a:extLst>
              <a:ext uri="{FF2B5EF4-FFF2-40B4-BE49-F238E27FC236}">
                <a16:creationId xmlns:a16="http://schemas.microsoft.com/office/drawing/2014/main" id="{1579BF97-6FBA-458A-BFC1-D0D7FA784C96}"/>
              </a:ext>
            </a:extLst>
          </p:cNvPr>
          <p:cNvSpPr/>
          <p:nvPr/>
        </p:nvSpPr>
        <p:spPr>
          <a:xfrm>
            <a:off x="2445802" y="1571672"/>
            <a:ext cx="7300396" cy="14465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lIns="91440" tIns="45720" rIns="91440" bIns="45720">
            <a:spAutoFit/>
            <a:sp3d/>
          </a:bodyPr>
          <a:lstStyle/>
          <a:p>
            <a:pPr algn="ctr"/>
            <a:r>
              <a:rPr lang="sk-SK" sz="8800" b="1" cap="none" spc="0">
                <a:ln w="1587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3000">
                      <a:schemeClr val="accent2">
                        <a:lumMod val="0"/>
                        <a:lumOff val="100000"/>
                      </a:schemeClr>
                    </a:gs>
                    <a:gs pos="78000">
                      <a:schemeClr val="accent2">
                        <a:lumMod val="10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700000" algn="tl" rotWithShape="0">
                    <a:schemeClr val="tx1">
                      <a:alpha val="70000"/>
                    </a:schemeClr>
                  </a:outerShdw>
                </a:effectLst>
                <a:latin typeface="Monotype Corsiva" panose="03010101010201010101" pitchFamily="66" charset="0"/>
              </a:rPr>
              <a:t>Medina Al-Zahar</a:t>
            </a:r>
          </a:p>
        </p:txBody>
      </p:sp>
      <p:sp>
        <p:nvSpPr>
          <p:cNvPr id="8" name="COR">
            <a:extLst>
              <a:ext uri="{FF2B5EF4-FFF2-40B4-BE49-F238E27FC236}">
                <a16:creationId xmlns:a16="http://schemas.microsoft.com/office/drawing/2014/main" id="{E99364DC-B57B-49FB-9CB6-7C5C21CB273B}"/>
              </a:ext>
            </a:extLst>
          </p:cNvPr>
          <p:cNvSpPr/>
          <p:nvPr/>
        </p:nvSpPr>
        <p:spPr>
          <a:xfrm>
            <a:off x="5005828" y="3018222"/>
            <a:ext cx="2196435" cy="92333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lIns="91440" tIns="45720" rIns="91440" bIns="45720">
            <a:spAutoFit/>
            <a:sp3d/>
          </a:bodyPr>
          <a:lstStyle/>
          <a:p>
            <a:pPr algn="ctr"/>
            <a:r>
              <a:rPr lang="sk-SK" sz="5400" b="1">
                <a:ln w="1587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3000">
                      <a:schemeClr val="accent2">
                        <a:lumMod val="0"/>
                        <a:lumOff val="100000"/>
                      </a:schemeClr>
                    </a:gs>
                    <a:gs pos="78000">
                      <a:schemeClr val="accent2">
                        <a:lumMod val="10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700000" algn="tl" rotWithShape="0">
                    <a:schemeClr val="tx1">
                      <a:alpha val="70000"/>
                    </a:schemeClr>
                  </a:outerShdw>
                </a:effectLst>
                <a:latin typeface="Monotype Corsiva" panose="03010101010201010101" pitchFamily="66" charset="0"/>
              </a:rPr>
              <a:t>Córdoba</a:t>
            </a:r>
          </a:p>
        </p:txBody>
      </p:sp>
      <p:sp>
        <p:nvSpPr>
          <p:cNvPr id="9" name="ŠPA">
            <a:extLst>
              <a:ext uri="{FF2B5EF4-FFF2-40B4-BE49-F238E27FC236}">
                <a16:creationId xmlns:a16="http://schemas.microsoft.com/office/drawing/2014/main" id="{689D453E-FF69-4ADE-AA83-D24EB7D746EF}"/>
              </a:ext>
            </a:extLst>
          </p:cNvPr>
          <p:cNvSpPr/>
          <p:nvPr/>
        </p:nvSpPr>
        <p:spPr>
          <a:xfrm>
            <a:off x="4497675" y="3815989"/>
            <a:ext cx="3212739" cy="14465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lIns="91440" tIns="45720" rIns="91440" bIns="45720">
            <a:spAutoFit/>
            <a:sp3d/>
          </a:bodyPr>
          <a:lstStyle/>
          <a:p>
            <a:pPr algn="ctr"/>
            <a:r>
              <a:rPr lang="sk-SK" sz="8800" b="1">
                <a:ln w="1587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3000">
                      <a:schemeClr val="accent2">
                        <a:lumMod val="0"/>
                        <a:lumOff val="100000"/>
                      </a:schemeClr>
                    </a:gs>
                    <a:gs pos="78000">
                      <a:schemeClr val="accent2">
                        <a:lumMod val="10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700000" algn="tl" rotWithShape="0">
                    <a:schemeClr val="tx1">
                      <a:alpha val="70000"/>
                    </a:schemeClr>
                  </a:outerShdw>
                </a:effectLst>
                <a:latin typeface="Monotype Corsiva" panose="03010101010201010101" pitchFamily="66" charset="0"/>
              </a:rPr>
              <a:t>España</a:t>
            </a:r>
          </a:p>
        </p:txBody>
      </p:sp>
      <p:pic>
        <p:nvPicPr>
          <p:cNvPr id="10" name="Jucago">
            <a:extLst>
              <a:ext uri="{FF2B5EF4-FFF2-40B4-BE49-F238E27FC236}">
                <a16:creationId xmlns:a16="http://schemas.microsoft.com/office/drawing/2014/main" id="{4D9A2407-A0DD-42AD-9845-97A410A9B9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109" y="5041445"/>
            <a:ext cx="1513336" cy="127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850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fade/>
        <p:sndAc>
          <p:stSnd loop="1">
            <p:snd r:embed="rId2" name="Gipsy Kings - Mira la Itana Mora.wav"/>
          </p:stSnd>
        </p:sndAc>
      </p:transition>
    </mc:Choice>
    <mc:Fallback xmlns="">
      <p:transition spd="slow" advClick="0" advTm="9000">
        <p:fade/>
        <p:sndAc>
          <p:stSnd loop="1">
            <p:snd r:embed="rId5" name="Gipsy Kings - Mira la Itana M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49124C9F-80F6-4EB9-B2C9-5D13DFF876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69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6000">
        <p15:prstTrans prst="curtains"/>
      </p:transition>
    </mc:Choice>
    <mc:Fallback xmlns="">
      <p:transition spd="slow" advClick="0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508" y="0"/>
            <a:ext cx="7872984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B477A55-346A-45D4-9DA8-9598ACE4D2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CA79B308-D33B-4C89-823E-E18F53D277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41">
            <a:off x="11084186" y="5971697"/>
            <a:ext cx="634921" cy="63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65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38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fade/>
      </p:transition>
    </mc:Choice>
    <mc:Fallback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8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AED4604-BF66-4FB7-A252-F12D3E997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2BCB525-44C8-439E-B40C-DC58324B073D}"/>
              </a:ext>
            </a:extLst>
          </p:cNvPr>
          <p:cNvSpPr/>
          <p:nvPr/>
        </p:nvSpPr>
        <p:spPr>
          <a:xfrm>
            <a:off x="9137416" y="6199652"/>
            <a:ext cx="2149728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Gran pórtico de entrada</a:t>
            </a:r>
          </a:p>
        </p:txBody>
      </p:sp>
    </p:spTree>
    <p:extLst>
      <p:ext uri="{BB962C8B-B14F-4D97-AF65-F5344CB8AC3E}">
        <p14:creationId xmlns:p14="http://schemas.microsoft.com/office/powerpoint/2010/main" val="2996053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33EC57B-1A49-427B-B158-0FA7302433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B3041059-5C6E-466C-BBF9-866D151BE86C}"/>
              </a:ext>
            </a:extLst>
          </p:cNvPr>
          <p:cNvSpPr/>
          <p:nvPr/>
        </p:nvSpPr>
        <p:spPr>
          <a:xfrm>
            <a:off x="9230390" y="6199652"/>
            <a:ext cx="2056754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08000" tIns="36000" rIns="108000" bIns="36000" rtlCol="0" anchor="ctr"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Olivo con muchos años</a:t>
            </a:r>
          </a:p>
        </p:txBody>
      </p:sp>
    </p:spTree>
    <p:extLst>
      <p:ext uri="{BB962C8B-B14F-4D97-AF65-F5344CB8AC3E}">
        <p14:creationId xmlns:p14="http://schemas.microsoft.com/office/powerpoint/2010/main" val="2041356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8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698DC50-E69F-4A58-B14C-687BABAC2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1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4FB4C36-6689-4E95-883D-E0381AD534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142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3D1AAFC-FFB5-4664-8B0E-20CCE320F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8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8F215B4F-D7FE-4524-93D4-F9E8A9A6D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797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ED404E8-C077-4ECE-8DA0-20830F2189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1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9A42004-822F-438E-94E8-ABBCA4D060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2602803-943B-4440-AB0F-F3F2C2FA342D}"/>
              </a:ext>
            </a:extLst>
          </p:cNvPr>
          <p:cNvSpPr/>
          <p:nvPr/>
        </p:nvSpPr>
        <p:spPr>
          <a:xfrm>
            <a:off x="9340997" y="6199652"/>
            <a:ext cx="1946147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Capitel tipo avispero </a:t>
            </a:r>
          </a:p>
        </p:txBody>
      </p:sp>
    </p:spTree>
    <p:extLst>
      <p:ext uri="{BB962C8B-B14F-4D97-AF65-F5344CB8AC3E}">
        <p14:creationId xmlns:p14="http://schemas.microsoft.com/office/powerpoint/2010/main" val="362182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" y="0"/>
            <a:ext cx="12188536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378B33C-D45D-4C0E-A66A-D08704EA1A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36F1708-D53A-447F-8F0B-D8E85A820EDB}"/>
              </a:ext>
            </a:extLst>
          </p:cNvPr>
          <p:cNvSpPr/>
          <p:nvPr/>
        </p:nvSpPr>
        <p:spPr>
          <a:xfrm>
            <a:off x="9595874" y="6199652"/>
            <a:ext cx="1691270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Capitel compuesto</a:t>
            </a:r>
          </a:p>
        </p:txBody>
      </p:sp>
    </p:spTree>
    <p:extLst>
      <p:ext uri="{BB962C8B-B14F-4D97-AF65-F5344CB8AC3E}">
        <p14:creationId xmlns:p14="http://schemas.microsoft.com/office/powerpoint/2010/main" val="420902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487" y="0"/>
            <a:ext cx="5143500" cy="6858001"/>
          </a:xfrm>
          <a:prstGeom prst="rect">
            <a:avLst/>
          </a:prstGeom>
        </p:spPr>
      </p:pic>
      <p:pic>
        <p:nvPicPr>
          <p:cNvPr id="4" name="Foto 1">
            <a:extLst>
              <a:ext uri="{FF2B5EF4-FFF2-40B4-BE49-F238E27FC236}">
                <a16:creationId xmlns:a16="http://schemas.microsoft.com/office/drawing/2014/main" id="{C90C487D-15B9-4E78-BF31-677DDC474D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13" y="-2"/>
            <a:ext cx="5143500" cy="6858001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EC11530-F8BB-4E93-9468-023A18C9E4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9402393-9809-4AC3-BD49-D0F1A19719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C105D6B-AE11-4326-B571-6E60474A34E1}"/>
              </a:ext>
            </a:extLst>
          </p:cNvPr>
          <p:cNvSpPr/>
          <p:nvPr/>
        </p:nvSpPr>
        <p:spPr>
          <a:xfrm>
            <a:off x="9129400" y="6199652"/>
            <a:ext cx="2157744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Arcón Tallado en Plata </a:t>
            </a:r>
          </a:p>
        </p:txBody>
      </p:sp>
    </p:spTree>
    <p:extLst>
      <p:ext uri="{BB962C8B-B14F-4D97-AF65-F5344CB8AC3E}">
        <p14:creationId xmlns:p14="http://schemas.microsoft.com/office/powerpoint/2010/main" val="969678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B8DB56D-3323-4472-BB19-32C0D758C2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69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9327CC-7E98-4727-818F-C8D6393F0E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396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7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96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464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7098D3E-B259-4F87-A33D-07C7F7EBB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A49EAB9-F854-442D-BE19-202A3D48ACB8}"/>
              </a:ext>
            </a:extLst>
          </p:cNvPr>
          <p:cNvSpPr/>
          <p:nvPr/>
        </p:nvSpPr>
        <p:spPr>
          <a:xfrm>
            <a:off x="8291030" y="6199652"/>
            <a:ext cx="2996114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es-ES">
                <a:solidFill>
                  <a:schemeClr val="tx1"/>
                </a:solidFill>
                <a:latin typeface="Monotype Corsiva" panose="03010101010201010101" pitchFamily="66" charset="0"/>
              </a:rPr>
              <a:t>Ciudad califar de medina azahara </a:t>
            </a:r>
          </a:p>
        </p:txBody>
      </p:sp>
    </p:spTree>
    <p:extLst>
      <p:ext uri="{BB962C8B-B14F-4D97-AF65-F5344CB8AC3E}">
        <p14:creationId xmlns:p14="http://schemas.microsoft.com/office/powerpoint/2010/main" val="256485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9AF5266-C493-41BF-8C17-8BC940A72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5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029BCF7-B36E-42C5-832A-E7DF534DAE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7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C295AAC-0885-4530-89A9-E766B61814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79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F35C29-B7B9-46F6-8E73-8FA3E62400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59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62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70F624-C813-4F84-88B2-5A50C1B66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52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3F11D75-C365-410D-9080-DDF5F22735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35589518-0055-4D03-8CD5-C5B7D2B11981}"/>
              </a:ext>
            </a:extLst>
          </p:cNvPr>
          <p:cNvSpPr/>
          <p:nvPr/>
        </p:nvSpPr>
        <p:spPr>
          <a:xfrm>
            <a:off x="8945055" y="6199652"/>
            <a:ext cx="2342089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Puerta del primer ministro</a:t>
            </a:r>
          </a:p>
        </p:txBody>
      </p:sp>
    </p:spTree>
    <p:extLst>
      <p:ext uri="{BB962C8B-B14F-4D97-AF65-F5344CB8AC3E}">
        <p14:creationId xmlns:p14="http://schemas.microsoft.com/office/powerpoint/2010/main" val="3567668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EFC0CE20-C123-422E-AE21-5C4F3077E8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D2F0500-E199-4AEE-95F8-5899E88879AB}"/>
              </a:ext>
            </a:extLst>
          </p:cNvPr>
          <p:cNvSpPr/>
          <p:nvPr/>
        </p:nvSpPr>
        <p:spPr>
          <a:xfrm>
            <a:off x="9579844" y="6199652"/>
            <a:ext cx="1707300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Casa de la Alberca</a:t>
            </a:r>
          </a:p>
        </p:txBody>
      </p:sp>
    </p:spTree>
    <p:extLst>
      <p:ext uri="{BB962C8B-B14F-4D97-AF65-F5344CB8AC3E}">
        <p14:creationId xmlns:p14="http://schemas.microsoft.com/office/powerpoint/2010/main" val="100618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F3DB785-EFA1-40BD-976E-B1E1DC9CEE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345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8D5A042-EB84-4794-A957-FD31477EEE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F25C2AA3-13DE-484B-A449-A052D24F2CD0}"/>
              </a:ext>
            </a:extLst>
          </p:cNvPr>
          <p:cNvSpPr/>
          <p:nvPr/>
        </p:nvSpPr>
        <p:spPr>
          <a:xfrm>
            <a:off x="9017190" y="6199652"/>
            <a:ext cx="2269954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Salón de Abderramán III</a:t>
            </a:r>
          </a:p>
        </p:txBody>
      </p:sp>
    </p:spTree>
    <p:extLst>
      <p:ext uri="{BB962C8B-B14F-4D97-AF65-F5344CB8AC3E}">
        <p14:creationId xmlns:p14="http://schemas.microsoft.com/office/powerpoint/2010/main" val="1557066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97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10CAB01A-75D1-4022-8476-189872EB5178}"/>
              </a:ext>
            </a:extLst>
          </p:cNvPr>
          <p:cNvSpPr/>
          <p:nvPr/>
        </p:nvSpPr>
        <p:spPr>
          <a:xfrm>
            <a:off x="9562211" y="6199652"/>
            <a:ext cx="1724933" cy="349702"/>
          </a:xfrm>
          <a:prstGeom prst="rect">
            <a:avLst/>
          </a:prstGeo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95000">
                <a:schemeClr val="accent2">
                  <a:lumMod val="50000"/>
                </a:schemeClr>
              </a:gs>
              <a:gs pos="32000">
                <a:schemeClr val="accent2">
                  <a:lumMod val="60000"/>
                  <a:lumOff val="40000"/>
                </a:schemeClr>
              </a:gs>
              <a:gs pos="63000">
                <a:schemeClr val="accent2">
                  <a:lumMod val="100000"/>
                </a:schemeClr>
              </a:gs>
            </a:gsLst>
            <a:lin ang="5400000" scaled="1"/>
          </a:gra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36000" rIns="10800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sk-SK">
                <a:solidFill>
                  <a:schemeClr val="tx1"/>
                </a:solidFill>
                <a:latin typeface="Monotype Corsiva" panose="03010101010201010101" pitchFamily="66" charset="0"/>
              </a:rPr>
              <a:t>Arco de Herradura</a:t>
            </a:r>
          </a:p>
        </p:txBody>
      </p:sp>
    </p:spTree>
    <p:extLst>
      <p:ext uri="{BB962C8B-B14F-4D97-AF65-F5344CB8AC3E}">
        <p14:creationId xmlns:p14="http://schemas.microsoft.com/office/powerpoint/2010/main" val="412221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E807D03-BFF3-4130-86D1-DE395B4553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29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AA9240C3-3207-43BE-A9FF-4C2B3A857C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18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wipe dir="d"/>
      </p:transition>
    </mc:Choice>
    <mc:Fallback>
      <p:transition spd="slow" advClick="0" advTm="5000">
        <p:wipe dir="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ám">
            <a:extLst>
              <a:ext uri="{FF2B5EF4-FFF2-40B4-BE49-F238E27FC236}">
                <a16:creationId xmlns:a16="http://schemas.microsoft.com/office/drawing/2014/main" id="{C1AFB3FC-415C-4323-992E-B1D487A40F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uk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93" y="354954"/>
            <a:ext cx="3840813" cy="2347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"/>
          <p:cNvSpPr txBox="1"/>
          <p:nvPr/>
        </p:nvSpPr>
        <p:spPr>
          <a:xfrm>
            <a:off x="415849" y="4561456"/>
            <a:ext cx="48571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Monotype Corsiva" panose="03010101010201010101" pitchFamily="66" charset="0"/>
              </a:rPr>
              <a:t>Fotos de cosecha propia</a:t>
            </a:r>
          </a:p>
          <a:p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Sin </a:t>
            </a:r>
            <a:r>
              <a:rPr lang="es-ES" sz="2400" dirty="0">
                <a:solidFill>
                  <a:schemeClr val="bg1"/>
                </a:solidFill>
                <a:latin typeface="Monotype Corsiva" panose="03010101010201010101" pitchFamily="66" charset="0"/>
              </a:rPr>
              <a:t>animo </a:t>
            </a:r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de lucro</a:t>
            </a:r>
            <a:r>
              <a:rPr lang="sk-SK" sz="240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  <a:endParaRPr lang="es-ES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Música</a:t>
            </a:r>
            <a:r>
              <a:rPr lang="sk-SK" sz="2400">
                <a:solidFill>
                  <a:schemeClr val="bg1"/>
                </a:solidFill>
                <a:latin typeface="Monotype Corsiva" panose="03010101010201010101" pitchFamily="66" charset="0"/>
              </a:rPr>
              <a:t> : G</a:t>
            </a:r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ipsy Kings </a:t>
            </a:r>
            <a:r>
              <a:rPr lang="sk-SK" sz="2400">
                <a:solidFill>
                  <a:schemeClr val="bg1"/>
                </a:solidFill>
                <a:latin typeface="Monotype Corsiva" panose="03010101010201010101" pitchFamily="66" charset="0"/>
              </a:rPr>
              <a:t>- M</a:t>
            </a:r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ira </a:t>
            </a:r>
            <a:r>
              <a:rPr lang="es-ES" sz="2400" dirty="0">
                <a:solidFill>
                  <a:schemeClr val="bg1"/>
                </a:solidFill>
                <a:latin typeface="Monotype Corsiva" panose="03010101010201010101" pitchFamily="66" charset="0"/>
              </a:rPr>
              <a:t>la </a:t>
            </a:r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itana mora</a:t>
            </a:r>
            <a:endParaRPr lang="sk-SK" sz="240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es-ES" sz="2400">
                <a:solidFill>
                  <a:schemeClr val="bg1"/>
                </a:solidFill>
                <a:latin typeface="Monotype Corsiva" panose="03010101010201010101" pitchFamily="66" charset="0"/>
              </a:rPr>
              <a:t>Cooperacion tecnica</a:t>
            </a:r>
            <a:r>
              <a:rPr lang="sk-SK" sz="2400">
                <a:solidFill>
                  <a:schemeClr val="bg1"/>
                </a:solidFill>
                <a:latin typeface="Monotype Corsiva" panose="03010101010201010101" pitchFamily="66" charset="0"/>
              </a:rPr>
              <a:t> :  Steve</a:t>
            </a:r>
            <a:endParaRPr lang="es-ES" sz="2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Dátum"/>
          <p:cNvSpPr>
            <a:spLocks noGrp="1"/>
          </p:cNvSpPr>
          <p:nvPr>
            <p:ph type="dt" sz="half" idx="10"/>
          </p:nvPr>
        </p:nvSpPr>
        <p:spPr>
          <a:xfrm>
            <a:off x="10244058" y="6320214"/>
            <a:ext cx="1077437" cy="365125"/>
          </a:xfrm>
        </p:spPr>
        <p:txBody>
          <a:bodyPr/>
          <a:lstStyle/>
          <a:p>
            <a:pPr algn="ctr"/>
            <a:fld id="{CF07E7C1-1456-4FFB-A923-32D27D177B05}" type="datetime1">
              <a:rPr lang="es-ES" sz="1600" smtClean="0">
                <a:solidFill>
                  <a:schemeClr val="bg1"/>
                </a:solidFill>
                <a:latin typeface="Monotype Corsiva" panose="03010101010201010101" pitchFamily="66" charset="0"/>
              </a:rPr>
              <a:pPr algn="ctr"/>
              <a:t>02/05/2020</a:t>
            </a:fld>
            <a:endParaRPr lang="es-ES" sz="1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" name="Foto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8706" y="537786"/>
            <a:ext cx="2039986" cy="309218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ŠPA">
            <a:extLst>
              <a:ext uri="{FF2B5EF4-FFF2-40B4-BE49-F238E27FC236}">
                <a16:creationId xmlns:a16="http://schemas.microsoft.com/office/drawing/2014/main" id="{4413D237-898A-4E88-9034-E37B71A9469C}"/>
              </a:ext>
            </a:extLst>
          </p:cNvPr>
          <p:cNvSpPr/>
          <p:nvPr/>
        </p:nvSpPr>
        <p:spPr>
          <a:xfrm>
            <a:off x="5017820" y="2459504"/>
            <a:ext cx="2156360" cy="193899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none" lIns="91440" tIns="45720" rIns="91440" bIns="45720">
            <a:spAutoFit/>
            <a:sp3d/>
          </a:bodyPr>
          <a:lstStyle/>
          <a:p>
            <a:pPr algn="ctr"/>
            <a:r>
              <a:rPr lang="sk-SK" sz="12000" b="1">
                <a:ln w="1587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3000">
                      <a:schemeClr val="accent2">
                        <a:lumMod val="0"/>
                        <a:lumOff val="100000"/>
                      </a:schemeClr>
                    </a:gs>
                    <a:gs pos="78000">
                      <a:schemeClr val="accent2">
                        <a:lumMod val="100000"/>
                      </a:schemeClr>
                    </a:gs>
                  </a:gsLst>
                  <a:lin ang="5400000" scaled="1"/>
                  <a:tileRect/>
                </a:gradFill>
                <a:effectLst>
                  <a:outerShdw dist="38100" dir="2700000" algn="tl" rotWithShape="0">
                    <a:schemeClr val="tx1">
                      <a:alpha val="70000"/>
                    </a:schemeClr>
                  </a:outerShdw>
                </a:effectLst>
                <a:latin typeface="Monotype Corsiva" panose="03010101010201010101" pitchFamily="66" charset="0"/>
              </a:rPr>
              <a:t>Fin</a:t>
            </a:r>
          </a:p>
        </p:txBody>
      </p:sp>
      <p:pic>
        <p:nvPicPr>
          <p:cNvPr id="11" name="Jucago">
            <a:extLst>
              <a:ext uri="{FF2B5EF4-FFF2-40B4-BE49-F238E27FC236}">
                <a16:creationId xmlns:a16="http://schemas.microsoft.com/office/drawing/2014/main" id="{9FAB8782-EF24-45C6-8A75-9B5DE01EB8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109" y="5041445"/>
            <a:ext cx="1513336" cy="127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6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</Words>
  <Application>Microsoft Office PowerPoint</Application>
  <PresentationFormat>Širokouhlá</PresentationFormat>
  <Paragraphs>20</Paragraphs>
  <Slides>39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39</vt:i4>
      </vt:variant>
    </vt:vector>
  </HeadingPairs>
  <TitlesOfParts>
    <vt:vector size="44" baseType="lpstr">
      <vt:lpstr>Monotype Corsiva</vt:lpstr>
      <vt:lpstr>Arial</vt:lpstr>
      <vt:lpstr>Calibri</vt:lpstr>
      <vt:lpstr>Calibri Light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51</cp:revision>
  <dcterms:created xsi:type="dcterms:W3CDTF">2018-11-14T15:07:43Z</dcterms:created>
  <dcterms:modified xsi:type="dcterms:W3CDTF">2020-05-02T09:44:40Z</dcterms:modified>
</cp:coreProperties>
</file>