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Roboto"/>
      <p:regular r:id="rId27"/>
      <p:bold r:id="rId28"/>
      <p:italic r:id="rId29"/>
      <p:boldItalic r:id="rId30"/>
    </p:embeddedFont>
    <p:embeddedFont>
      <p:font typeface="Montserrat"/>
      <p:regular r:id="rId31"/>
      <p:bold r:id="rId32"/>
      <p:italic r:id="rId33"/>
      <p:boldItalic r:id="rId34"/>
    </p:embeddedFont>
    <p:embeddedFont>
      <p:font typeface="Lato"/>
      <p:regular r:id="rId35"/>
      <p:bold r:id="rId36"/>
      <p:italic r:id="rId37"/>
      <p:boldItalic r:id="rId38"/>
    </p:embeddedFont>
    <p:embeddedFont>
      <p:font typeface="Average"/>
      <p:regular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regular.fntdata"/><Relationship Id="rId30" Type="http://schemas.openxmlformats.org/officeDocument/2006/relationships/font" Target="fonts/Roboto-boldItalic.fntdata"/><Relationship Id="rId11" Type="http://schemas.openxmlformats.org/officeDocument/2006/relationships/slide" Target="slides/slide6.xml"/><Relationship Id="rId33" Type="http://schemas.openxmlformats.org/officeDocument/2006/relationships/font" Target="fonts/Montserrat-italic.fntdata"/><Relationship Id="rId10" Type="http://schemas.openxmlformats.org/officeDocument/2006/relationships/slide" Target="slides/slide5.xml"/><Relationship Id="rId32" Type="http://schemas.openxmlformats.org/officeDocument/2006/relationships/font" Target="fonts/Montserrat-bold.fntdata"/><Relationship Id="rId13" Type="http://schemas.openxmlformats.org/officeDocument/2006/relationships/slide" Target="slides/slide8.xml"/><Relationship Id="rId35" Type="http://schemas.openxmlformats.org/officeDocument/2006/relationships/font" Target="fonts/Lato-regular.fntdata"/><Relationship Id="rId12" Type="http://schemas.openxmlformats.org/officeDocument/2006/relationships/slide" Target="slides/slide7.xml"/><Relationship Id="rId34" Type="http://schemas.openxmlformats.org/officeDocument/2006/relationships/font" Target="fonts/Montserrat-boldItalic.fntdata"/><Relationship Id="rId15" Type="http://schemas.openxmlformats.org/officeDocument/2006/relationships/slide" Target="slides/slide10.xml"/><Relationship Id="rId37" Type="http://schemas.openxmlformats.org/officeDocument/2006/relationships/font" Target="fonts/Lato-italic.fntdata"/><Relationship Id="rId14" Type="http://schemas.openxmlformats.org/officeDocument/2006/relationships/slide" Target="slides/slide9.xml"/><Relationship Id="rId36" Type="http://schemas.openxmlformats.org/officeDocument/2006/relationships/font" Target="fonts/Lato-bold.fntdata"/><Relationship Id="rId17" Type="http://schemas.openxmlformats.org/officeDocument/2006/relationships/slide" Target="slides/slide12.xml"/><Relationship Id="rId39" Type="http://schemas.openxmlformats.org/officeDocument/2006/relationships/font" Target="fonts/Average-regular.fntdata"/><Relationship Id="rId16" Type="http://schemas.openxmlformats.org/officeDocument/2006/relationships/slide" Target="slides/slide11.xml"/><Relationship Id="rId38" Type="http://schemas.openxmlformats.org/officeDocument/2006/relationships/font" Target="fonts/Lato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f87997393_0_7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f87997393_0_7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f87997393_0_10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1f87997393_0_10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f87997393_0_1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f87997393_0_1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f87997393_0_1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1f87997393_0_1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1f87997393_0_1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1f87997393_0_1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f87997393_0_1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1f87997393_0_1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1f87997393_0_1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1f87997393_0_1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f87997393_0_14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1f87997393_0_1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1f87997393_0_14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1f87997393_0_1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1f87997393_0_14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1f87997393_0_1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1f87997393_0_14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1f87997393_0_1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f87997393_0_7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f87997393_0_7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1f87997393_0_15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1f87997393_0_1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1f87997393_0_15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1f87997393_0_1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87997393_0_8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87997393_0_8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f87997393_0_8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f87997393_0_8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f87997393_0_8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f87997393_0_8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f87997393_0_8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f87997393_0_8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f87997393_0_8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f87997393_0_8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f96f5393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f96f5393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f87997393_0_9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f87997393_0_9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2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Relationship Id="rId6" Type="http://schemas.openxmlformats.org/officeDocument/2006/relationships/slide" Target="/ppt/slides/slide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406605.jpg" id="10" name="Google Shape;10;p2"/>
          <p:cNvPicPr preferRelativeResize="0"/>
          <p:nvPr/>
        </p:nvPicPr>
        <p:blipFill rotWithShape="1">
          <a:blip r:embed="rId2">
            <a:alphaModFix amt="66000"/>
          </a:blip>
          <a:srcRect b="39565" l="20991" r="40112" t="2690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descr="offset_comp_342327_edtied.jpg" id="11" name="Google Shape;11;p2"/>
          <p:cNvPicPr preferRelativeResize="0"/>
          <p:nvPr/>
        </p:nvPicPr>
        <p:blipFill rotWithShape="1">
          <a:blip r:embed="rId3">
            <a:alphaModFix amt="31000"/>
          </a:blip>
          <a:srcRect b="11297" l="14009" r="43289" t="35833"/>
          <a:stretch/>
        </p:blipFill>
        <p:spPr>
          <a:xfrm rot="10800000">
            <a:off x="6976800" y="-25"/>
            <a:ext cx="2167200" cy="2012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 rot="-5400000">
            <a:off x="5846" y="-4836"/>
            <a:ext cx="2291400" cy="2300100"/>
          </a:xfrm>
          <a:prstGeom prst="diagStrip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1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1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1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0" name="Google Shape;140;p11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41" name="Google Shape;141;p1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1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9" name="Google Shape;159;p11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0" name="Google Shape;16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2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2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2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6" name="Google Shape;166;p1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67" name="Google Shape;167;p1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9" name="Google Shape;169;p12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0" name="Google Shape;170;p12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71" name="Google Shape;171;p12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2" name="Google Shape;17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3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75" name="Google Shape;175;p13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7" name="Google Shape;177;p13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78" name="Google Shape;17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9" name="Google Shape;179;p13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3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3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3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85" name="Google Shape;185;p1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3" name="Google Shape;203;p14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04" name="Google Shape;204;p14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05" name="Google Shape;20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Google Shape;206;p14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4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4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4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3">
  <p:cSld name="TITLE_AND_BODY_1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343059.jpg" id="213" name="Google Shape;213;p16"/>
          <p:cNvPicPr preferRelativeResize="0"/>
          <p:nvPr/>
        </p:nvPicPr>
        <p:blipFill rotWithShape="1">
          <a:blip r:embed="rId2">
            <a:alphaModFix amt="80000"/>
          </a:blip>
          <a:srcRect b="25870" l="30474" r="30474" t="11955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fmla="val 50343" name="adj"/>
            </a:avLst>
          </a:prstGeom>
          <a:noFill/>
          <a:ln>
            <a:noFill/>
          </a:ln>
        </p:spPr>
      </p:pic>
      <p:sp>
        <p:nvSpPr>
          <p:cNvPr id="214" name="Google Shape;214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5" name="Google Shape;215;p16"/>
          <p:cNvSpPr txBox="1"/>
          <p:nvPr>
            <p:ph idx="1" type="body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6" name="Google Shape;21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7" name="Google Shape;217;p16">
            <a:hlinkClick action="ppaction://hlinksldjump" r:id="rId3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6">
            <a:hlinkClick action="ppaction://hlinksldjump" r:id="rId4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6">
            <a:hlinkClick action="ppaction://hlinksldjump" r:id="rId5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6">
            <a:hlinkClick action="ppaction://hlinksldjump" r:id="rId6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1" name="Google Shape;221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22" name="Google Shape;222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" name="Google Shape;19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" name="Google Shape;37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Google Shape;3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" name="Google Shape;39;p3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3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3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3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45" name="Google Shape;45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" name="Google Shape;6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5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5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5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" name="Google Shape;70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71" name="Google Shape;71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" name="Google Shape;73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4" name="Google Shape;74;p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5" name="Google Shape;7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1">
  <p:cSld name="TITLE_AND_BODY_2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/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8" name="Google Shape;78;p6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6"/>
          <p:cNvSpPr txBox="1"/>
          <p:nvPr>
            <p:ph idx="1" type="body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0" name="Google Shape;80;p6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6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6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6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" name="Google Shape;84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5" name="Google Shape;85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" name="Google Shape;87;p6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8" name="Google Shape;8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2">
  <p:cSld name="TITLE_AND_BODY_2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"/>
          <p:cNvSpPr txBox="1"/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1" name="Google Shape;91;p7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7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7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7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7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" name="Google Shape;96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7" name="Google Shape;97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" name="Google Shape;99;p7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0" name="Google Shape;10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" name="Google Shape;101;p7"/>
          <p:cNvSpPr txBox="1"/>
          <p:nvPr>
            <p:ph idx="1" type="body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8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8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8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" name="Google Shape;107;p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8" name="Google Shape;108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" name="Google Shape;110;p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1" name="Google Shape;111;p8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2" name="Google Shape;112;p8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3" name="Google Shape;11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9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9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9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" name="Google Shape;119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20" name="Google Shape;120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3" name="Google Shape;12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>
            <a:hlinkClick action="ppaction://hlinksldjump"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0">
            <a:hlinkClick action="ppaction://hlinksldjump"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">
            <a:hlinkClick action="ppaction://hlinksldjump"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0">
            <a:hlinkClick action="ppaction://hlinksldjump"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" name="Google Shape;129;p10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0" name="Google Shape;130;p1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" name="Google Shape;132;p10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3" name="Google Shape;133;p10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7.jpg"/><Relationship Id="rId8" Type="http://schemas.openxmlformats.org/officeDocument/2006/relationships/image" Target="../media/image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Relationship Id="rId4" Type="http://schemas.openxmlformats.org/officeDocument/2006/relationships/image" Target="../media/image9.jpg"/><Relationship Id="rId5" Type="http://schemas.openxmlformats.org/officeDocument/2006/relationships/image" Target="../media/image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jp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13.xml"/><Relationship Id="rId10" Type="http://schemas.openxmlformats.org/officeDocument/2006/relationships/slide" Target="/ppt/slides/slide12.xml"/><Relationship Id="rId13" Type="http://schemas.openxmlformats.org/officeDocument/2006/relationships/slide" Target="/ppt/slides/slide15.xml"/><Relationship Id="rId12" Type="http://schemas.openxmlformats.org/officeDocument/2006/relationships/slide" Target="/ppt/slides/slide14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slide" Target="/ppt/slides/slide3.xml"/><Relationship Id="rId4" Type="http://schemas.openxmlformats.org/officeDocument/2006/relationships/slide" Target="/ppt/slides/slide4.xml"/><Relationship Id="rId9" Type="http://schemas.openxmlformats.org/officeDocument/2006/relationships/slide" Target="/ppt/slides/slide11.xml"/><Relationship Id="rId15" Type="http://schemas.openxmlformats.org/officeDocument/2006/relationships/slide" Target="/ppt/slides/slide17.xml"/><Relationship Id="rId14" Type="http://schemas.openxmlformats.org/officeDocument/2006/relationships/slide" Target="/ppt/slides/slide16.xml"/><Relationship Id="rId17" Type="http://schemas.openxmlformats.org/officeDocument/2006/relationships/slide" Target="/ppt/slides/slide20.xml"/><Relationship Id="rId16" Type="http://schemas.openxmlformats.org/officeDocument/2006/relationships/slide" Target="/ppt/slides/slide19.xml"/><Relationship Id="rId5" Type="http://schemas.openxmlformats.org/officeDocument/2006/relationships/slide" Target="/ppt/slides/slide5.xml"/><Relationship Id="rId6" Type="http://schemas.openxmlformats.org/officeDocument/2006/relationships/slide" Target="/ppt/slides/slide6.xml"/><Relationship Id="rId7" Type="http://schemas.openxmlformats.org/officeDocument/2006/relationships/slide" Target="/ppt/slides/slide9.xml"/><Relationship Id="rId8" Type="http://schemas.openxmlformats.org/officeDocument/2006/relationships/slide" Target="/ppt/slides/slide10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7.jpg"/><Relationship Id="rId7" Type="http://schemas.openxmlformats.org/officeDocument/2006/relationships/image" Target="../media/image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Prototyping Presentation</a:t>
            </a:r>
            <a:endParaRPr/>
          </a:p>
        </p:txBody>
      </p:sp>
      <p:sp>
        <p:nvSpPr>
          <p:cNvPr id="229" name="Google Shape;229;p17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The best marketing tool for your business.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Cycle diagram</a:t>
            </a:r>
            <a:endParaRPr/>
          </a:p>
        </p:txBody>
      </p:sp>
      <p:sp>
        <p:nvSpPr>
          <p:cNvPr id="433" name="Google Shape;433;p26"/>
          <p:cNvSpPr txBox="1"/>
          <p:nvPr/>
        </p:nvSpPr>
        <p:spPr>
          <a:xfrm>
            <a:off x="812750" y="1907325"/>
            <a:ext cx="18540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Prototype</a:t>
            </a:r>
            <a:endParaRPr/>
          </a:p>
        </p:txBody>
      </p:sp>
      <p:sp>
        <p:nvSpPr>
          <p:cNvPr id="434" name="Google Shape;434;p26"/>
          <p:cNvSpPr txBox="1"/>
          <p:nvPr/>
        </p:nvSpPr>
        <p:spPr>
          <a:xfrm>
            <a:off x="812750" y="2350575"/>
            <a:ext cx="1991400" cy="69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>
                <a:solidFill>
                  <a:srgbClr val="D9D9D9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adipiscing.</a:t>
            </a:r>
            <a:endParaRPr sz="1000">
              <a:solidFill>
                <a:srgbClr val="D9D9D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5" name="Google Shape;435;p26"/>
          <p:cNvSpPr txBox="1"/>
          <p:nvPr/>
        </p:nvSpPr>
        <p:spPr>
          <a:xfrm>
            <a:off x="812750" y="3320125"/>
            <a:ext cx="18540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Share</a:t>
            </a:r>
            <a:endParaRPr/>
          </a:p>
        </p:txBody>
      </p:sp>
      <p:sp>
        <p:nvSpPr>
          <p:cNvPr id="436" name="Google Shape;436;p26"/>
          <p:cNvSpPr txBox="1"/>
          <p:nvPr/>
        </p:nvSpPr>
        <p:spPr>
          <a:xfrm>
            <a:off x="812750" y="3763375"/>
            <a:ext cx="1991400" cy="69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>
                <a:solidFill>
                  <a:srgbClr val="D9D9D9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adipiscing.</a:t>
            </a:r>
            <a:endParaRPr sz="1000">
              <a:solidFill>
                <a:srgbClr val="D9D9D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7" name="Google Shape;437;p26"/>
          <p:cNvSpPr txBox="1"/>
          <p:nvPr/>
        </p:nvSpPr>
        <p:spPr>
          <a:xfrm>
            <a:off x="6548585" y="1907325"/>
            <a:ext cx="18540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Refine</a:t>
            </a:r>
            <a:endParaRPr/>
          </a:p>
        </p:txBody>
      </p:sp>
      <p:sp>
        <p:nvSpPr>
          <p:cNvPr id="438" name="Google Shape;438;p26"/>
          <p:cNvSpPr txBox="1"/>
          <p:nvPr/>
        </p:nvSpPr>
        <p:spPr>
          <a:xfrm>
            <a:off x="6548585" y="2350575"/>
            <a:ext cx="1991400" cy="69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>
                <a:solidFill>
                  <a:srgbClr val="D9D9D9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adipiscing.</a:t>
            </a:r>
            <a:endParaRPr sz="1000">
              <a:solidFill>
                <a:srgbClr val="D9D9D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9" name="Google Shape;439;p26"/>
          <p:cNvSpPr txBox="1"/>
          <p:nvPr/>
        </p:nvSpPr>
        <p:spPr>
          <a:xfrm>
            <a:off x="6548585" y="3320125"/>
            <a:ext cx="1854000" cy="4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Get feedback</a:t>
            </a:r>
            <a:endParaRPr/>
          </a:p>
        </p:txBody>
      </p:sp>
      <p:sp>
        <p:nvSpPr>
          <p:cNvPr id="440" name="Google Shape;440;p26"/>
          <p:cNvSpPr txBox="1"/>
          <p:nvPr/>
        </p:nvSpPr>
        <p:spPr>
          <a:xfrm>
            <a:off x="6548585" y="3763375"/>
            <a:ext cx="1991400" cy="69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>
                <a:solidFill>
                  <a:srgbClr val="D9D9D9"/>
                </a:solidFill>
                <a:latin typeface="Lato"/>
                <a:ea typeface="Lato"/>
                <a:cs typeface="Lato"/>
                <a:sym typeface="Lato"/>
              </a:rPr>
              <a:t>Lorem ipsum dolor sit amet, consectetur adipiscing.</a:t>
            </a:r>
            <a:endParaRPr sz="1000">
              <a:solidFill>
                <a:srgbClr val="D9D9D9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41" name="Google Shape;441;p26"/>
          <p:cNvCxnSpPr/>
          <p:nvPr/>
        </p:nvCxnSpPr>
        <p:spPr>
          <a:xfrm flipH="1">
            <a:off x="780745" y="1641850"/>
            <a:ext cx="7596300" cy="105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2" name="Google Shape;442;p26"/>
          <p:cNvCxnSpPr/>
          <p:nvPr/>
        </p:nvCxnSpPr>
        <p:spPr>
          <a:xfrm flipH="1">
            <a:off x="780842" y="3044098"/>
            <a:ext cx="2275500" cy="105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43" name="Google Shape;443;p26"/>
          <p:cNvCxnSpPr/>
          <p:nvPr/>
        </p:nvCxnSpPr>
        <p:spPr>
          <a:xfrm flipH="1">
            <a:off x="6101542" y="3044098"/>
            <a:ext cx="2275500" cy="105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44" name="Google Shape;444;p26"/>
          <p:cNvCxnSpPr/>
          <p:nvPr/>
        </p:nvCxnSpPr>
        <p:spPr>
          <a:xfrm flipH="1">
            <a:off x="780745" y="4455175"/>
            <a:ext cx="7596300" cy="105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5" name="Google Shape;445;p26"/>
          <p:cNvSpPr/>
          <p:nvPr/>
        </p:nvSpPr>
        <p:spPr>
          <a:xfrm>
            <a:off x="3171573" y="1660783"/>
            <a:ext cx="2787300" cy="2787300"/>
          </a:xfrm>
          <a:prstGeom prst="pie">
            <a:avLst>
              <a:gd fmla="val 10795717" name="adj1"/>
              <a:gd fmla="val 16201261" name="adj2"/>
            </a:avLst>
          </a:prstGeom>
          <a:solidFill>
            <a:srgbClr val="9BC5E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26"/>
          <p:cNvSpPr/>
          <p:nvPr/>
        </p:nvSpPr>
        <p:spPr>
          <a:xfrm rot="5400000">
            <a:off x="3171560" y="1660783"/>
            <a:ext cx="2787300" cy="2787300"/>
          </a:xfrm>
          <a:prstGeom prst="pie">
            <a:avLst>
              <a:gd fmla="val 10795717" name="adj1"/>
              <a:gd fmla="val 16201261" name="adj2"/>
            </a:avLst>
          </a:prstGeom>
          <a:solidFill>
            <a:srgbClr val="0D47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26"/>
          <p:cNvSpPr/>
          <p:nvPr/>
        </p:nvSpPr>
        <p:spPr>
          <a:xfrm rot="10800000">
            <a:off x="3171560" y="1660768"/>
            <a:ext cx="2787300" cy="2787300"/>
          </a:xfrm>
          <a:prstGeom prst="pie">
            <a:avLst>
              <a:gd fmla="val 10795717" name="adj1"/>
              <a:gd fmla="val 16201261" name="adj2"/>
            </a:avLst>
          </a:prstGeom>
          <a:solidFill>
            <a:srgbClr val="1976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26"/>
          <p:cNvSpPr/>
          <p:nvPr/>
        </p:nvSpPr>
        <p:spPr>
          <a:xfrm rot="-5400000">
            <a:off x="3171573" y="1660768"/>
            <a:ext cx="2787300" cy="2787300"/>
          </a:xfrm>
          <a:prstGeom prst="pie">
            <a:avLst>
              <a:gd fmla="val 10795717" name="adj1"/>
              <a:gd fmla="val 16201261" name="adj2"/>
            </a:avLst>
          </a:prstGeom>
          <a:solidFill>
            <a:srgbClr val="2196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9" name="Google Shape;449;p26"/>
          <p:cNvGrpSpPr/>
          <p:nvPr/>
        </p:nvGrpSpPr>
        <p:grpSpPr>
          <a:xfrm>
            <a:off x="3078687" y="2700858"/>
            <a:ext cx="737729" cy="737729"/>
            <a:chOff x="2920647" y="2157958"/>
            <a:chExt cx="827700" cy="827700"/>
          </a:xfrm>
        </p:grpSpPr>
        <p:sp>
          <p:nvSpPr>
            <p:cNvPr id="450" name="Google Shape;450;p26"/>
            <p:cNvSpPr/>
            <p:nvPr/>
          </p:nvSpPr>
          <p:spPr>
            <a:xfrm rot="2368348">
              <a:off x="3040494" y="2277805"/>
              <a:ext cx="588007" cy="588007"/>
            </a:xfrm>
            <a:prstGeom prst="pie">
              <a:avLst>
                <a:gd fmla="val 18953478" name="adj1"/>
                <a:gd fmla="val 8381030" name="adj2"/>
              </a:avLst>
            </a:prstGeom>
            <a:solidFill>
              <a:srgbClr val="9BC5E9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26"/>
            <p:cNvSpPr/>
            <p:nvPr/>
          </p:nvSpPr>
          <p:spPr>
            <a:xfrm rot="248723">
              <a:off x="3023158" y="2234335"/>
              <a:ext cx="655715" cy="655993"/>
            </a:xfrm>
            <a:prstGeom prst="chord">
              <a:avLst>
                <a:gd fmla="val 2500565" name="adj1"/>
                <a:gd fmla="val 1811979" name="adj2"/>
              </a:avLst>
            </a:prstGeom>
            <a:solidFill>
              <a:srgbClr val="9BC5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2" name="Google Shape;452;p26"/>
          <p:cNvSpPr txBox="1"/>
          <p:nvPr/>
        </p:nvSpPr>
        <p:spPr>
          <a:xfrm>
            <a:off x="3199194" y="2882857"/>
            <a:ext cx="5079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01</a:t>
            </a:r>
            <a:endParaRPr b="1"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53" name="Google Shape;453;p26"/>
          <p:cNvGrpSpPr/>
          <p:nvPr/>
        </p:nvGrpSpPr>
        <p:grpSpPr>
          <a:xfrm rot="-5400000">
            <a:off x="4225338" y="3802929"/>
            <a:ext cx="737729" cy="737729"/>
            <a:chOff x="2920647" y="2157958"/>
            <a:chExt cx="827700" cy="827700"/>
          </a:xfrm>
        </p:grpSpPr>
        <p:sp>
          <p:nvSpPr>
            <p:cNvPr id="454" name="Google Shape;454;p26"/>
            <p:cNvSpPr/>
            <p:nvPr/>
          </p:nvSpPr>
          <p:spPr>
            <a:xfrm rot="2368348">
              <a:off x="3040494" y="2277805"/>
              <a:ext cx="588007" cy="588007"/>
            </a:xfrm>
            <a:prstGeom prst="pie">
              <a:avLst>
                <a:gd fmla="val 18953478" name="adj1"/>
                <a:gd fmla="val 8381030" name="adj2"/>
              </a:avLst>
            </a:prstGeom>
            <a:solidFill>
              <a:srgbClr val="2196F3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6"/>
            <p:cNvSpPr/>
            <p:nvPr/>
          </p:nvSpPr>
          <p:spPr>
            <a:xfrm rot="248723">
              <a:off x="3023158" y="2234335"/>
              <a:ext cx="655715" cy="655993"/>
            </a:xfrm>
            <a:prstGeom prst="chord">
              <a:avLst>
                <a:gd fmla="val 2500565" name="adj1"/>
                <a:gd fmla="val 1811979" name="adj2"/>
              </a:avLst>
            </a:prstGeom>
            <a:solidFill>
              <a:srgbClr val="2196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6" name="Google Shape;456;p26"/>
          <p:cNvSpPr txBox="1"/>
          <p:nvPr/>
        </p:nvSpPr>
        <p:spPr>
          <a:xfrm>
            <a:off x="4320431" y="3970948"/>
            <a:ext cx="5079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  <a:endParaRPr b="1"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57" name="Google Shape;457;p26"/>
          <p:cNvGrpSpPr/>
          <p:nvPr/>
        </p:nvGrpSpPr>
        <p:grpSpPr>
          <a:xfrm>
            <a:off x="5313093" y="2700655"/>
            <a:ext cx="737804" cy="737804"/>
            <a:chOff x="5428888" y="2158023"/>
            <a:chExt cx="828900" cy="828900"/>
          </a:xfrm>
        </p:grpSpPr>
        <p:sp>
          <p:nvSpPr>
            <p:cNvPr id="458" name="Google Shape;458;p26"/>
            <p:cNvSpPr/>
            <p:nvPr/>
          </p:nvSpPr>
          <p:spPr>
            <a:xfrm rot="-8431175">
              <a:off x="5548912" y="2278047"/>
              <a:ext cx="588851" cy="588851"/>
            </a:xfrm>
            <a:prstGeom prst="pie">
              <a:avLst>
                <a:gd fmla="val 19686997" name="adj1"/>
                <a:gd fmla="val 7771013" name="adj2"/>
              </a:avLst>
            </a:prstGeom>
            <a:solidFill>
              <a:srgbClr val="1976D2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26"/>
            <p:cNvSpPr/>
            <p:nvPr/>
          </p:nvSpPr>
          <p:spPr>
            <a:xfrm rot="-10551618">
              <a:off x="5498383" y="2253584"/>
              <a:ext cx="656613" cy="656891"/>
            </a:xfrm>
            <a:prstGeom prst="chord">
              <a:avLst>
                <a:gd fmla="val 2500565" name="adj1"/>
                <a:gd fmla="val 1811979" name="adj2"/>
              </a:avLst>
            </a:prstGeom>
            <a:solidFill>
              <a:srgbClr val="1976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0" name="Google Shape;460;p26"/>
          <p:cNvSpPr txBox="1"/>
          <p:nvPr/>
        </p:nvSpPr>
        <p:spPr>
          <a:xfrm>
            <a:off x="5404083" y="2882857"/>
            <a:ext cx="5079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03</a:t>
            </a:r>
            <a:endParaRPr b="1"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61" name="Google Shape;461;p26"/>
          <p:cNvGrpSpPr/>
          <p:nvPr/>
        </p:nvGrpSpPr>
        <p:grpSpPr>
          <a:xfrm rot="5400000">
            <a:off x="4193370" y="1569752"/>
            <a:ext cx="737729" cy="737729"/>
            <a:chOff x="2920647" y="2157958"/>
            <a:chExt cx="827700" cy="827700"/>
          </a:xfrm>
        </p:grpSpPr>
        <p:sp>
          <p:nvSpPr>
            <p:cNvPr id="462" name="Google Shape;462;p26"/>
            <p:cNvSpPr/>
            <p:nvPr/>
          </p:nvSpPr>
          <p:spPr>
            <a:xfrm rot="2368348">
              <a:off x="3040494" y="2277805"/>
              <a:ext cx="588007" cy="588007"/>
            </a:xfrm>
            <a:prstGeom prst="pie">
              <a:avLst>
                <a:gd fmla="val 18953478" name="adj1"/>
                <a:gd fmla="val 8381030" name="adj2"/>
              </a:avLst>
            </a:prstGeom>
            <a:solidFill>
              <a:srgbClr val="0D47A1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26"/>
            <p:cNvSpPr/>
            <p:nvPr/>
          </p:nvSpPr>
          <p:spPr>
            <a:xfrm rot="248723">
              <a:off x="3023158" y="2234335"/>
              <a:ext cx="655715" cy="655993"/>
            </a:xfrm>
            <a:prstGeom prst="chord">
              <a:avLst>
                <a:gd fmla="val 2500565" name="adj1"/>
                <a:gd fmla="val 1811979" name="adj2"/>
              </a:avLst>
            </a:prstGeom>
            <a:solidFill>
              <a:srgbClr val="0D4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4" name="Google Shape;464;p26"/>
          <p:cNvSpPr txBox="1"/>
          <p:nvPr/>
        </p:nvSpPr>
        <p:spPr>
          <a:xfrm>
            <a:off x="4320431" y="1765093"/>
            <a:ext cx="5079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04</a:t>
            </a:r>
            <a:endParaRPr b="1" sz="1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5" name="Google Shape;465;p26"/>
          <p:cNvSpPr/>
          <p:nvPr/>
        </p:nvSpPr>
        <p:spPr>
          <a:xfrm>
            <a:off x="3753714" y="2242913"/>
            <a:ext cx="1623000" cy="1623000"/>
          </a:xfrm>
          <a:prstGeom prst="ellipse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7"/>
          <p:cNvSpPr txBox="1"/>
          <p:nvPr>
            <p:ph type="title"/>
          </p:nvPr>
        </p:nvSpPr>
        <p:spPr>
          <a:xfrm>
            <a:off x="1297500" y="393750"/>
            <a:ext cx="7038900" cy="5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Introducing: Lorem ipsum</a:t>
            </a:r>
            <a:endParaRPr/>
          </a:p>
        </p:txBody>
      </p:sp>
      <p:sp>
        <p:nvSpPr>
          <p:cNvPr id="471" name="Google Shape;471;p27"/>
          <p:cNvSpPr txBox="1"/>
          <p:nvPr>
            <p:ph idx="1" type="subTitle"/>
          </p:nvPr>
        </p:nvSpPr>
        <p:spPr>
          <a:xfrm>
            <a:off x="1297500" y="934650"/>
            <a:ext cx="67506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Showcase how your tools work across different devices</a:t>
            </a:r>
            <a:endParaRPr/>
          </a:p>
        </p:txBody>
      </p:sp>
      <p:sp>
        <p:nvSpPr>
          <p:cNvPr id="472" name="Google Shape;472;p27"/>
          <p:cNvSpPr txBox="1"/>
          <p:nvPr>
            <p:ph idx="2" type="body"/>
          </p:nvPr>
        </p:nvSpPr>
        <p:spPr>
          <a:xfrm>
            <a:off x="1297500" y="1656775"/>
            <a:ext cx="1991100" cy="275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Lorem ipsum dolor sit amet, consectetur adipiscing elit. Curabitur eleifend a diam quis suscipit. Fusce venenatis nunc ut lectus convallis, sit amet egestas mi rutrum.</a:t>
            </a:r>
            <a:endParaRPr/>
          </a:p>
        </p:txBody>
      </p:sp>
      <p:grpSp>
        <p:nvGrpSpPr>
          <p:cNvPr id="473" name="Google Shape;473;p27"/>
          <p:cNvGrpSpPr/>
          <p:nvPr/>
        </p:nvGrpSpPr>
        <p:grpSpPr>
          <a:xfrm>
            <a:off x="6884050" y="1716000"/>
            <a:ext cx="2259900" cy="1103400"/>
            <a:chOff x="6884050" y="1716000"/>
            <a:chExt cx="2259900" cy="1103400"/>
          </a:xfrm>
        </p:grpSpPr>
        <p:sp>
          <p:nvSpPr>
            <p:cNvPr id="474" name="Google Shape;474;p27"/>
            <p:cNvSpPr/>
            <p:nvPr/>
          </p:nvSpPr>
          <p:spPr>
            <a:xfrm>
              <a:off x="6884050" y="1716000"/>
              <a:ext cx="2259900" cy="1103400"/>
            </a:xfrm>
            <a:prstGeom prst="rect">
              <a:avLst/>
            </a:prstGeom>
            <a:solidFill>
              <a:srgbClr val="008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27"/>
            <p:cNvSpPr txBox="1"/>
            <p:nvPr/>
          </p:nvSpPr>
          <p:spPr>
            <a:xfrm>
              <a:off x="7354784" y="1840351"/>
              <a:ext cx="1550400" cy="75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200">
                  <a:solidFill>
                    <a:srgbClr val="FFFFFF"/>
                  </a:solidFill>
                </a:rPr>
                <a:t>QUICK TIP</a:t>
              </a:r>
              <a:endParaRPr b="1" sz="1200">
                <a:solidFill>
                  <a:srgbClr val="FFFFFF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rgbClr val="FFFFFF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700">
                  <a:solidFill>
                    <a:srgbClr val="D9F0FF"/>
                  </a:solidFill>
                </a:rPr>
                <a:t>Try right clicking on a photo and using "Replace Image" to demonstrate your prototype.</a:t>
              </a:r>
              <a:endParaRPr sz="700">
                <a:solidFill>
                  <a:srgbClr val="D9F0FF"/>
                </a:solidFill>
              </a:endParaRPr>
            </a:p>
          </p:txBody>
        </p:sp>
        <p:pic>
          <p:nvPicPr>
            <p:cNvPr id="476" name="Google Shape;476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38828" y="1908568"/>
              <a:ext cx="212825" cy="212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7" name="Google Shape;477;p27"/>
          <p:cNvGrpSpPr/>
          <p:nvPr/>
        </p:nvGrpSpPr>
        <p:grpSpPr>
          <a:xfrm>
            <a:off x="3517188" y="1656777"/>
            <a:ext cx="3462484" cy="2672600"/>
            <a:chOff x="3553042" y="1657806"/>
            <a:chExt cx="3461100" cy="2671532"/>
          </a:xfrm>
        </p:grpSpPr>
        <p:sp>
          <p:nvSpPr>
            <p:cNvPr id="478" name="Google Shape;478;p27"/>
            <p:cNvSpPr/>
            <p:nvPr/>
          </p:nvSpPr>
          <p:spPr>
            <a:xfrm>
              <a:off x="4856024" y="3625653"/>
              <a:ext cx="944700" cy="663300"/>
            </a:xfrm>
            <a:prstGeom prst="trapezoid">
              <a:avLst>
                <a:gd fmla="val 25000" name="adj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27"/>
            <p:cNvSpPr/>
            <p:nvPr/>
          </p:nvSpPr>
          <p:spPr>
            <a:xfrm rot="10800000">
              <a:off x="4953871" y="3681997"/>
              <a:ext cx="400200" cy="606600"/>
            </a:xfrm>
            <a:prstGeom prst="triangle">
              <a:avLst>
                <a:gd fmla="val 96745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4767796" y="3681816"/>
              <a:ext cx="163500" cy="606600"/>
            </a:xfrm>
            <a:prstGeom prst="triangle">
              <a:avLst>
                <a:gd fmla="val 98558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27"/>
            <p:cNvSpPr/>
            <p:nvPr/>
          </p:nvSpPr>
          <p:spPr>
            <a:xfrm rot="10800000">
              <a:off x="4678237" y="4276102"/>
              <a:ext cx="1210800" cy="456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27"/>
            <p:cNvSpPr/>
            <p:nvPr/>
          </p:nvSpPr>
          <p:spPr>
            <a:xfrm rot="10800000">
              <a:off x="4668343" y="4283738"/>
              <a:ext cx="1230600" cy="45600"/>
            </a:xfrm>
            <a:prstGeom prst="roundRect">
              <a:avLst>
                <a:gd fmla="val 5000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4926950" y="3681915"/>
              <a:ext cx="42900" cy="5943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3553042" y="1674645"/>
              <a:ext cx="3461100" cy="2014500"/>
            </a:xfrm>
            <a:prstGeom prst="roundRect">
              <a:avLst>
                <a:gd fmla="val 1882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3553042" y="1657806"/>
              <a:ext cx="3461100" cy="2014500"/>
            </a:xfrm>
            <a:prstGeom prst="roundRect">
              <a:avLst>
                <a:gd fmla="val 1764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QuickTip.jpg" id="486" name="Google Shape;486;p27"/>
          <p:cNvPicPr preferRelativeResize="0"/>
          <p:nvPr/>
        </p:nvPicPr>
        <p:blipFill rotWithShape="1">
          <a:blip r:embed="rId4">
            <a:alphaModFix/>
          </a:blip>
          <a:srcRect b="7264" l="0" r="0" t="7264"/>
          <a:stretch/>
        </p:blipFill>
        <p:spPr>
          <a:xfrm>
            <a:off x="3570069" y="1713899"/>
            <a:ext cx="3356400" cy="1912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27"/>
          <p:cNvSpPr/>
          <p:nvPr/>
        </p:nvSpPr>
        <p:spPr>
          <a:xfrm flipH="1">
            <a:off x="3569929" y="1714948"/>
            <a:ext cx="3356400" cy="19101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88" name="Google Shape;488;p27"/>
          <p:cNvGrpSpPr/>
          <p:nvPr/>
        </p:nvGrpSpPr>
        <p:grpSpPr>
          <a:xfrm>
            <a:off x="6470900" y="2744576"/>
            <a:ext cx="1122449" cy="1668667"/>
            <a:chOff x="6505573" y="2745170"/>
            <a:chExt cx="1122000" cy="1668000"/>
          </a:xfrm>
        </p:grpSpPr>
        <p:sp>
          <p:nvSpPr>
            <p:cNvPr id="489" name="Google Shape;489;p27"/>
            <p:cNvSpPr/>
            <p:nvPr/>
          </p:nvSpPr>
          <p:spPr>
            <a:xfrm>
              <a:off x="6517841" y="2745170"/>
              <a:ext cx="1109700" cy="1668000"/>
            </a:xfrm>
            <a:prstGeom prst="roundRect">
              <a:avLst>
                <a:gd fmla="val 5402" name="adj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27"/>
            <p:cNvSpPr/>
            <p:nvPr/>
          </p:nvSpPr>
          <p:spPr>
            <a:xfrm rot="-5400000">
              <a:off x="6238873" y="3024453"/>
              <a:ext cx="1655400" cy="1122000"/>
            </a:xfrm>
            <a:prstGeom prst="roundRect">
              <a:avLst>
                <a:gd fmla="val 4551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27"/>
            <p:cNvSpPr/>
            <p:nvPr/>
          </p:nvSpPr>
          <p:spPr>
            <a:xfrm rot="-5400000">
              <a:off x="6238873" y="3012061"/>
              <a:ext cx="1655400" cy="1122000"/>
            </a:xfrm>
            <a:prstGeom prst="roundRect">
              <a:avLst>
                <a:gd fmla="val 4551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6954127" y="4329594"/>
              <a:ext cx="224700" cy="315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493" name="Google Shape;493;p27"/>
          <p:cNvPicPr preferRelativeResize="0"/>
          <p:nvPr/>
        </p:nvPicPr>
        <p:blipFill rotWithShape="1">
          <a:blip r:embed="rId5">
            <a:alphaModFix/>
          </a:blip>
          <a:srcRect b="16020" l="53168" r="26238" t="53058"/>
          <a:stretch/>
        </p:blipFill>
        <p:spPr>
          <a:xfrm>
            <a:off x="6470381" y="2818527"/>
            <a:ext cx="1122300" cy="14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27"/>
          <p:cNvSpPr/>
          <p:nvPr/>
        </p:nvSpPr>
        <p:spPr>
          <a:xfrm flipH="1">
            <a:off x="6470215" y="2818767"/>
            <a:ext cx="1122300" cy="14610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5" name="Google Shape;495;p27"/>
          <p:cNvGrpSpPr/>
          <p:nvPr/>
        </p:nvGrpSpPr>
        <p:grpSpPr>
          <a:xfrm>
            <a:off x="6080176" y="3375336"/>
            <a:ext cx="570528" cy="1135689"/>
            <a:chOff x="9543736" y="4486132"/>
            <a:chExt cx="570300" cy="1135235"/>
          </a:xfrm>
        </p:grpSpPr>
        <p:sp>
          <p:nvSpPr>
            <p:cNvPr id="496" name="Google Shape;496;p27"/>
            <p:cNvSpPr/>
            <p:nvPr/>
          </p:nvSpPr>
          <p:spPr>
            <a:xfrm>
              <a:off x="9543736" y="4487212"/>
              <a:ext cx="570300" cy="1132800"/>
            </a:xfrm>
            <a:prstGeom prst="roundRect">
              <a:avLst>
                <a:gd fmla="val 5402" name="adj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27"/>
            <p:cNvSpPr/>
            <p:nvPr/>
          </p:nvSpPr>
          <p:spPr>
            <a:xfrm rot="-5400000">
              <a:off x="9265568" y="4772968"/>
              <a:ext cx="1126800" cy="570000"/>
            </a:xfrm>
            <a:prstGeom prst="roundRect">
              <a:avLst>
                <a:gd fmla="val 4551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27"/>
            <p:cNvSpPr/>
            <p:nvPr/>
          </p:nvSpPr>
          <p:spPr>
            <a:xfrm rot="-5400000">
              <a:off x="9265568" y="4764532"/>
              <a:ext cx="1126800" cy="570000"/>
            </a:xfrm>
            <a:prstGeom prst="roundRect">
              <a:avLst>
                <a:gd fmla="val 4551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27"/>
            <p:cNvSpPr/>
            <p:nvPr/>
          </p:nvSpPr>
          <p:spPr>
            <a:xfrm>
              <a:off x="9736876" y="5519757"/>
              <a:ext cx="186300" cy="303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500" name="Google Shape;500;p27"/>
          <p:cNvPicPr preferRelativeResize="0"/>
          <p:nvPr/>
        </p:nvPicPr>
        <p:blipFill rotWithShape="1">
          <a:blip r:embed="rId6">
            <a:alphaModFix/>
          </a:blip>
          <a:srcRect b="36733" l="41330" r="47980" t="42211"/>
          <a:stretch/>
        </p:blipFill>
        <p:spPr>
          <a:xfrm>
            <a:off x="6079557" y="3374919"/>
            <a:ext cx="570300" cy="973800"/>
          </a:xfrm>
          <a:prstGeom prst="round2SameRect">
            <a:avLst>
              <a:gd fmla="val 4129" name="adj1"/>
              <a:gd fmla="val 0" name="adj2"/>
            </a:avLst>
          </a:prstGeom>
          <a:noFill/>
          <a:ln>
            <a:noFill/>
          </a:ln>
        </p:spPr>
      </p:pic>
      <p:sp>
        <p:nvSpPr>
          <p:cNvPr id="501" name="Google Shape;501;p27"/>
          <p:cNvSpPr/>
          <p:nvPr/>
        </p:nvSpPr>
        <p:spPr>
          <a:xfrm flipH="1">
            <a:off x="6079436" y="3398094"/>
            <a:ext cx="570300" cy="9507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2" name="Google Shape;502;p27"/>
          <p:cNvGrpSpPr/>
          <p:nvPr/>
        </p:nvGrpSpPr>
        <p:grpSpPr>
          <a:xfrm>
            <a:off x="7350028" y="3727561"/>
            <a:ext cx="499100" cy="758547"/>
            <a:chOff x="7384375" y="3728000"/>
            <a:chExt cx="498900" cy="758244"/>
          </a:xfrm>
        </p:grpSpPr>
        <p:sp>
          <p:nvSpPr>
            <p:cNvPr id="503" name="Google Shape;503;p27"/>
            <p:cNvSpPr/>
            <p:nvPr/>
          </p:nvSpPr>
          <p:spPr>
            <a:xfrm rot="10800000">
              <a:off x="7475552" y="4233644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27"/>
            <p:cNvSpPr/>
            <p:nvPr/>
          </p:nvSpPr>
          <p:spPr>
            <a:xfrm rot="5400000">
              <a:off x="7506587" y="4276887"/>
              <a:ext cx="140700" cy="201900"/>
            </a:xfrm>
            <a:prstGeom prst="triangle">
              <a:avLst>
                <a:gd fmla="val 27359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27"/>
            <p:cNvSpPr/>
            <p:nvPr/>
          </p:nvSpPr>
          <p:spPr>
            <a:xfrm>
              <a:off x="7475548" y="3728000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27"/>
            <p:cNvSpPr/>
            <p:nvPr/>
          </p:nvSpPr>
          <p:spPr>
            <a:xfrm>
              <a:off x="7384375" y="3860325"/>
              <a:ext cx="498900" cy="498900"/>
            </a:xfrm>
            <a:prstGeom prst="ellipse">
              <a:avLst/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7" name="Google Shape;507;p27"/>
          <p:cNvGrpSpPr/>
          <p:nvPr/>
        </p:nvGrpSpPr>
        <p:grpSpPr>
          <a:xfrm>
            <a:off x="7350063" y="3857292"/>
            <a:ext cx="523846" cy="507077"/>
            <a:chOff x="7384385" y="3857442"/>
            <a:chExt cx="523637" cy="506874"/>
          </a:xfrm>
        </p:grpSpPr>
        <p:sp>
          <p:nvSpPr>
            <p:cNvPr id="508" name="Google Shape;508;p27"/>
            <p:cNvSpPr/>
            <p:nvPr/>
          </p:nvSpPr>
          <p:spPr>
            <a:xfrm>
              <a:off x="7384385" y="3865416"/>
              <a:ext cx="498900" cy="4989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09" name="Google Shape;509;p27"/>
            <p:cNvGrpSpPr/>
            <p:nvPr/>
          </p:nvGrpSpPr>
          <p:grpSpPr>
            <a:xfrm>
              <a:off x="7384385" y="3857442"/>
              <a:ext cx="523637" cy="498900"/>
              <a:chOff x="7384385" y="3857442"/>
              <a:chExt cx="523637" cy="498900"/>
            </a:xfrm>
          </p:grpSpPr>
          <p:sp>
            <p:nvSpPr>
              <p:cNvPr id="510" name="Google Shape;510;p27"/>
              <p:cNvSpPr/>
              <p:nvPr/>
            </p:nvSpPr>
            <p:spPr>
              <a:xfrm>
                <a:off x="7384385" y="3857442"/>
                <a:ext cx="498900" cy="498900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1" name="Google Shape;511;p27"/>
              <p:cNvSpPr/>
              <p:nvPr/>
            </p:nvSpPr>
            <p:spPr>
              <a:xfrm>
                <a:off x="7856422" y="4081138"/>
                <a:ext cx="51600" cy="51600"/>
              </a:xfrm>
              <a:prstGeom prst="flowChartDelay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descr="offset_comp_342327_edited.jpg" id="512" name="Google Shape;512;p27"/>
          <p:cNvPicPr preferRelativeResize="0"/>
          <p:nvPr/>
        </p:nvPicPr>
        <p:blipFill rotWithShape="1">
          <a:blip r:embed="rId7">
            <a:alphaModFix/>
          </a:blip>
          <a:srcRect b="36557" l="48584" r="37425" t="47335"/>
          <a:stretch/>
        </p:blipFill>
        <p:spPr>
          <a:xfrm>
            <a:off x="7379612" y="3888791"/>
            <a:ext cx="438600" cy="4377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513" name="Google Shape;513;p27"/>
          <p:cNvGrpSpPr/>
          <p:nvPr/>
        </p:nvGrpSpPr>
        <p:grpSpPr>
          <a:xfrm>
            <a:off x="7948338" y="3727561"/>
            <a:ext cx="477502" cy="758547"/>
            <a:chOff x="7982421" y="3727763"/>
            <a:chExt cx="477311" cy="758244"/>
          </a:xfrm>
        </p:grpSpPr>
        <p:sp>
          <p:nvSpPr>
            <p:cNvPr id="514" name="Google Shape;514;p27"/>
            <p:cNvSpPr/>
            <p:nvPr/>
          </p:nvSpPr>
          <p:spPr>
            <a:xfrm>
              <a:off x="8054507" y="3728825"/>
              <a:ext cx="316500" cy="756600"/>
            </a:xfrm>
            <a:prstGeom prst="roundRect">
              <a:avLst>
                <a:gd fmla="val 15418" name="adj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27"/>
            <p:cNvSpPr/>
            <p:nvPr/>
          </p:nvSpPr>
          <p:spPr>
            <a:xfrm rot="10800000">
              <a:off x="8054264" y="4233407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27"/>
            <p:cNvSpPr/>
            <p:nvPr/>
          </p:nvSpPr>
          <p:spPr>
            <a:xfrm rot="5400000">
              <a:off x="8085300" y="4276650"/>
              <a:ext cx="140700" cy="201900"/>
            </a:xfrm>
            <a:prstGeom prst="triangle">
              <a:avLst>
                <a:gd fmla="val 27359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27"/>
            <p:cNvSpPr/>
            <p:nvPr/>
          </p:nvSpPr>
          <p:spPr>
            <a:xfrm>
              <a:off x="8054261" y="3727763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27"/>
            <p:cNvSpPr/>
            <p:nvPr/>
          </p:nvSpPr>
          <p:spPr>
            <a:xfrm>
              <a:off x="7991115" y="3866003"/>
              <a:ext cx="434400" cy="486900"/>
            </a:xfrm>
            <a:prstGeom prst="roundRect">
              <a:avLst>
                <a:gd fmla="val 12273" name="adj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27"/>
            <p:cNvSpPr/>
            <p:nvPr/>
          </p:nvSpPr>
          <p:spPr>
            <a:xfrm>
              <a:off x="7982425" y="3884047"/>
              <a:ext cx="451800" cy="499800"/>
            </a:xfrm>
            <a:prstGeom prst="roundRect">
              <a:avLst>
                <a:gd fmla="val 10240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27"/>
            <p:cNvSpPr/>
            <p:nvPr/>
          </p:nvSpPr>
          <p:spPr>
            <a:xfrm>
              <a:off x="8408132" y="4081081"/>
              <a:ext cx="51600" cy="51600"/>
            </a:xfrm>
            <a:prstGeom prst="flowChartDelay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27"/>
            <p:cNvSpPr/>
            <p:nvPr/>
          </p:nvSpPr>
          <p:spPr>
            <a:xfrm>
              <a:off x="7982421" y="3863888"/>
              <a:ext cx="451800" cy="513900"/>
            </a:xfrm>
            <a:prstGeom prst="roundRect">
              <a:avLst>
                <a:gd fmla="val 1024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522" name="Google Shape;522;p27"/>
          <p:cNvPicPr preferRelativeResize="0"/>
          <p:nvPr/>
        </p:nvPicPr>
        <p:blipFill rotWithShape="1">
          <a:blip r:embed="rId8">
            <a:alphaModFix/>
          </a:blip>
          <a:srcRect b="27092" l="49668" r="37351" t="55915"/>
          <a:stretch/>
        </p:blipFill>
        <p:spPr>
          <a:xfrm>
            <a:off x="7966179" y="3884431"/>
            <a:ext cx="415200" cy="471300"/>
          </a:xfrm>
          <a:prstGeom prst="roundRect">
            <a:avLst>
              <a:gd fmla="val 7794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8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Spotlight on desktop</a:t>
            </a:r>
            <a:endParaRPr sz="1000"/>
          </a:p>
        </p:txBody>
      </p:sp>
      <p:sp>
        <p:nvSpPr>
          <p:cNvPr id="528" name="Google Shape;528;p28"/>
          <p:cNvSpPr txBox="1"/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Lorem ipsum dolor sit consectetur amet adipiscing donec</a:t>
            </a:r>
            <a:endParaRPr/>
          </a:p>
        </p:txBody>
      </p:sp>
      <p:sp>
        <p:nvSpPr>
          <p:cNvPr id="529" name="Google Shape;529;p28"/>
          <p:cNvSpPr txBox="1"/>
          <p:nvPr>
            <p:ph idx="1" type="body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Lorem ipsum dolor sit amet, consectetur adipiscing elit. Curabitur eleifend a diam quis suscipit. Fusce venenatis nunc ut lectus convallis, sit amet egestas mi rutrum. Maecenas molestie ultricies euismod.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pSp>
        <p:nvGrpSpPr>
          <p:cNvPr id="530" name="Google Shape;530;p28"/>
          <p:cNvGrpSpPr/>
          <p:nvPr/>
        </p:nvGrpSpPr>
        <p:grpSpPr>
          <a:xfrm>
            <a:off x="2833760" y="1272110"/>
            <a:ext cx="3461100" cy="2671532"/>
            <a:chOff x="3553042" y="1657806"/>
            <a:chExt cx="3461100" cy="2671532"/>
          </a:xfrm>
        </p:grpSpPr>
        <p:sp>
          <p:nvSpPr>
            <p:cNvPr id="531" name="Google Shape;531;p28"/>
            <p:cNvSpPr/>
            <p:nvPr/>
          </p:nvSpPr>
          <p:spPr>
            <a:xfrm>
              <a:off x="4856024" y="3625653"/>
              <a:ext cx="944700" cy="663300"/>
            </a:xfrm>
            <a:prstGeom prst="trapezoid">
              <a:avLst>
                <a:gd fmla="val 25000" name="adj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28"/>
            <p:cNvSpPr/>
            <p:nvPr/>
          </p:nvSpPr>
          <p:spPr>
            <a:xfrm rot="10800000">
              <a:off x="4953871" y="3681997"/>
              <a:ext cx="400200" cy="606600"/>
            </a:xfrm>
            <a:prstGeom prst="triangle">
              <a:avLst>
                <a:gd fmla="val 96745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4767796" y="3681816"/>
              <a:ext cx="163500" cy="606600"/>
            </a:xfrm>
            <a:prstGeom prst="triangle">
              <a:avLst>
                <a:gd fmla="val 98558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28"/>
            <p:cNvSpPr/>
            <p:nvPr/>
          </p:nvSpPr>
          <p:spPr>
            <a:xfrm rot="10800000">
              <a:off x="4678237" y="4276102"/>
              <a:ext cx="1210800" cy="456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28"/>
            <p:cNvSpPr/>
            <p:nvPr/>
          </p:nvSpPr>
          <p:spPr>
            <a:xfrm rot="10800000">
              <a:off x="4668343" y="4283738"/>
              <a:ext cx="1230600" cy="45600"/>
            </a:xfrm>
            <a:prstGeom prst="roundRect">
              <a:avLst>
                <a:gd fmla="val 5000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28"/>
            <p:cNvSpPr/>
            <p:nvPr/>
          </p:nvSpPr>
          <p:spPr>
            <a:xfrm>
              <a:off x="4926950" y="3681915"/>
              <a:ext cx="42900" cy="5943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28"/>
            <p:cNvSpPr/>
            <p:nvPr/>
          </p:nvSpPr>
          <p:spPr>
            <a:xfrm>
              <a:off x="3553042" y="1674645"/>
              <a:ext cx="3461100" cy="2014500"/>
            </a:xfrm>
            <a:prstGeom prst="roundRect">
              <a:avLst>
                <a:gd fmla="val 1882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8"/>
            <p:cNvSpPr/>
            <p:nvPr/>
          </p:nvSpPr>
          <p:spPr>
            <a:xfrm>
              <a:off x="3553042" y="1657806"/>
              <a:ext cx="3461100" cy="2014500"/>
            </a:xfrm>
            <a:prstGeom prst="roundRect">
              <a:avLst>
                <a:gd fmla="val 1764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539" name="Google Shape;539;p28"/>
          <p:cNvPicPr preferRelativeResize="0"/>
          <p:nvPr/>
        </p:nvPicPr>
        <p:blipFill rotWithShape="1">
          <a:blip r:embed="rId3">
            <a:alphaModFix/>
          </a:blip>
          <a:srcRect b="9439" l="38930" r="9677" t="56777"/>
          <a:stretch/>
        </p:blipFill>
        <p:spPr>
          <a:xfrm>
            <a:off x="2886903" y="1329319"/>
            <a:ext cx="3355200" cy="19119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28"/>
          <p:cNvSpPr/>
          <p:nvPr/>
        </p:nvSpPr>
        <p:spPr>
          <a:xfrm flipH="1">
            <a:off x="2886886" y="1330368"/>
            <a:ext cx="3355200" cy="19098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9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Spotlight on mobile</a:t>
            </a:r>
            <a:endParaRPr sz="1000"/>
          </a:p>
        </p:txBody>
      </p:sp>
      <p:sp>
        <p:nvSpPr>
          <p:cNvPr id="546" name="Google Shape;546;p29"/>
          <p:cNvSpPr txBox="1"/>
          <p:nvPr>
            <p:ph type="title"/>
          </p:nvPr>
        </p:nvSpPr>
        <p:spPr>
          <a:xfrm>
            <a:off x="434700" y="1924850"/>
            <a:ext cx="284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Lorem ipsum dolor sit consectetur amet adipiscing donec</a:t>
            </a:r>
            <a:endParaRPr/>
          </a:p>
        </p:txBody>
      </p:sp>
      <p:sp>
        <p:nvSpPr>
          <p:cNvPr id="547" name="Google Shape;547;p29"/>
          <p:cNvSpPr txBox="1"/>
          <p:nvPr>
            <p:ph idx="1" type="body"/>
          </p:nvPr>
        </p:nvSpPr>
        <p:spPr>
          <a:xfrm>
            <a:off x="5874275" y="1924850"/>
            <a:ext cx="284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Lorem ipsum dolor sit amet, consectetur adipiscing elit. Curabitur eleifend a diam quis suscipit. Fusce venenatis nunc ut lectus convallis, sit amet egestas mi rutrum. Maecenas molestie ultricies euismod.</a:t>
            </a:r>
            <a:endParaRPr/>
          </a:p>
        </p:txBody>
      </p:sp>
      <p:grpSp>
        <p:nvGrpSpPr>
          <p:cNvPr id="548" name="Google Shape;548;p29"/>
          <p:cNvGrpSpPr/>
          <p:nvPr/>
        </p:nvGrpSpPr>
        <p:grpSpPr>
          <a:xfrm>
            <a:off x="3735320" y="1050307"/>
            <a:ext cx="1662185" cy="3304690"/>
            <a:chOff x="3983627" y="1676395"/>
            <a:chExt cx="1449538" cy="2881914"/>
          </a:xfrm>
        </p:grpSpPr>
        <p:sp>
          <p:nvSpPr>
            <p:cNvPr id="549" name="Google Shape;549;p29"/>
            <p:cNvSpPr/>
            <p:nvPr/>
          </p:nvSpPr>
          <p:spPr>
            <a:xfrm rot="-5400000">
              <a:off x="3276827" y="2404608"/>
              <a:ext cx="2860500" cy="1446900"/>
            </a:xfrm>
            <a:prstGeom prst="roundRect">
              <a:avLst>
                <a:gd fmla="val 4551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29"/>
            <p:cNvSpPr/>
            <p:nvPr/>
          </p:nvSpPr>
          <p:spPr>
            <a:xfrm rot="-5400000">
              <a:off x="3279465" y="2383195"/>
              <a:ext cx="2860500" cy="1446900"/>
            </a:xfrm>
            <a:prstGeom prst="roundRect">
              <a:avLst>
                <a:gd fmla="val 4551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29"/>
            <p:cNvSpPr/>
            <p:nvPr/>
          </p:nvSpPr>
          <p:spPr>
            <a:xfrm>
              <a:off x="4473243" y="4300359"/>
              <a:ext cx="472800" cy="768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552" name="Google Shape;552;p29"/>
          <p:cNvPicPr preferRelativeResize="0"/>
          <p:nvPr/>
        </p:nvPicPr>
        <p:blipFill rotWithShape="1">
          <a:blip r:embed="rId3">
            <a:alphaModFix/>
          </a:blip>
          <a:srcRect b="24455" l="37035" r="37029" t="24455"/>
          <a:stretch/>
        </p:blipFill>
        <p:spPr>
          <a:xfrm>
            <a:off x="3735424" y="1050131"/>
            <a:ext cx="1659300" cy="2833500"/>
          </a:xfrm>
          <a:prstGeom prst="round2SameRect">
            <a:avLst>
              <a:gd fmla="val 4129" name="adj1"/>
              <a:gd fmla="val 0" name="adj2"/>
            </a:avLst>
          </a:prstGeom>
          <a:noFill/>
          <a:ln>
            <a:noFill/>
          </a:ln>
        </p:spPr>
      </p:pic>
      <p:sp>
        <p:nvSpPr>
          <p:cNvPr id="553" name="Google Shape;553;p29"/>
          <p:cNvSpPr/>
          <p:nvPr/>
        </p:nvSpPr>
        <p:spPr>
          <a:xfrm flipH="1">
            <a:off x="3735442" y="1117572"/>
            <a:ext cx="1659300" cy="27657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0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Spotlight on landscape view on mobile</a:t>
            </a:r>
            <a:endParaRPr sz="1000"/>
          </a:p>
        </p:txBody>
      </p:sp>
      <p:sp>
        <p:nvSpPr>
          <p:cNvPr id="559" name="Google Shape;559;p30"/>
          <p:cNvSpPr txBox="1"/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Lorem ipsum dolor sit consectetur amet adipiscing donec</a:t>
            </a:r>
            <a:endParaRPr/>
          </a:p>
        </p:txBody>
      </p:sp>
      <p:sp>
        <p:nvSpPr>
          <p:cNvPr id="560" name="Google Shape;560;p30"/>
          <p:cNvSpPr txBox="1"/>
          <p:nvPr>
            <p:ph idx="1" type="body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/>
              <a:t>Lorem ipsum dolor sit amet, consectetur adipiscing elit. Curabitur eleifend a diam quis suscipit. Fusce venenatis nunc ut lectus convallis, sit amet egestas mi rutrum. Maecenas molestie ultricies euismod.</a:t>
            </a:r>
            <a:endParaRPr/>
          </a:p>
        </p:txBody>
      </p:sp>
      <p:grpSp>
        <p:nvGrpSpPr>
          <p:cNvPr id="561" name="Google Shape;561;p30"/>
          <p:cNvGrpSpPr/>
          <p:nvPr/>
        </p:nvGrpSpPr>
        <p:grpSpPr>
          <a:xfrm>
            <a:off x="4654186" y="1785178"/>
            <a:ext cx="4042004" cy="2072175"/>
            <a:chOff x="4654186" y="1785178"/>
            <a:chExt cx="4042004" cy="2072175"/>
          </a:xfrm>
        </p:grpSpPr>
        <p:sp>
          <p:nvSpPr>
            <p:cNvPr id="562" name="Google Shape;562;p30"/>
            <p:cNvSpPr/>
            <p:nvPr/>
          </p:nvSpPr>
          <p:spPr>
            <a:xfrm>
              <a:off x="4657290" y="1813753"/>
              <a:ext cx="4038900" cy="2043600"/>
            </a:xfrm>
            <a:prstGeom prst="roundRect">
              <a:avLst>
                <a:gd fmla="val 4551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4654186" y="1785178"/>
              <a:ext cx="4038900" cy="2043600"/>
            </a:xfrm>
            <a:prstGeom prst="roundRect">
              <a:avLst>
                <a:gd fmla="val 4551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30"/>
            <p:cNvSpPr/>
            <p:nvPr/>
          </p:nvSpPr>
          <p:spPr>
            <a:xfrm rot="5400000">
              <a:off x="4590717" y="2763677"/>
              <a:ext cx="667200" cy="1086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565" name="Google Shape;565;p30"/>
          <p:cNvPicPr preferRelativeResize="0"/>
          <p:nvPr/>
        </p:nvPicPr>
        <p:blipFill rotWithShape="1">
          <a:blip r:embed="rId3">
            <a:alphaModFix/>
          </a:blip>
          <a:srcRect b="23234" l="37906" r="30827" t="15185"/>
          <a:stretch/>
        </p:blipFill>
        <p:spPr>
          <a:xfrm rot="5400000">
            <a:off x="5926988" y="1062492"/>
            <a:ext cx="2043600" cy="3489000"/>
          </a:xfrm>
          <a:prstGeom prst="round2SameRect">
            <a:avLst>
              <a:gd fmla="val 4129" name="adj1"/>
              <a:gd fmla="val 0" name="adj2"/>
            </a:avLst>
          </a:prstGeom>
          <a:noFill/>
          <a:ln>
            <a:noFill/>
          </a:ln>
        </p:spPr>
      </p:pic>
      <p:sp>
        <p:nvSpPr>
          <p:cNvPr id="566" name="Google Shape;566;p30"/>
          <p:cNvSpPr/>
          <p:nvPr/>
        </p:nvSpPr>
        <p:spPr>
          <a:xfrm flipH="1" rot="5400000">
            <a:off x="5885954" y="1103724"/>
            <a:ext cx="2043600" cy="34050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1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Spotlight on wearables</a:t>
            </a:r>
            <a:endParaRPr sz="1000"/>
          </a:p>
        </p:txBody>
      </p:sp>
      <p:sp>
        <p:nvSpPr>
          <p:cNvPr id="572" name="Google Shape;572;p31"/>
          <p:cNvSpPr txBox="1"/>
          <p:nvPr>
            <p:ph type="title"/>
          </p:nvPr>
        </p:nvSpPr>
        <p:spPr>
          <a:xfrm>
            <a:off x="5532750" y="1195700"/>
            <a:ext cx="2642700" cy="160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chemeClr val="dk1"/>
                </a:solidFill>
              </a:rPr>
              <a:t>Lorem ipsum dolor sit consectetur amet adipiscing donec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73" name="Google Shape;573;p31"/>
          <p:cNvSpPr txBox="1"/>
          <p:nvPr>
            <p:ph idx="1" type="body"/>
          </p:nvPr>
        </p:nvSpPr>
        <p:spPr>
          <a:xfrm>
            <a:off x="5532750" y="2907875"/>
            <a:ext cx="2642700" cy="10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/>
              <a:t>Lorem ipsum dolor sit amet, consectetur adipiscing elit. Curabitur eleifend a diam quis suscipit. Fusce venenatis nunc ut lectus convallis, sit amet egestas mi rutrum. Maecenas molestie ultricies euismod.</a:t>
            </a:r>
            <a:endParaRPr/>
          </a:p>
        </p:txBody>
      </p:sp>
      <p:grpSp>
        <p:nvGrpSpPr>
          <p:cNvPr id="574" name="Google Shape;574;p31"/>
          <p:cNvGrpSpPr/>
          <p:nvPr/>
        </p:nvGrpSpPr>
        <p:grpSpPr>
          <a:xfrm>
            <a:off x="596402" y="1727943"/>
            <a:ext cx="1387497" cy="2767214"/>
            <a:chOff x="3983627" y="1676395"/>
            <a:chExt cx="1449538" cy="2881914"/>
          </a:xfrm>
        </p:grpSpPr>
        <p:sp>
          <p:nvSpPr>
            <p:cNvPr id="575" name="Google Shape;575;p31"/>
            <p:cNvSpPr/>
            <p:nvPr/>
          </p:nvSpPr>
          <p:spPr>
            <a:xfrm rot="-5400000">
              <a:off x="3276827" y="2404608"/>
              <a:ext cx="2860500" cy="1446900"/>
            </a:xfrm>
            <a:prstGeom prst="roundRect">
              <a:avLst>
                <a:gd fmla="val 4551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31"/>
            <p:cNvSpPr/>
            <p:nvPr/>
          </p:nvSpPr>
          <p:spPr>
            <a:xfrm rot="-5400000">
              <a:off x="3279465" y="2383195"/>
              <a:ext cx="2860500" cy="1446900"/>
            </a:xfrm>
            <a:prstGeom prst="roundRect">
              <a:avLst>
                <a:gd fmla="val 4551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31"/>
            <p:cNvSpPr/>
            <p:nvPr/>
          </p:nvSpPr>
          <p:spPr>
            <a:xfrm>
              <a:off x="4473243" y="4300359"/>
              <a:ext cx="472800" cy="768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578" name="Google Shape;578;p31"/>
          <p:cNvPicPr preferRelativeResize="0"/>
          <p:nvPr/>
        </p:nvPicPr>
        <p:blipFill rotWithShape="1">
          <a:blip r:embed="rId3">
            <a:alphaModFix/>
          </a:blip>
          <a:srcRect b="24455" l="37035" r="37029" t="24455"/>
          <a:stretch/>
        </p:blipFill>
        <p:spPr>
          <a:xfrm>
            <a:off x="595000" y="1728137"/>
            <a:ext cx="1389300" cy="2372700"/>
          </a:xfrm>
          <a:prstGeom prst="round2SameRect">
            <a:avLst>
              <a:gd fmla="val 4129" name="adj1"/>
              <a:gd fmla="val 0" name="adj2"/>
            </a:avLst>
          </a:prstGeom>
          <a:noFill/>
          <a:ln>
            <a:noFill/>
          </a:ln>
        </p:spPr>
      </p:pic>
      <p:sp>
        <p:nvSpPr>
          <p:cNvPr id="579" name="Google Shape;579;p31"/>
          <p:cNvSpPr/>
          <p:nvPr/>
        </p:nvSpPr>
        <p:spPr>
          <a:xfrm flipH="1">
            <a:off x="595102" y="1784207"/>
            <a:ext cx="1389300" cy="23160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0" name="Google Shape;580;p31"/>
          <p:cNvGrpSpPr/>
          <p:nvPr/>
        </p:nvGrpSpPr>
        <p:grpSpPr>
          <a:xfrm>
            <a:off x="2339662" y="3136884"/>
            <a:ext cx="559040" cy="1339287"/>
            <a:chOff x="7475548" y="3728000"/>
            <a:chExt cx="316503" cy="758244"/>
          </a:xfrm>
        </p:grpSpPr>
        <p:sp>
          <p:nvSpPr>
            <p:cNvPr id="581" name="Google Shape;581;p31"/>
            <p:cNvSpPr/>
            <p:nvPr/>
          </p:nvSpPr>
          <p:spPr>
            <a:xfrm rot="10800000">
              <a:off x="7475552" y="4233644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31"/>
            <p:cNvSpPr/>
            <p:nvPr/>
          </p:nvSpPr>
          <p:spPr>
            <a:xfrm rot="5400000">
              <a:off x="7506587" y="4276887"/>
              <a:ext cx="140700" cy="201900"/>
            </a:xfrm>
            <a:prstGeom prst="triangle">
              <a:avLst>
                <a:gd fmla="val 27359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7475548" y="3728000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4" name="Google Shape;584;p31"/>
          <p:cNvGrpSpPr/>
          <p:nvPr/>
        </p:nvGrpSpPr>
        <p:grpSpPr>
          <a:xfrm>
            <a:off x="2178640" y="3365517"/>
            <a:ext cx="924900" cy="895292"/>
            <a:chOff x="7384385" y="3857442"/>
            <a:chExt cx="523637" cy="506874"/>
          </a:xfrm>
        </p:grpSpPr>
        <p:sp>
          <p:nvSpPr>
            <p:cNvPr id="585" name="Google Shape;585;p31"/>
            <p:cNvSpPr/>
            <p:nvPr/>
          </p:nvSpPr>
          <p:spPr>
            <a:xfrm>
              <a:off x="7384385" y="3865416"/>
              <a:ext cx="498900" cy="4989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86" name="Google Shape;586;p31"/>
            <p:cNvGrpSpPr/>
            <p:nvPr/>
          </p:nvGrpSpPr>
          <p:grpSpPr>
            <a:xfrm>
              <a:off x="7384385" y="3857442"/>
              <a:ext cx="523637" cy="498900"/>
              <a:chOff x="7384385" y="3857442"/>
              <a:chExt cx="523637" cy="498900"/>
            </a:xfrm>
          </p:grpSpPr>
          <p:sp>
            <p:nvSpPr>
              <p:cNvPr id="587" name="Google Shape;587;p31"/>
              <p:cNvSpPr/>
              <p:nvPr/>
            </p:nvSpPr>
            <p:spPr>
              <a:xfrm>
                <a:off x="7384385" y="3857442"/>
                <a:ext cx="498900" cy="498900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" name="Google Shape;588;p31"/>
              <p:cNvSpPr/>
              <p:nvPr/>
            </p:nvSpPr>
            <p:spPr>
              <a:xfrm>
                <a:off x="7856422" y="4081138"/>
                <a:ext cx="51600" cy="51600"/>
              </a:xfrm>
              <a:prstGeom prst="flowChartDelay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descr="offset_comp_342327_edited.jpg" id="589" name="Google Shape;589;p31"/>
          <p:cNvPicPr preferRelativeResize="0"/>
          <p:nvPr/>
        </p:nvPicPr>
        <p:blipFill rotWithShape="1">
          <a:blip r:embed="rId4">
            <a:alphaModFix/>
          </a:blip>
          <a:srcRect b="26640" l="46579" r="31859" t="48531"/>
          <a:stretch/>
        </p:blipFill>
        <p:spPr>
          <a:xfrm>
            <a:off x="2231987" y="3421570"/>
            <a:ext cx="774600" cy="773100"/>
          </a:xfrm>
          <a:prstGeom prst="ellipse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590" name="Google Shape;590;p31"/>
          <p:cNvGrpSpPr/>
          <p:nvPr/>
        </p:nvGrpSpPr>
        <p:grpSpPr>
          <a:xfrm>
            <a:off x="3213842" y="3136833"/>
            <a:ext cx="843152" cy="1339537"/>
            <a:chOff x="-5144606" y="890490"/>
            <a:chExt cx="2115815" cy="3361448"/>
          </a:xfrm>
        </p:grpSpPr>
        <p:sp>
          <p:nvSpPr>
            <p:cNvPr id="591" name="Google Shape;591;p31"/>
            <p:cNvSpPr/>
            <p:nvPr/>
          </p:nvSpPr>
          <p:spPr>
            <a:xfrm rot="10800000">
              <a:off x="-4844756" y="3132037"/>
              <a:ext cx="1403100" cy="11199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31"/>
            <p:cNvSpPr/>
            <p:nvPr/>
          </p:nvSpPr>
          <p:spPr>
            <a:xfrm rot="5400000">
              <a:off x="-4709156" y="3323872"/>
              <a:ext cx="623700" cy="894900"/>
            </a:xfrm>
            <a:prstGeom prst="triangle">
              <a:avLst>
                <a:gd fmla="val 27359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31"/>
            <p:cNvSpPr/>
            <p:nvPr/>
          </p:nvSpPr>
          <p:spPr>
            <a:xfrm>
              <a:off x="-4844756" y="890490"/>
              <a:ext cx="1403100" cy="11199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-5144606" y="1591975"/>
              <a:ext cx="2002800" cy="2215800"/>
            </a:xfrm>
            <a:prstGeom prst="roundRect">
              <a:avLst>
                <a:gd fmla="val 10240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-3257390" y="2509293"/>
              <a:ext cx="228600" cy="228900"/>
            </a:xfrm>
            <a:prstGeom prst="flowChartDelay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31"/>
            <p:cNvSpPr/>
            <p:nvPr/>
          </p:nvSpPr>
          <p:spPr>
            <a:xfrm>
              <a:off x="-5144606" y="1493958"/>
              <a:ext cx="2002800" cy="2278200"/>
            </a:xfrm>
            <a:prstGeom prst="roundRect">
              <a:avLst>
                <a:gd fmla="val 1024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597" name="Google Shape;597;p31"/>
          <p:cNvPicPr preferRelativeResize="0"/>
          <p:nvPr/>
        </p:nvPicPr>
        <p:blipFill rotWithShape="1">
          <a:blip r:embed="rId5">
            <a:alphaModFix/>
          </a:blip>
          <a:srcRect b="31656" l="47792" r="32558" t="42078"/>
          <a:stretch/>
        </p:blipFill>
        <p:spPr>
          <a:xfrm>
            <a:off x="3246895" y="3410328"/>
            <a:ext cx="732600" cy="849000"/>
          </a:xfrm>
          <a:prstGeom prst="roundRect">
            <a:avLst>
              <a:gd fmla="val 7794" name="adj"/>
            </a:avLst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2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Spotlight on tablet</a:t>
            </a:r>
            <a:endParaRPr sz="1000"/>
          </a:p>
        </p:txBody>
      </p:sp>
      <p:sp>
        <p:nvSpPr>
          <p:cNvPr id="603" name="Google Shape;603;p32"/>
          <p:cNvSpPr txBox="1"/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Lorem ipsum dolor sit consectetur amet adipiscing donec</a:t>
            </a:r>
            <a:endParaRPr/>
          </a:p>
        </p:txBody>
      </p:sp>
      <p:sp>
        <p:nvSpPr>
          <p:cNvPr id="604" name="Google Shape;604;p32"/>
          <p:cNvSpPr txBox="1"/>
          <p:nvPr>
            <p:ph idx="1" type="body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Lorem ipsum dolor sit amet, consectetur adipiscing elit. Curabitur eleifend a diam quis suscipit. Fusce venenatis nunc ut lectus convallis, sit amet egestas mi rutrum. Maecenas molestie ultricies euismod.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pSp>
        <p:nvGrpSpPr>
          <p:cNvPr id="605" name="Google Shape;605;p32"/>
          <p:cNvGrpSpPr/>
          <p:nvPr/>
        </p:nvGrpSpPr>
        <p:grpSpPr>
          <a:xfrm>
            <a:off x="3409722" y="824063"/>
            <a:ext cx="2351902" cy="3495474"/>
            <a:chOff x="3409722" y="824063"/>
            <a:chExt cx="2351902" cy="3495474"/>
          </a:xfrm>
        </p:grpSpPr>
        <p:sp>
          <p:nvSpPr>
            <p:cNvPr id="606" name="Google Shape;606;p32"/>
            <p:cNvSpPr/>
            <p:nvPr/>
          </p:nvSpPr>
          <p:spPr>
            <a:xfrm rot="-5400000">
              <a:off x="2850822" y="1408938"/>
              <a:ext cx="3469500" cy="2351700"/>
            </a:xfrm>
            <a:prstGeom prst="roundRect">
              <a:avLst>
                <a:gd fmla="val 4551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32"/>
            <p:cNvSpPr/>
            <p:nvPr/>
          </p:nvSpPr>
          <p:spPr>
            <a:xfrm rot="-5400000">
              <a:off x="2851024" y="1382963"/>
              <a:ext cx="3469500" cy="2351700"/>
            </a:xfrm>
            <a:prstGeom prst="roundRect">
              <a:avLst>
                <a:gd fmla="val 4551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4349865" y="4144403"/>
              <a:ext cx="471000" cy="657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609" name="Google Shape;609;p32"/>
          <p:cNvPicPr preferRelativeResize="0"/>
          <p:nvPr/>
        </p:nvPicPr>
        <p:blipFill rotWithShape="1">
          <a:blip r:embed="rId3">
            <a:alphaModFix/>
          </a:blip>
          <a:srcRect b="21737" l="55042" r="26199" t="50090"/>
          <a:stretch/>
        </p:blipFill>
        <p:spPr>
          <a:xfrm>
            <a:off x="3409739" y="978859"/>
            <a:ext cx="2351700" cy="3061800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32"/>
          <p:cNvSpPr/>
          <p:nvPr/>
        </p:nvSpPr>
        <p:spPr>
          <a:xfrm flipH="1">
            <a:off x="3409382" y="979361"/>
            <a:ext cx="2351700" cy="30618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33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Spotlight on landscape view on tablet</a:t>
            </a:r>
            <a:endParaRPr sz="1000"/>
          </a:p>
        </p:txBody>
      </p:sp>
      <p:sp>
        <p:nvSpPr>
          <p:cNvPr id="616" name="Google Shape;616;p33"/>
          <p:cNvSpPr txBox="1"/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Lorem ipsum dolor sit consectetur amet adipiscing donec</a:t>
            </a:r>
            <a:endParaRPr/>
          </a:p>
        </p:txBody>
      </p:sp>
      <p:sp>
        <p:nvSpPr>
          <p:cNvPr id="617" name="Google Shape;617;p33"/>
          <p:cNvSpPr txBox="1"/>
          <p:nvPr>
            <p:ph idx="1" type="body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/>
              <a:t>Lorem ipsum dolor sit amet, consectetur adipiscing elit. Curabitur eleifend a diam quis suscipit. Fusce venenatis nunc ut lectus convallis, sit amet egestas mi rutrum. Maecenas molestie ultricies euismod.</a:t>
            </a:r>
            <a:endParaRPr/>
          </a:p>
        </p:txBody>
      </p:sp>
      <p:grpSp>
        <p:nvGrpSpPr>
          <p:cNvPr id="618" name="Google Shape;618;p33"/>
          <p:cNvGrpSpPr/>
          <p:nvPr/>
        </p:nvGrpSpPr>
        <p:grpSpPr>
          <a:xfrm>
            <a:off x="4547087" y="1535165"/>
            <a:ext cx="4273653" cy="2923926"/>
            <a:chOff x="4547087" y="1535165"/>
            <a:chExt cx="4273653" cy="2923926"/>
          </a:xfrm>
        </p:grpSpPr>
        <p:sp>
          <p:nvSpPr>
            <p:cNvPr id="619" name="Google Shape;619;p33"/>
            <p:cNvSpPr/>
            <p:nvPr/>
          </p:nvSpPr>
          <p:spPr>
            <a:xfrm>
              <a:off x="4548440" y="1563490"/>
              <a:ext cx="4272300" cy="2895600"/>
            </a:xfrm>
            <a:prstGeom prst="roundRect">
              <a:avLst>
                <a:gd fmla="val 4551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4547087" y="1535165"/>
              <a:ext cx="4272300" cy="2895600"/>
            </a:xfrm>
            <a:prstGeom prst="roundRect">
              <a:avLst>
                <a:gd fmla="val 4551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 rot="5400000">
              <a:off x="4414596" y="2956316"/>
              <a:ext cx="579900" cy="810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622" name="Google Shape;622;p33"/>
          <p:cNvPicPr preferRelativeResize="0"/>
          <p:nvPr/>
        </p:nvPicPr>
        <p:blipFill rotWithShape="1">
          <a:blip r:embed="rId3">
            <a:alphaModFix/>
          </a:blip>
          <a:srcRect b="22550" l="42865" r="29044" t="35258"/>
          <a:stretch/>
        </p:blipFill>
        <p:spPr>
          <a:xfrm rot="5400000">
            <a:off x="5295271" y="1097449"/>
            <a:ext cx="2895600" cy="377010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33"/>
          <p:cNvSpPr/>
          <p:nvPr/>
        </p:nvSpPr>
        <p:spPr>
          <a:xfrm flipH="1" rot="5400000">
            <a:off x="5295241" y="1097457"/>
            <a:ext cx="2895600" cy="37701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34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Spotlight on wearables</a:t>
            </a:r>
            <a:endParaRPr sz="1000"/>
          </a:p>
        </p:txBody>
      </p:sp>
      <p:sp>
        <p:nvSpPr>
          <p:cNvPr id="629" name="Google Shape;629;p34"/>
          <p:cNvSpPr txBox="1"/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Lorem ipsum dolor sit consectetur amet adipiscing donec</a:t>
            </a:r>
            <a:endParaRPr/>
          </a:p>
        </p:txBody>
      </p:sp>
      <p:sp>
        <p:nvSpPr>
          <p:cNvPr id="630" name="Google Shape;630;p34"/>
          <p:cNvSpPr txBox="1"/>
          <p:nvPr>
            <p:ph idx="1" type="body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Lorem ipsum dolor sit amet, consectetur adipiscing elit. Curabitur eleifend a diam quis suscipit. Fusce venenatis nunc ut lectus convallis, sit amet egestas mi rutrum. Maecenas molestie ultricies euismod.</a:t>
            </a:r>
            <a:endParaRPr/>
          </a:p>
        </p:txBody>
      </p:sp>
      <p:grpSp>
        <p:nvGrpSpPr>
          <p:cNvPr id="631" name="Google Shape;631;p34"/>
          <p:cNvGrpSpPr/>
          <p:nvPr/>
        </p:nvGrpSpPr>
        <p:grpSpPr>
          <a:xfrm>
            <a:off x="3895497" y="891542"/>
            <a:ext cx="1403091" cy="3361448"/>
            <a:chOff x="7475548" y="3728000"/>
            <a:chExt cx="316503" cy="758244"/>
          </a:xfrm>
        </p:grpSpPr>
        <p:sp>
          <p:nvSpPr>
            <p:cNvPr id="632" name="Google Shape;632;p34"/>
            <p:cNvSpPr/>
            <p:nvPr/>
          </p:nvSpPr>
          <p:spPr>
            <a:xfrm rot="10800000">
              <a:off x="7475552" y="4233644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34"/>
            <p:cNvSpPr/>
            <p:nvPr/>
          </p:nvSpPr>
          <p:spPr>
            <a:xfrm rot="5400000">
              <a:off x="7506587" y="4276887"/>
              <a:ext cx="140700" cy="201900"/>
            </a:xfrm>
            <a:prstGeom prst="triangle">
              <a:avLst>
                <a:gd fmla="val 27359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34"/>
            <p:cNvSpPr/>
            <p:nvPr/>
          </p:nvSpPr>
          <p:spPr>
            <a:xfrm>
              <a:off x="7475548" y="3728000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5" name="Google Shape;635;p34"/>
          <p:cNvGrpSpPr/>
          <p:nvPr/>
        </p:nvGrpSpPr>
        <p:grpSpPr>
          <a:xfrm>
            <a:off x="3491361" y="1465383"/>
            <a:ext cx="2321335" cy="2247075"/>
            <a:chOff x="7384385" y="3857442"/>
            <a:chExt cx="523637" cy="506874"/>
          </a:xfrm>
        </p:grpSpPr>
        <p:sp>
          <p:nvSpPr>
            <p:cNvPr id="636" name="Google Shape;636;p34"/>
            <p:cNvSpPr/>
            <p:nvPr/>
          </p:nvSpPr>
          <p:spPr>
            <a:xfrm>
              <a:off x="7384385" y="3865416"/>
              <a:ext cx="498900" cy="4989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37" name="Google Shape;637;p34"/>
            <p:cNvGrpSpPr/>
            <p:nvPr/>
          </p:nvGrpSpPr>
          <p:grpSpPr>
            <a:xfrm>
              <a:off x="7384385" y="3857442"/>
              <a:ext cx="523637" cy="498900"/>
              <a:chOff x="7384385" y="3857442"/>
              <a:chExt cx="523637" cy="498900"/>
            </a:xfrm>
          </p:grpSpPr>
          <p:sp>
            <p:nvSpPr>
              <p:cNvPr id="638" name="Google Shape;638;p34"/>
              <p:cNvSpPr/>
              <p:nvPr/>
            </p:nvSpPr>
            <p:spPr>
              <a:xfrm>
                <a:off x="7384385" y="3857442"/>
                <a:ext cx="498900" cy="498900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" name="Google Shape;639;p34"/>
              <p:cNvSpPr/>
              <p:nvPr/>
            </p:nvSpPr>
            <p:spPr>
              <a:xfrm>
                <a:off x="7856422" y="4081138"/>
                <a:ext cx="51600" cy="51600"/>
              </a:xfrm>
              <a:prstGeom prst="flowChartDelay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descr="offset_comp_342327_edited.jpg" id="640" name="Google Shape;640;p34"/>
          <p:cNvPicPr preferRelativeResize="0"/>
          <p:nvPr/>
        </p:nvPicPr>
        <p:blipFill rotWithShape="1">
          <a:blip r:embed="rId3">
            <a:alphaModFix/>
          </a:blip>
          <a:srcRect b="26640" l="46579" r="31859" t="48531"/>
          <a:stretch/>
        </p:blipFill>
        <p:spPr>
          <a:xfrm>
            <a:off x="3625513" y="1605774"/>
            <a:ext cx="1944300" cy="1940700"/>
          </a:xfrm>
          <a:prstGeom prst="ellipse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5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Spotlight on wearables</a:t>
            </a:r>
            <a:endParaRPr sz="1000"/>
          </a:p>
        </p:txBody>
      </p:sp>
      <p:sp>
        <p:nvSpPr>
          <p:cNvPr id="646" name="Google Shape;646;p35"/>
          <p:cNvSpPr txBox="1"/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Lorem ipsum dolor sit consectetur amet adipiscing donec</a:t>
            </a:r>
            <a:endParaRPr/>
          </a:p>
        </p:txBody>
      </p:sp>
      <p:sp>
        <p:nvSpPr>
          <p:cNvPr id="647" name="Google Shape;647;p35"/>
          <p:cNvSpPr txBox="1"/>
          <p:nvPr>
            <p:ph idx="1" type="body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Lorem ipsum dolor sit amet, consectetur adipiscing elit. Curabitur eleifend a diam quis suscipit. Fusce venenatis nunc ut lectus convallis, sit amet egestas mi rutrum. Maecenas molestie ultricies euismod.</a:t>
            </a:r>
            <a:endParaRPr/>
          </a:p>
        </p:txBody>
      </p:sp>
      <p:grpSp>
        <p:nvGrpSpPr>
          <p:cNvPr id="648" name="Google Shape;648;p35"/>
          <p:cNvGrpSpPr/>
          <p:nvPr/>
        </p:nvGrpSpPr>
        <p:grpSpPr>
          <a:xfrm>
            <a:off x="3593432" y="890490"/>
            <a:ext cx="2115815" cy="3361448"/>
            <a:chOff x="-5144606" y="890490"/>
            <a:chExt cx="2115815" cy="3361448"/>
          </a:xfrm>
        </p:grpSpPr>
        <p:sp>
          <p:nvSpPr>
            <p:cNvPr id="649" name="Google Shape;649;p35"/>
            <p:cNvSpPr/>
            <p:nvPr/>
          </p:nvSpPr>
          <p:spPr>
            <a:xfrm rot="10800000">
              <a:off x="-4844756" y="3132037"/>
              <a:ext cx="1403100" cy="11199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35"/>
            <p:cNvSpPr/>
            <p:nvPr/>
          </p:nvSpPr>
          <p:spPr>
            <a:xfrm rot="5400000">
              <a:off x="-4709156" y="3323872"/>
              <a:ext cx="623700" cy="894900"/>
            </a:xfrm>
            <a:prstGeom prst="triangle">
              <a:avLst>
                <a:gd fmla="val 27359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35"/>
            <p:cNvSpPr/>
            <p:nvPr/>
          </p:nvSpPr>
          <p:spPr>
            <a:xfrm>
              <a:off x="-4844756" y="890490"/>
              <a:ext cx="1403100" cy="11199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35"/>
            <p:cNvSpPr/>
            <p:nvPr/>
          </p:nvSpPr>
          <p:spPr>
            <a:xfrm>
              <a:off x="-5144606" y="1591975"/>
              <a:ext cx="2002800" cy="2215800"/>
            </a:xfrm>
            <a:prstGeom prst="roundRect">
              <a:avLst>
                <a:gd fmla="val 10240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35"/>
            <p:cNvSpPr/>
            <p:nvPr/>
          </p:nvSpPr>
          <p:spPr>
            <a:xfrm>
              <a:off x="-3257390" y="2509293"/>
              <a:ext cx="228600" cy="228900"/>
            </a:xfrm>
            <a:prstGeom prst="flowChartDelay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35"/>
            <p:cNvSpPr/>
            <p:nvPr/>
          </p:nvSpPr>
          <p:spPr>
            <a:xfrm>
              <a:off x="-5144606" y="1493958"/>
              <a:ext cx="2002800" cy="2278200"/>
            </a:xfrm>
            <a:prstGeom prst="roundRect">
              <a:avLst>
                <a:gd fmla="val 1024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655" name="Google Shape;655;p35"/>
          <p:cNvPicPr preferRelativeResize="0"/>
          <p:nvPr/>
        </p:nvPicPr>
        <p:blipFill rotWithShape="1">
          <a:blip r:embed="rId3">
            <a:alphaModFix/>
          </a:blip>
          <a:srcRect b="31656" l="47792" r="32558" t="42078"/>
          <a:stretch/>
        </p:blipFill>
        <p:spPr>
          <a:xfrm>
            <a:off x="3675963" y="1576938"/>
            <a:ext cx="1838700" cy="2130600"/>
          </a:xfrm>
          <a:prstGeom prst="roundRect">
            <a:avLst>
              <a:gd fmla="val 7794" name="adj"/>
            </a:avLst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/>
          <p:nvPr>
            <p:ph type="title"/>
          </p:nvPr>
        </p:nvSpPr>
        <p:spPr>
          <a:xfrm>
            <a:off x="1297500" y="1132625"/>
            <a:ext cx="7038900" cy="4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TOC</a:t>
            </a:r>
            <a:endParaRPr/>
          </a:p>
        </p:txBody>
      </p:sp>
      <p:sp>
        <p:nvSpPr>
          <p:cNvPr id="235" name="Google Shape;235;p18"/>
          <p:cNvSpPr txBox="1"/>
          <p:nvPr/>
        </p:nvSpPr>
        <p:spPr>
          <a:xfrm>
            <a:off x="1294301" y="2097575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Overview</a:t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36" name="Google Shape;236;p18"/>
          <p:cNvSpPr txBox="1"/>
          <p:nvPr/>
        </p:nvSpPr>
        <p:spPr>
          <a:xfrm>
            <a:off x="1294301" y="2423076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Understanding the problems</a:t>
            </a:r>
            <a:endParaRPr>
              <a:solidFill>
                <a:srgbClr val="CACAC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7" name="Google Shape;237;p18"/>
          <p:cNvSpPr txBox="1"/>
          <p:nvPr/>
        </p:nvSpPr>
        <p:spPr>
          <a:xfrm>
            <a:off x="1294301" y="2748576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Project objective</a:t>
            </a:r>
            <a:endParaRPr>
              <a:solidFill>
                <a:srgbClr val="CACAC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8" name="Google Shape;238;p18"/>
          <p:cNvSpPr txBox="1"/>
          <p:nvPr/>
        </p:nvSpPr>
        <p:spPr>
          <a:xfrm>
            <a:off x="1294301" y="3074077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Target audience</a:t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39" name="Google Shape;239;p18"/>
          <p:cNvSpPr txBox="1"/>
          <p:nvPr/>
        </p:nvSpPr>
        <p:spPr>
          <a:xfrm>
            <a:off x="1294301" y="3399577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Market trends</a:t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40" name="Google Shape;240;p18"/>
          <p:cNvSpPr txBox="1"/>
          <p:nvPr/>
        </p:nvSpPr>
        <p:spPr>
          <a:xfrm>
            <a:off x="1294298" y="3725075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action="ppaction://hlinksldjump"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Cycle diagram</a:t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41" name="Google Shape;241;p18"/>
          <p:cNvSpPr txBox="1"/>
          <p:nvPr/>
        </p:nvSpPr>
        <p:spPr>
          <a:xfrm>
            <a:off x="4443276" y="2097575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action="ppaction://hlinksldjump"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Introducing: Lorem ipsum</a:t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42" name="Google Shape;242;p18"/>
          <p:cNvSpPr txBox="1"/>
          <p:nvPr/>
        </p:nvSpPr>
        <p:spPr>
          <a:xfrm>
            <a:off x="4443276" y="2426100"/>
            <a:ext cx="3018300" cy="14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action="ppaction://hlinksldjump"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Spotlight on desktop</a:t>
            </a:r>
            <a:endParaRPr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action="ppaction://hlinksldjump"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Spotlight on mobile</a:t>
            </a:r>
            <a:endParaRPr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action="ppaction://hlinksldjump"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Spotlight on landscape view on mobile</a:t>
            </a:r>
            <a:endParaRPr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action="ppaction://hlinksldjump"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Spotlight on wearables</a:t>
            </a:r>
            <a:endParaRPr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action="ppaction://hlinksldjump"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Spotlight on tablet</a:t>
            </a:r>
            <a:endParaRPr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action="ppaction://hlinksldjump"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Spotlight on landscape view on tablet</a:t>
            </a:r>
            <a:endParaRPr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action="ppaction://hlinksldjump"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Spotlight on wearables</a:t>
            </a:r>
            <a:endParaRPr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ACAC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3" name="Google Shape;243;p18"/>
          <p:cNvSpPr txBox="1"/>
          <p:nvPr/>
        </p:nvSpPr>
        <p:spPr>
          <a:xfrm>
            <a:off x="4443276" y="3725075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action="ppaction://hlinksldjump"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Project timeline</a:t>
            </a:r>
            <a:endParaRPr>
              <a:solidFill>
                <a:srgbClr val="CACAC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Project timeline</a:t>
            </a:r>
            <a:endParaRPr/>
          </a:p>
        </p:txBody>
      </p:sp>
      <p:sp>
        <p:nvSpPr>
          <p:cNvPr id="661" name="Google Shape;661;p36"/>
          <p:cNvSpPr txBox="1"/>
          <p:nvPr/>
        </p:nvSpPr>
        <p:spPr>
          <a:xfrm>
            <a:off x="1354533" y="1900925"/>
            <a:ext cx="5382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JAN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2" name="Google Shape;662;p36"/>
          <p:cNvSpPr txBox="1"/>
          <p:nvPr/>
        </p:nvSpPr>
        <p:spPr>
          <a:xfrm>
            <a:off x="1158086" y="2894125"/>
            <a:ext cx="11667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Lorem Ipsum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3" name="Google Shape;663;p36"/>
          <p:cNvSpPr txBox="1"/>
          <p:nvPr/>
        </p:nvSpPr>
        <p:spPr>
          <a:xfrm>
            <a:off x="1158086" y="3307024"/>
            <a:ext cx="11667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Lorem ipsum dolor sit amet, consectetur adipiscing.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4" name="Google Shape;664;p36"/>
          <p:cNvSpPr txBox="1"/>
          <p:nvPr/>
        </p:nvSpPr>
        <p:spPr>
          <a:xfrm>
            <a:off x="2456229" y="1900925"/>
            <a:ext cx="5382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FEB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5" name="Google Shape;665;p36"/>
          <p:cNvSpPr txBox="1"/>
          <p:nvPr/>
        </p:nvSpPr>
        <p:spPr>
          <a:xfrm>
            <a:off x="2302396" y="2894125"/>
            <a:ext cx="1136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Sit Amet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6" name="Google Shape;666;p36"/>
          <p:cNvSpPr txBox="1"/>
          <p:nvPr/>
        </p:nvSpPr>
        <p:spPr>
          <a:xfrm>
            <a:off x="2302396" y="3307024"/>
            <a:ext cx="1136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Lorem ipsum dolor sit amet, consectetur adipiscing.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7" name="Google Shape;667;p36"/>
          <p:cNvSpPr txBox="1"/>
          <p:nvPr/>
        </p:nvSpPr>
        <p:spPr>
          <a:xfrm>
            <a:off x="3550435" y="1900925"/>
            <a:ext cx="5382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MAR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8" name="Google Shape;668;p36"/>
          <p:cNvSpPr txBox="1"/>
          <p:nvPr/>
        </p:nvSpPr>
        <p:spPr>
          <a:xfrm>
            <a:off x="3438904" y="2894125"/>
            <a:ext cx="1136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Donec Ultrices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9" name="Google Shape;669;p36"/>
          <p:cNvSpPr txBox="1"/>
          <p:nvPr/>
        </p:nvSpPr>
        <p:spPr>
          <a:xfrm>
            <a:off x="3438904" y="3307022"/>
            <a:ext cx="1136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Lorem ipsum dolor sit amet, consectetur adipiscing.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0" name="Google Shape;670;p36"/>
          <p:cNvSpPr txBox="1"/>
          <p:nvPr/>
        </p:nvSpPr>
        <p:spPr>
          <a:xfrm>
            <a:off x="4641999" y="1900925"/>
            <a:ext cx="5382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APR</a:t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1" name="Google Shape;671;p36"/>
          <p:cNvSpPr txBox="1"/>
          <p:nvPr/>
        </p:nvSpPr>
        <p:spPr>
          <a:xfrm>
            <a:off x="4572659" y="2894125"/>
            <a:ext cx="1136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Litora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2" name="Google Shape;672;p36"/>
          <p:cNvSpPr txBox="1"/>
          <p:nvPr/>
        </p:nvSpPr>
        <p:spPr>
          <a:xfrm>
            <a:off x="4572659" y="3307024"/>
            <a:ext cx="1136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Lorem ipsum dolor sit amet, consectetur adipiscing.</a:t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3" name="Google Shape;673;p36"/>
          <p:cNvSpPr txBox="1"/>
          <p:nvPr/>
        </p:nvSpPr>
        <p:spPr>
          <a:xfrm>
            <a:off x="5730297" y="1900925"/>
            <a:ext cx="5382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MAY</a:t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4" name="Google Shape;674;p36"/>
          <p:cNvSpPr txBox="1"/>
          <p:nvPr/>
        </p:nvSpPr>
        <p:spPr>
          <a:xfrm>
            <a:off x="5703047" y="2894125"/>
            <a:ext cx="1136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Quis Diam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5" name="Google Shape;675;p36"/>
          <p:cNvSpPr txBox="1"/>
          <p:nvPr/>
        </p:nvSpPr>
        <p:spPr>
          <a:xfrm>
            <a:off x="5703047" y="3307024"/>
            <a:ext cx="1136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Lorem ipsum dolor sit amet, consectetur adipiscing.</a:t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6" name="Google Shape;676;p36"/>
          <p:cNvSpPr txBox="1"/>
          <p:nvPr/>
        </p:nvSpPr>
        <p:spPr>
          <a:xfrm>
            <a:off x="6822217" y="1900925"/>
            <a:ext cx="538200" cy="2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JUN</a:t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7" name="Google Shape;677;p36"/>
          <p:cNvSpPr txBox="1"/>
          <p:nvPr/>
        </p:nvSpPr>
        <p:spPr>
          <a:xfrm>
            <a:off x="6837184" y="2894125"/>
            <a:ext cx="1136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Dolor Lorem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8" name="Google Shape;678;p36"/>
          <p:cNvSpPr txBox="1"/>
          <p:nvPr/>
        </p:nvSpPr>
        <p:spPr>
          <a:xfrm>
            <a:off x="6837184" y="3307024"/>
            <a:ext cx="11364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Lorem ipsum dolor sit amet, consectetur adipiscing.</a:t>
            </a: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79" name="Google Shape;679;p36"/>
          <p:cNvCxnSpPr/>
          <p:nvPr/>
        </p:nvCxnSpPr>
        <p:spPr>
          <a:xfrm>
            <a:off x="1761628" y="2076708"/>
            <a:ext cx="639000" cy="660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80" name="Google Shape;680;p36"/>
          <p:cNvSpPr/>
          <p:nvPr/>
        </p:nvSpPr>
        <p:spPr>
          <a:xfrm flipH="1">
            <a:off x="1228048" y="261570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681" name="Google Shape;681;p36"/>
          <p:cNvSpPr/>
          <p:nvPr/>
        </p:nvSpPr>
        <p:spPr>
          <a:xfrm>
            <a:off x="1227675" y="275728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682" name="Google Shape;682;p36"/>
          <p:cNvCxnSpPr/>
          <p:nvPr/>
        </p:nvCxnSpPr>
        <p:spPr>
          <a:xfrm>
            <a:off x="2855284" y="2076708"/>
            <a:ext cx="639000" cy="660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83" name="Google Shape;683;p36"/>
          <p:cNvSpPr/>
          <p:nvPr/>
        </p:nvSpPr>
        <p:spPr>
          <a:xfrm flipH="1">
            <a:off x="2321705" y="261570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999999"/>
                </a:solidFill>
              </a:rPr>
              <a:t>  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684" name="Google Shape;684;p36"/>
          <p:cNvSpPr/>
          <p:nvPr/>
        </p:nvSpPr>
        <p:spPr>
          <a:xfrm>
            <a:off x="2321332" y="275728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685" name="Google Shape;685;p36"/>
          <p:cNvCxnSpPr/>
          <p:nvPr/>
        </p:nvCxnSpPr>
        <p:spPr>
          <a:xfrm>
            <a:off x="3949490" y="2076708"/>
            <a:ext cx="639000" cy="660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86" name="Google Shape;686;p36"/>
          <p:cNvSpPr/>
          <p:nvPr/>
        </p:nvSpPr>
        <p:spPr>
          <a:xfrm flipH="1">
            <a:off x="3415911" y="261570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687" name="Google Shape;687;p36"/>
          <p:cNvSpPr/>
          <p:nvPr/>
        </p:nvSpPr>
        <p:spPr>
          <a:xfrm>
            <a:off x="3415538" y="275728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688" name="Google Shape;688;p36"/>
          <p:cNvCxnSpPr/>
          <p:nvPr/>
        </p:nvCxnSpPr>
        <p:spPr>
          <a:xfrm>
            <a:off x="5041054" y="2076708"/>
            <a:ext cx="639000" cy="6600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89" name="Google Shape;689;p36"/>
          <p:cNvSpPr/>
          <p:nvPr/>
        </p:nvSpPr>
        <p:spPr>
          <a:xfrm flipH="1">
            <a:off x="4507474" y="261570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690" name="Google Shape;690;p36"/>
          <p:cNvSpPr/>
          <p:nvPr/>
        </p:nvSpPr>
        <p:spPr>
          <a:xfrm>
            <a:off x="4507101" y="275728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691" name="Google Shape;691;p36"/>
          <p:cNvCxnSpPr/>
          <p:nvPr/>
        </p:nvCxnSpPr>
        <p:spPr>
          <a:xfrm>
            <a:off x="6129352" y="2076708"/>
            <a:ext cx="639000" cy="6600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92" name="Google Shape;692;p36"/>
          <p:cNvSpPr/>
          <p:nvPr/>
        </p:nvSpPr>
        <p:spPr>
          <a:xfrm flipH="1">
            <a:off x="5595772" y="261570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693" name="Google Shape;693;p36"/>
          <p:cNvSpPr/>
          <p:nvPr/>
        </p:nvSpPr>
        <p:spPr>
          <a:xfrm>
            <a:off x="5595400" y="275728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694" name="Google Shape;694;p36"/>
          <p:cNvCxnSpPr/>
          <p:nvPr/>
        </p:nvCxnSpPr>
        <p:spPr>
          <a:xfrm>
            <a:off x="7221273" y="2076708"/>
            <a:ext cx="639000" cy="6600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95" name="Google Shape;695;p36"/>
          <p:cNvSpPr/>
          <p:nvPr/>
        </p:nvSpPr>
        <p:spPr>
          <a:xfrm flipH="1">
            <a:off x="6687693" y="261570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696" name="Google Shape;696;p36"/>
          <p:cNvSpPr/>
          <p:nvPr/>
        </p:nvSpPr>
        <p:spPr>
          <a:xfrm>
            <a:off x="6687320" y="2757288"/>
            <a:ext cx="1185000" cy="128100"/>
          </a:xfrm>
          <a:prstGeom prst="parallelogram">
            <a:avLst>
              <a:gd fmla="val 96952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37"/>
          <p:cNvSpPr txBox="1"/>
          <p:nvPr>
            <p:ph type="title"/>
          </p:nvPr>
        </p:nvSpPr>
        <p:spPr>
          <a:xfrm>
            <a:off x="645300" y="1833775"/>
            <a:ext cx="3063300" cy="6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you!</a:t>
            </a:r>
            <a:endParaRPr/>
          </a:p>
        </p:txBody>
      </p:sp>
      <p:sp>
        <p:nvSpPr>
          <p:cNvPr id="702" name="Google Shape;702;p37"/>
          <p:cNvSpPr txBox="1"/>
          <p:nvPr>
            <p:ph idx="1" type="body"/>
          </p:nvPr>
        </p:nvSpPr>
        <p:spPr>
          <a:xfrm>
            <a:off x="645300" y="2644025"/>
            <a:ext cx="3063300" cy="9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Lorem ipsum dolor sit amet, consectetur adipiscing elit. Curabitur eleifend a diam quis suscipit. </a:t>
            </a:r>
            <a:endParaRPr/>
          </a:p>
        </p:txBody>
      </p:sp>
      <p:grpSp>
        <p:nvGrpSpPr>
          <p:cNvPr id="703" name="Google Shape;703;p37"/>
          <p:cNvGrpSpPr/>
          <p:nvPr/>
        </p:nvGrpSpPr>
        <p:grpSpPr>
          <a:xfrm>
            <a:off x="4066820" y="1553491"/>
            <a:ext cx="3159984" cy="2439109"/>
            <a:chOff x="3553042" y="1657806"/>
            <a:chExt cx="3461100" cy="2671532"/>
          </a:xfrm>
        </p:grpSpPr>
        <p:sp>
          <p:nvSpPr>
            <p:cNvPr id="704" name="Google Shape;704;p37"/>
            <p:cNvSpPr/>
            <p:nvPr/>
          </p:nvSpPr>
          <p:spPr>
            <a:xfrm>
              <a:off x="4856024" y="3625653"/>
              <a:ext cx="944700" cy="663300"/>
            </a:xfrm>
            <a:prstGeom prst="trapezoid">
              <a:avLst>
                <a:gd fmla="val 25000" name="adj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37"/>
            <p:cNvSpPr/>
            <p:nvPr/>
          </p:nvSpPr>
          <p:spPr>
            <a:xfrm rot="10800000">
              <a:off x="4953871" y="3681997"/>
              <a:ext cx="400200" cy="606600"/>
            </a:xfrm>
            <a:prstGeom prst="triangle">
              <a:avLst>
                <a:gd fmla="val 96745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37"/>
            <p:cNvSpPr/>
            <p:nvPr/>
          </p:nvSpPr>
          <p:spPr>
            <a:xfrm>
              <a:off x="4767796" y="3681816"/>
              <a:ext cx="163500" cy="606600"/>
            </a:xfrm>
            <a:prstGeom prst="triangle">
              <a:avLst>
                <a:gd fmla="val 98558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37"/>
            <p:cNvSpPr/>
            <p:nvPr/>
          </p:nvSpPr>
          <p:spPr>
            <a:xfrm rot="10800000">
              <a:off x="4678237" y="4276102"/>
              <a:ext cx="1210800" cy="456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37"/>
            <p:cNvSpPr/>
            <p:nvPr/>
          </p:nvSpPr>
          <p:spPr>
            <a:xfrm rot="10800000">
              <a:off x="4668343" y="4283738"/>
              <a:ext cx="1230600" cy="45600"/>
            </a:xfrm>
            <a:prstGeom prst="roundRect">
              <a:avLst>
                <a:gd fmla="val 5000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37"/>
            <p:cNvSpPr/>
            <p:nvPr/>
          </p:nvSpPr>
          <p:spPr>
            <a:xfrm>
              <a:off x="4926950" y="3681915"/>
              <a:ext cx="42900" cy="5943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37"/>
            <p:cNvSpPr/>
            <p:nvPr/>
          </p:nvSpPr>
          <p:spPr>
            <a:xfrm>
              <a:off x="3553042" y="1674645"/>
              <a:ext cx="3461100" cy="2014500"/>
            </a:xfrm>
            <a:prstGeom prst="roundRect">
              <a:avLst>
                <a:gd fmla="val 1882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37"/>
            <p:cNvSpPr/>
            <p:nvPr/>
          </p:nvSpPr>
          <p:spPr>
            <a:xfrm>
              <a:off x="3553042" y="1657806"/>
              <a:ext cx="3461100" cy="2014500"/>
            </a:xfrm>
            <a:prstGeom prst="roundRect">
              <a:avLst>
                <a:gd fmla="val 1764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712" name="Google Shape;712;p37"/>
          <p:cNvPicPr preferRelativeResize="0"/>
          <p:nvPr/>
        </p:nvPicPr>
        <p:blipFill rotWithShape="1">
          <a:blip r:embed="rId3">
            <a:alphaModFix/>
          </a:blip>
          <a:srcRect b="26215" l="45356" r="19582" t="50734"/>
          <a:stretch/>
        </p:blipFill>
        <p:spPr>
          <a:xfrm>
            <a:off x="4115130" y="1605638"/>
            <a:ext cx="3063300" cy="17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37"/>
          <p:cNvSpPr/>
          <p:nvPr/>
        </p:nvSpPr>
        <p:spPr>
          <a:xfrm flipH="1">
            <a:off x="4114917" y="1606596"/>
            <a:ext cx="3063300" cy="17433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14" name="Google Shape;714;p37"/>
          <p:cNvGrpSpPr/>
          <p:nvPr/>
        </p:nvGrpSpPr>
        <p:grpSpPr>
          <a:xfrm>
            <a:off x="6762480" y="2546254"/>
            <a:ext cx="1024386" cy="1522884"/>
            <a:chOff x="6505573" y="2745170"/>
            <a:chExt cx="1122000" cy="1668000"/>
          </a:xfrm>
        </p:grpSpPr>
        <p:sp>
          <p:nvSpPr>
            <p:cNvPr id="715" name="Google Shape;715;p37"/>
            <p:cNvSpPr/>
            <p:nvPr/>
          </p:nvSpPr>
          <p:spPr>
            <a:xfrm>
              <a:off x="6517841" y="2745170"/>
              <a:ext cx="1109700" cy="1668000"/>
            </a:xfrm>
            <a:prstGeom prst="roundRect">
              <a:avLst>
                <a:gd fmla="val 5402" name="adj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37"/>
            <p:cNvSpPr/>
            <p:nvPr/>
          </p:nvSpPr>
          <p:spPr>
            <a:xfrm rot="-5400000">
              <a:off x="6238873" y="3024453"/>
              <a:ext cx="1655400" cy="1122000"/>
            </a:xfrm>
            <a:prstGeom prst="roundRect">
              <a:avLst>
                <a:gd fmla="val 4551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37"/>
            <p:cNvSpPr/>
            <p:nvPr/>
          </p:nvSpPr>
          <p:spPr>
            <a:xfrm rot="-5400000">
              <a:off x="6238873" y="3012061"/>
              <a:ext cx="1655400" cy="1122000"/>
            </a:xfrm>
            <a:prstGeom prst="roundRect">
              <a:avLst>
                <a:gd fmla="val 4551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37"/>
            <p:cNvSpPr/>
            <p:nvPr/>
          </p:nvSpPr>
          <p:spPr>
            <a:xfrm>
              <a:off x="6954127" y="4329594"/>
              <a:ext cx="224700" cy="315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719" name="Google Shape;719;p37"/>
          <p:cNvPicPr preferRelativeResize="0"/>
          <p:nvPr/>
        </p:nvPicPr>
        <p:blipFill rotWithShape="1">
          <a:blip r:embed="rId4">
            <a:alphaModFix/>
          </a:blip>
          <a:srcRect b="16020" l="53168" r="26238" t="53058"/>
          <a:stretch/>
        </p:blipFill>
        <p:spPr>
          <a:xfrm>
            <a:off x="6762097" y="2613771"/>
            <a:ext cx="1024200" cy="13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37"/>
          <p:cNvSpPr/>
          <p:nvPr/>
        </p:nvSpPr>
        <p:spPr>
          <a:xfrm flipH="1">
            <a:off x="6762011" y="2613990"/>
            <a:ext cx="1024200" cy="13332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21" name="Google Shape;721;p37"/>
          <p:cNvGrpSpPr/>
          <p:nvPr/>
        </p:nvGrpSpPr>
        <p:grpSpPr>
          <a:xfrm>
            <a:off x="6405845" y="3121897"/>
            <a:ext cx="520684" cy="1036470"/>
            <a:chOff x="9543736" y="4486132"/>
            <a:chExt cx="570300" cy="1135235"/>
          </a:xfrm>
        </p:grpSpPr>
        <p:sp>
          <p:nvSpPr>
            <p:cNvPr id="722" name="Google Shape;722;p37"/>
            <p:cNvSpPr/>
            <p:nvPr/>
          </p:nvSpPr>
          <p:spPr>
            <a:xfrm>
              <a:off x="9543736" y="4487212"/>
              <a:ext cx="570300" cy="1132800"/>
            </a:xfrm>
            <a:prstGeom prst="roundRect">
              <a:avLst>
                <a:gd fmla="val 5402" name="adj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37"/>
            <p:cNvSpPr/>
            <p:nvPr/>
          </p:nvSpPr>
          <p:spPr>
            <a:xfrm rot="-5400000">
              <a:off x="9265568" y="4772968"/>
              <a:ext cx="1126800" cy="570000"/>
            </a:xfrm>
            <a:prstGeom prst="roundRect">
              <a:avLst>
                <a:gd fmla="val 4551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37"/>
            <p:cNvSpPr/>
            <p:nvPr/>
          </p:nvSpPr>
          <p:spPr>
            <a:xfrm rot="-5400000">
              <a:off x="9265568" y="4764532"/>
              <a:ext cx="1126800" cy="570000"/>
            </a:xfrm>
            <a:prstGeom prst="roundRect">
              <a:avLst>
                <a:gd fmla="val 4551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37"/>
            <p:cNvSpPr/>
            <p:nvPr/>
          </p:nvSpPr>
          <p:spPr>
            <a:xfrm>
              <a:off x="9736876" y="5519757"/>
              <a:ext cx="186300" cy="303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726" name="Google Shape;726;p37"/>
          <p:cNvPicPr preferRelativeResize="0"/>
          <p:nvPr/>
        </p:nvPicPr>
        <p:blipFill rotWithShape="1">
          <a:blip r:embed="rId5">
            <a:alphaModFix/>
          </a:blip>
          <a:srcRect b="36733" l="41330" r="47980" t="42211"/>
          <a:stretch/>
        </p:blipFill>
        <p:spPr>
          <a:xfrm>
            <a:off x="6405412" y="3121559"/>
            <a:ext cx="520500" cy="888900"/>
          </a:xfrm>
          <a:prstGeom prst="round2SameRect">
            <a:avLst>
              <a:gd fmla="val 4129" name="adj1"/>
              <a:gd fmla="val 0" name="adj2"/>
            </a:avLst>
          </a:prstGeom>
          <a:noFill/>
          <a:ln>
            <a:noFill/>
          </a:ln>
        </p:spPr>
      </p:pic>
      <p:sp>
        <p:nvSpPr>
          <p:cNvPr id="727" name="Google Shape;727;p37"/>
          <p:cNvSpPr/>
          <p:nvPr/>
        </p:nvSpPr>
        <p:spPr>
          <a:xfrm flipH="1">
            <a:off x="6405284" y="3142709"/>
            <a:ext cx="520500" cy="8679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28" name="Google Shape;728;p37"/>
          <p:cNvGrpSpPr/>
          <p:nvPr/>
        </p:nvGrpSpPr>
        <p:grpSpPr>
          <a:xfrm>
            <a:off x="7564804" y="3443361"/>
            <a:ext cx="455496" cy="692277"/>
            <a:chOff x="7384375" y="3728000"/>
            <a:chExt cx="498900" cy="758244"/>
          </a:xfrm>
        </p:grpSpPr>
        <p:sp>
          <p:nvSpPr>
            <p:cNvPr id="729" name="Google Shape;729;p37"/>
            <p:cNvSpPr/>
            <p:nvPr/>
          </p:nvSpPr>
          <p:spPr>
            <a:xfrm rot="10800000">
              <a:off x="7475552" y="4233644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37"/>
            <p:cNvSpPr/>
            <p:nvPr/>
          </p:nvSpPr>
          <p:spPr>
            <a:xfrm rot="5400000">
              <a:off x="7506587" y="4276887"/>
              <a:ext cx="140700" cy="201900"/>
            </a:xfrm>
            <a:prstGeom prst="triangle">
              <a:avLst>
                <a:gd fmla="val 27359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37"/>
            <p:cNvSpPr/>
            <p:nvPr/>
          </p:nvSpPr>
          <p:spPr>
            <a:xfrm>
              <a:off x="7475548" y="3728000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37"/>
            <p:cNvSpPr/>
            <p:nvPr/>
          </p:nvSpPr>
          <p:spPr>
            <a:xfrm>
              <a:off x="7384375" y="3860325"/>
              <a:ext cx="498900" cy="498900"/>
            </a:xfrm>
            <a:prstGeom prst="ellipse">
              <a:avLst/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3" name="Google Shape;733;p37"/>
          <p:cNvGrpSpPr/>
          <p:nvPr/>
        </p:nvGrpSpPr>
        <p:grpSpPr>
          <a:xfrm>
            <a:off x="7564836" y="3561758"/>
            <a:ext cx="478081" cy="462776"/>
            <a:chOff x="7384385" y="3857442"/>
            <a:chExt cx="523637" cy="506874"/>
          </a:xfrm>
        </p:grpSpPr>
        <p:sp>
          <p:nvSpPr>
            <p:cNvPr id="734" name="Google Shape;734;p37"/>
            <p:cNvSpPr/>
            <p:nvPr/>
          </p:nvSpPr>
          <p:spPr>
            <a:xfrm>
              <a:off x="7384385" y="3865416"/>
              <a:ext cx="498900" cy="4989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35" name="Google Shape;735;p37"/>
            <p:cNvGrpSpPr/>
            <p:nvPr/>
          </p:nvGrpSpPr>
          <p:grpSpPr>
            <a:xfrm>
              <a:off x="7384385" y="3857442"/>
              <a:ext cx="523637" cy="498900"/>
              <a:chOff x="7384385" y="3857442"/>
              <a:chExt cx="523637" cy="498900"/>
            </a:xfrm>
          </p:grpSpPr>
          <p:sp>
            <p:nvSpPr>
              <p:cNvPr id="736" name="Google Shape;736;p37"/>
              <p:cNvSpPr/>
              <p:nvPr/>
            </p:nvSpPr>
            <p:spPr>
              <a:xfrm>
                <a:off x="7384385" y="3857442"/>
                <a:ext cx="498900" cy="498900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7" name="Google Shape;737;p37"/>
              <p:cNvSpPr/>
              <p:nvPr/>
            </p:nvSpPr>
            <p:spPr>
              <a:xfrm>
                <a:off x="7856422" y="4081138"/>
                <a:ext cx="51600" cy="51600"/>
              </a:xfrm>
              <a:prstGeom prst="flowChartDelay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descr="offset_comp_342327_edited.jpg" id="738" name="Google Shape;738;p37"/>
          <p:cNvPicPr preferRelativeResize="0"/>
          <p:nvPr/>
        </p:nvPicPr>
        <p:blipFill rotWithShape="1">
          <a:blip r:embed="rId6">
            <a:alphaModFix/>
          </a:blip>
          <a:srcRect b="36557" l="48584" r="37425" t="47335"/>
          <a:stretch/>
        </p:blipFill>
        <p:spPr>
          <a:xfrm>
            <a:off x="7591905" y="3590541"/>
            <a:ext cx="400500" cy="3993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739" name="Google Shape;739;p37"/>
          <p:cNvGrpSpPr/>
          <p:nvPr/>
        </p:nvGrpSpPr>
        <p:grpSpPr>
          <a:xfrm>
            <a:off x="8110843" y="3443361"/>
            <a:ext cx="435785" cy="692277"/>
            <a:chOff x="7982421" y="3727763"/>
            <a:chExt cx="477311" cy="758244"/>
          </a:xfrm>
        </p:grpSpPr>
        <p:sp>
          <p:nvSpPr>
            <p:cNvPr id="740" name="Google Shape;740;p37"/>
            <p:cNvSpPr/>
            <p:nvPr/>
          </p:nvSpPr>
          <p:spPr>
            <a:xfrm>
              <a:off x="8054507" y="3728825"/>
              <a:ext cx="316500" cy="756600"/>
            </a:xfrm>
            <a:prstGeom prst="roundRect">
              <a:avLst>
                <a:gd fmla="val 15418" name="adj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37"/>
            <p:cNvSpPr/>
            <p:nvPr/>
          </p:nvSpPr>
          <p:spPr>
            <a:xfrm rot="10800000">
              <a:off x="8054264" y="4233407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37"/>
            <p:cNvSpPr/>
            <p:nvPr/>
          </p:nvSpPr>
          <p:spPr>
            <a:xfrm rot="5400000">
              <a:off x="8085300" y="4276650"/>
              <a:ext cx="140700" cy="201900"/>
            </a:xfrm>
            <a:prstGeom prst="triangle">
              <a:avLst>
                <a:gd fmla="val 27359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37"/>
            <p:cNvSpPr/>
            <p:nvPr/>
          </p:nvSpPr>
          <p:spPr>
            <a:xfrm>
              <a:off x="8054261" y="3727763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37"/>
            <p:cNvSpPr/>
            <p:nvPr/>
          </p:nvSpPr>
          <p:spPr>
            <a:xfrm>
              <a:off x="7991115" y="3866003"/>
              <a:ext cx="434400" cy="486900"/>
            </a:xfrm>
            <a:prstGeom prst="roundRect">
              <a:avLst>
                <a:gd fmla="val 12273" name="adj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37"/>
            <p:cNvSpPr/>
            <p:nvPr/>
          </p:nvSpPr>
          <p:spPr>
            <a:xfrm>
              <a:off x="7982425" y="3884047"/>
              <a:ext cx="451800" cy="499800"/>
            </a:xfrm>
            <a:prstGeom prst="roundRect">
              <a:avLst>
                <a:gd fmla="val 10240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37"/>
            <p:cNvSpPr/>
            <p:nvPr/>
          </p:nvSpPr>
          <p:spPr>
            <a:xfrm>
              <a:off x="8408132" y="4081081"/>
              <a:ext cx="51600" cy="51600"/>
            </a:xfrm>
            <a:prstGeom prst="flowChartDelay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37"/>
            <p:cNvSpPr/>
            <p:nvPr/>
          </p:nvSpPr>
          <p:spPr>
            <a:xfrm>
              <a:off x="7982421" y="3863888"/>
              <a:ext cx="451800" cy="513900"/>
            </a:xfrm>
            <a:prstGeom prst="roundRect">
              <a:avLst>
                <a:gd fmla="val 1024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748" name="Google Shape;748;p37"/>
          <p:cNvPicPr preferRelativeResize="0"/>
          <p:nvPr/>
        </p:nvPicPr>
        <p:blipFill rotWithShape="1">
          <a:blip r:embed="rId7">
            <a:alphaModFix/>
          </a:blip>
          <a:srcRect b="27092" l="49668" r="37351" t="55915"/>
          <a:stretch/>
        </p:blipFill>
        <p:spPr>
          <a:xfrm>
            <a:off x="8127235" y="3586562"/>
            <a:ext cx="379200" cy="429900"/>
          </a:xfrm>
          <a:prstGeom prst="roundRect">
            <a:avLst>
              <a:gd fmla="val 7794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Overview</a:t>
            </a:r>
            <a:endParaRPr/>
          </a:p>
        </p:txBody>
      </p:sp>
      <p:sp>
        <p:nvSpPr>
          <p:cNvPr id="249" name="Google Shape;249;p19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Lorem ipsum dolor sit amet, consectetur adipiscing elit. Curabitur eleifend a diam quis suscipit. Fusce venenatis nunc ut lectus convallis, sit amet egestas mi rutrum. Maecenas molestie ultricies euismod. Morbi a rutrum nisl.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Vestibulum laoreet enim id sem fermentum, sed aliquam arcu dictum. Donec ultrices diam sagittis nibh pellentesque eleifend. Lorem ipsum dolor sit amet, consectetur adipiscing elit. Curabitur eleifend a diam quis suscipit. Fusce venenatis nunc ut lectus convallis, sit amet egestas mi rutrum. Maecenas molestie ultricies euismod. Morbi a rutrum nisl. Vestibulum laoreet enim id sem fermentum, sed aliquam arcu dictum. Donec ultrices diam sagittis nibh pellentesque eleifend.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Understanding the problems</a:t>
            </a:r>
            <a:endParaRPr/>
          </a:p>
        </p:txBody>
      </p:sp>
      <p:sp>
        <p:nvSpPr>
          <p:cNvPr id="255" name="Google Shape;255;p20"/>
          <p:cNvSpPr txBox="1"/>
          <p:nvPr/>
        </p:nvSpPr>
        <p:spPr>
          <a:xfrm>
            <a:off x="1297500" y="1743644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256" name="Google Shape;256;p20"/>
          <p:cNvSpPr txBox="1"/>
          <p:nvPr>
            <p:ph idx="1" type="body"/>
          </p:nvPr>
        </p:nvSpPr>
        <p:spPr>
          <a:xfrm>
            <a:off x="2030400" y="1743675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FFFFFF"/>
                </a:solidFill>
              </a:rPr>
              <a:t>Lorem ipsum dolor sit amet, consectetur adipiscing elit. Curabitur eleifend a diam quis suscipit. Class aptent taciti sociosqu ad litora et nec torquent per conubia nostra.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7" name="Google Shape;257;p20"/>
          <p:cNvSpPr txBox="1"/>
          <p:nvPr/>
        </p:nvSpPr>
        <p:spPr>
          <a:xfrm>
            <a:off x="1297500" y="2658481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258" name="Google Shape;258;p20"/>
          <p:cNvSpPr txBox="1"/>
          <p:nvPr>
            <p:ph idx="1" type="body"/>
          </p:nvPr>
        </p:nvSpPr>
        <p:spPr>
          <a:xfrm>
            <a:off x="2030400" y="2658513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FFFFFF"/>
                </a:solidFill>
              </a:rPr>
              <a:t>Amet, consectetur adipiscing elit. Curabitur eleifend a diam quis suscipit. Class aptent taciti sociosqu ad litora torquent per conubia nostra.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9" name="Google Shape;259;p20"/>
          <p:cNvSpPr txBox="1"/>
          <p:nvPr/>
        </p:nvSpPr>
        <p:spPr>
          <a:xfrm>
            <a:off x="1297500" y="3573344"/>
            <a:ext cx="7329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260" name="Google Shape;260;p20"/>
          <p:cNvSpPr txBox="1"/>
          <p:nvPr>
            <p:ph idx="1" type="body"/>
          </p:nvPr>
        </p:nvSpPr>
        <p:spPr>
          <a:xfrm>
            <a:off x="2030400" y="3573363"/>
            <a:ext cx="5877300" cy="80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FFFFFF"/>
                </a:solidFill>
              </a:rPr>
              <a:t>Consectetur adipiscing elit. Curabitur eleifend lorem a diam quis suscipit. Class aptent taciti sociosqu ad litora torquent ipsum per conubia nostra.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Project objective</a:t>
            </a:r>
            <a:endParaRPr/>
          </a:p>
        </p:txBody>
      </p:sp>
      <p:sp>
        <p:nvSpPr>
          <p:cNvPr id="266" name="Google Shape;266;p21"/>
          <p:cNvSpPr txBox="1"/>
          <p:nvPr>
            <p:ph idx="1" type="body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Lorem ipsum dolor sit amet, consectetur adipiscing elit. Curabitur eleifend a diam quis suscipit. Fusce venenatis nunc ut lectus convallis, sit amet egestas mi rutrum. Maecenas molestie ultricies euismod. Morbi a rutrum nisl. Vestibulum laoreet enim id sem fermentum, sed aliquam arcu dictum. Donec ultrices diam sagittis nibh pellentesque eleifend.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2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Target </a:t>
            </a:r>
            <a:r>
              <a:rPr lang="en-GB"/>
              <a:t>audience</a:t>
            </a:r>
            <a:endParaRPr/>
          </a:p>
        </p:txBody>
      </p:sp>
      <p:sp>
        <p:nvSpPr>
          <p:cNvPr id="272" name="Google Shape;272;p22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FFFFFF"/>
                </a:solidFill>
              </a:rPr>
              <a:t>Lorem ipsum dolor sit amet, consectetur adipiscing elit. Curabitur eleifend a diam quis suscipit. Fusce venenatis nunc ut lectus convallis, sit amet egestas mi rutrum. Maecenas molestie ultricies euismod. Morbi a rutrum nisl. Vestibulum laoreet enim id sem fermentum, sed aliquam arcu dictum. Donec ultrices diam sagittis nibh pellentesque eleifend.</a:t>
            </a:r>
            <a:endParaRPr/>
          </a:p>
        </p:txBody>
      </p:sp>
      <p:pic>
        <p:nvPicPr>
          <p:cNvPr descr="offset_comp_267026.jpg" id="273" name="Google Shape;273;p22"/>
          <p:cNvPicPr preferRelativeResize="0"/>
          <p:nvPr/>
        </p:nvPicPr>
        <p:blipFill rotWithShape="1">
          <a:blip r:embed="rId3">
            <a:alphaModFix/>
          </a:blip>
          <a:srcRect b="-6208" l="39740" r="17180" t="41470"/>
          <a:stretch/>
        </p:blipFill>
        <p:spPr>
          <a:xfrm rot="-5400000">
            <a:off x="5710147" y="2704980"/>
            <a:ext cx="2431500" cy="2436000"/>
          </a:xfrm>
          <a:prstGeom prst="diagStripe">
            <a:avLst>
              <a:gd fmla="val 50445" name="adj"/>
            </a:avLst>
          </a:prstGeom>
          <a:noFill/>
          <a:ln>
            <a:noFill/>
          </a:ln>
        </p:spPr>
      </p:pic>
      <p:pic>
        <p:nvPicPr>
          <p:cNvPr descr="offset_comp_457517_edited2.jpg" id="274" name="Google Shape;274;p22"/>
          <p:cNvPicPr preferRelativeResize="0"/>
          <p:nvPr/>
        </p:nvPicPr>
        <p:blipFill rotWithShape="1">
          <a:blip r:embed="rId4">
            <a:alphaModFix/>
          </a:blip>
          <a:srcRect b="-10133" l="28499" r="21977" t="35784"/>
          <a:stretch/>
        </p:blipFill>
        <p:spPr>
          <a:xfrm rot="-5400000">
            <a:off x="5718946" y="1338207"/>
            <a:ext cx="2504700" cy="2509500"/>
          </a:xfrm>
          <a:prstGeom prst="diagStripe">
            <a:avLst>
              <a:gd fmla="val 50445" name="adj"/>
            </a:avLst>
          </a:prstGeom>
          <a:noFill/>
          <a:ln>
            <a:noFill/>
          </a:ln>
        </p:spPr>
      </p:pic>
      <p:pic>
        <p:nvPicPr>
          <p:cNvPr descr="offset_comp_442889_edtied2.jpg" id="275" name="Google Shape;275;p22"/>
          <p:cNvPicPr preferRelativeResize="0"/>
          <p:nvPr/>
        </p:nvPicPr>
        <p:blipFill rotWithShape="1">
          <a:blip r:embed="rId5">
            <a:alphaModFix/>
          </a:blip>
          <a:srcRect b="15476" l="23925" r="30743" t="16463"/>
          <a:stretch/>
        </p:blipFill>
        <p:spPr>
          <a:xfrm rot="5400000">
            <a:off x="6637386" y="2137210"/>
            <a:ext cx="2504700" cy="2509500"/>
          </a:xfrm>
          <a:prstGeom prst="diagStripe">
            <a:avLst>
              <a:gd fmla="val 50445" name="adj"/>
            </a:avLst>
          </a:prstGeom>
          <a:noFill/>
          <a:ln>
            <a:noFill/>
          </a:ln>
        </p:spPr>
      </p:pic>
      <p:sp>
        <p:nvSpPr>
          <p:cNvPr id="276" name="Google Shape;276;p22"/>
          <p:cNvSpPr/>
          <p:nvPr/>
        </p:nvSpPr>
        <p:spPr>
          <a:xfrm>
            <a:off x="7040600" y="3923575"/>
            <a:ext cx="2106350" cy="1222450"/>
          </a:xfrm>
          <a:custGeom>
            <a:rect b="b" l="l" r="r" t="t"/>
            <a:pathLst>
              <a:path extrusionOk="0" h="48898" w="84254">
                <a:moveTo>
                  <a:pt x="0" y="0"/>
                </a:moveTo>
                <a:lnTo>
                  <a:pt x="50319" y="0"/>
                </a:lnTo>
                <a:lnTo>
                  <a:pt x="84254" y="33935"/>
                </a:lnTo>
                <a:lnTo>
                  <a:pt x="84254" y="48898"/>
                </a:lnTo>
                <a:lnTo>
                  <a:pt x="48798" y="488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3"/>
          <p:cNvSpPr txBox="1"/>
          <p:nvPr>
            <p:ph idx="4294967295" type="subTitle"/>
          </p:nvPr>
        </p:nvSpPr>
        <p:spPr>
          <a:xfrm>
            <a:off x="1297500" y="472775"/>
            <a:ext cx="3511200" cy="32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Persona 01</a:t>
            </a:r>
            <a:endParaRPr sz="1000"/>
          </a:p>
        </p:txBody>
      </p:sp>
      <p:sp>
        <p:nvSpPr>
          <p:cNvPr id="282" name="Google Shape;282;p23"/>
          <p:cNvSpPr txBox="1"/>
          <p:nvPr>
            <p:ph type="title"/>
          </p:nvPr>
        </p:nvSpPr>
        <p:spPr>
          <a:xfrm>
            <a:off x="1297500" y="842025"/>
            <a:ext cx="5609700" cy="5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Wendy Writer</a:t>
            </a:r>
            <a:endParaRPr/>
          </a:p>
        </p:txBody>
      </p:sp>
      <p:sp>
        <p:nvSpPr>
          <p:cNvPr id="283" name="Google Shape;283;p23"/>
          <p:cNvSpPr txBox="1"/>
          <p:nvPr>
            <p:ph idx="1" type="body"/>
          </p:nvPr>
        </p:nvSpPr>
        <p:spPr>
          <a:xfrm>
            <a:off x="1297500" y="1567550"/>
            <a:ext cx="5609700" cy="12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FFFFFF"/>
                </a:solidFill>
              </a:rPr>
              <a:t>Lorem ipsum dolor sit amet, consectetur adipiscing elit. Curabitur eleifend a diam quis suscipit. Fusce venenatis nunc ut lectus convallis, sit amet egestas mi rutrum. Maecenas molestie ultricies euismod.</a:t>
            </a:r>
            <a:endParaRPr/>
          </a:p>
        </p:txBody>
      </p:sp>
      <p:grpSp>
        <p:nvGrpSpPr>
          <p:cNvPr id="284" name="Google Shape;284;p23"/>
          <p:cNvGrpSpPr/>
          <p:nvPr/>
        </p:nvGrpSpPr>
        <p:grpSpPr>
          <a:xfrm>
            <a:off x="1359550" y="3154500"/>
            <a:ext cx="1018200" cy="1018200"/>
            <a:chOff x="1359550" y="3154500"/>
            <a:chExt cx="1018200" cy="1018200"/>
          </a:xfrm>
        </p:grpSpPr>
        <p:sp>
          <p:nvSpPr>
            <p:cNvPr id="285" name="Google Shape;285;p23"/>
            <p:cNvSpPr/>
            <p:nvPr/>
          </p:nvSpPr>
          <p:spPr>
            <a:xfrm>
              <a:off x="1359550" y="3154500"/>
              <a:ext cx="1018200" cy="1018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23"/>
            <p:cNvSpPr/>
            <p:nvPr/>
          </p:nvSpPr>
          <p:spPr>
            <a:xfrm>
              <a:off x="1409800" y="3204750"/>
              <a:ext cx="917700" cy="9177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23"/>
            <p:cNvSpPr/>
            <p:nvPr/>
          </p:nvSpPr>
          <p:spPr>
            <a:xfrm>
              <a:off x="1409800" y="3204750"/>
              <a:ext cx="917700" cy="917700"/>
            </a:xfrm>
            <a:prstGeom prst="pie">
              <a:avLst>
                <a:gd fmla="val 0" name="adj1"/>
                <a:gd fmla="val 16200000" name="adj2"/>
              </a:avLst>
            </a:prstGeom>
            <a:gradFill>
              <a:gsLst>
                <a:gs pos="0">
                  <a:srgbClr val="A8B8DF"/>
                </a:gs>
                <a:gs pos="100000">
                  <a:srgbClr val="516DB4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23"/>
            <p:cNvSpPr/>
            <p:nvPr/>
          </p:nvSpPr>
          <p:spPr>
            <a:xfrm>
              <a:off x="1540600" y="3335550"/>
              <a:ext cx="656100" cy="656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9" name="Google Shape;289;p23"/>
          <p:cNvSpPr txBox="1"/>
          <p:nvPr/>
        </p:nvSpPr>
        <p:spPr>
          <a:xfrm>
            <a:off x="1338025" y="4245790"/>
            <a:ext cx="10614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Lorem Ipsum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0" name="Google Shape;290;p23"/>
          <p:cNvSpPr txBox="1"/>
          <p:nvPr/>
        </p:nvSpPr>
        <p:spPr>
          <a:xfrm>
            <a:off x="1634217" y="3508020"/>
            <a:ext cx="4623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75%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1" name="Google Shape;291;p23"/>
          <p:cNvSpPr/>
          <p:nvPr/>
        </p:nvSpPr>
        <p:spPr>
          <a:xfrm>
            <a:off x="3207425" y="3154500"/>
            <a:ext cx="1018200" cy="1018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3"/>
          <p:cNvSpPr/>
          <p:nvPr/>
        </p:nvSpPr>
        <p:spPr>
          <a:xfrm>
            <a:off x="3257675" y="3204750"/>
            <a:ext cx="917700" cy="9177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3"/>
          <p:cNvSpPr/>
          <p:nvPr/>
        </p:nvSpPr>
        <p:spPr>
          <a:xfrm>
            <a:off x="3257675" y="3204750"/>
            <a:ext cx="917700" cy="917700"/>
          </a:xfrm>
          <a:prstGeom prst="pie">
            <a:avLst>
              <a:gd fmla="val 19410436" name="adj1"/>
              <a:gd fmla="val 16200000" name="adj2"/>
            </a:avLst>
          </a:prstGeom>
          <a:gradFill>
            <a:gsLst>
              <a:gs pos="0">
                <a:srgbClr val="A8B8DF"/>
              </a:gs>
              <a:gs pos="100000">
                <a:srgbClr val="516DB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23"/>
          <p:cNvSpPr/>
          <p:nvPr/>
        </p:nvSpPr>
        <p:spPr>
          <a:xfrm>
            <a:off x="3388475" y="3335550"/>
            <a:ext cx="656100" cy="656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23"/>
          <p:cNvSpPr txBox="1"/>
          <p:nvPr/>
        </p:nvSpPr>
        <p:spPr>
          <a:xfrm>
            <a:off x="3187537" y="4245790"/>
            <a:ext cx="10614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Lorem Ipsum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6" name="Google Shape;296;p23"/>
          <p:cNvSpPr txBox="1"/>
          <p:nvPr/>
        </p:nvSpPr>
        <p:spPr>
          <a:xfrm>
            <a:off x="3483729" y="3508020"/>
            <a:ext cx="4623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83%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7" name="Google Shape;297;p23"/>
          <p:cNvSpPr/>
          <p:nvPr/>
        </p:nvSpPr>
        <p:spPr>
          <a:xfrm>
            <a:off x="5058251" y="3154500"/>
            <a:ext cx="1018200" cy="1018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3"/>
          <p:cNvSpPr/>
          <p:nvPr/>
        </p:nvSpPr>
        <p:spPr>
          <a:xfrm>
            <a:off x="5108501" y="3204750"/>
            <a:ext cx="917700" cy="9177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23"/>
          <p:cNvSpPr/>
          <p:nvPr/>
        </p:nvSpPr>
        <p:spPr>
          <a:xfrm>
            <a:off x="5108501" y="3204750"/>
            <a:ext cx="917700" cy="917700"/>
          </a:xfrm>
          <a:prstGeom prst="pie">
            <a:avLst>
              <a:gd fmla="val 7181818" name="adj1"/>
              <a:gd fmla="val 16200000" name="adj2"/>
            </a:avLst>
          </a:prstGeom>
          <a:gradFill>
            <a:gsLst>
              <a:gs pos="0">
                <a:srgbClr val="A8B8DF"/>
              </a:gs>
              <a:gs pos="100000">
                <a:srgbClr val="516DB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3"/>
          <p:cNvSpPr/>
          <p:nvPr/>
        </p:nvSpPr>
        <p:spPr>
          <a:xfrm>
            <a:off x="5239301" y="3335550"/>
            <a:ext cx="656100" cy="656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3"/>
          <p:cNvSpPr txBox="1"/>
          <p:nvPr/>
        </p:nvSpPr>
        <p:spPr>
          <a:xfrm>
            <a:off x="5040797" y="4245790"/>
            <a:ext cx="10614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Lorem Ipsum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2" name="Google Shape;302;p23"/>
          <p:cNvSpPr txBox="1"/>
          <p:nvPr/>
        </p:nvSpPr>
        <p:spPr>
          <a:xfrm>
            <a:off x="5342249" y="3508020"/>
            <a:ext cx="4623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42%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3" name="Google Shape;303;p23"/>
          <p:cNvSpPr/>
          <p:nvPr/>
        </p:nvSpPr>
        <p:spPr>
          <a:xfrm>
            <a:off x="6907209" y="3154500"/>
            <a:ext cx="1018200" cy="1018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23"/>
          <p:cNvSpPr/>
          <p:nvPr/>
        </p:nvSpPr>
        <p:spPr>
          <a:xfrm>
            <a:off x="6957459" y="3204750"/>
            <a:ext cx="917700" cy="9177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3"/>
          <p:cNvSpPr/>
          <p:nvPr/>
        </p:nvSpPr>
        <p:spPr>
          <a:xfrm>
            <a:off x="6957459" y="3204750"/>
            <a:ext cx="917700" cy="917700"/>
          </a:xfrm>
          <a:prstGeom prst="pie">
            <a:avLst>
              <a:gd fmla="val 11912349" name="adj1"/>
              <a:gd fmla="val 16200000" name="adj2"/>
            </a:avLst>
          </a:prstGeom>
          <a:gradFill>
            <a:gsLst>
              <a:gs pos="0">
                <a:srgbClr val="A8B8DF"/>
              </a:gs>
              <a:gs pos="100000">
                <a:srgbClr val="516DB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3"/>
          <p:cNvSpPr/>
          <p:nvPr/>
        </p:nvSpPr>
        <p:spPr>
          <a:xfrm>
            <a:off x="7088259" y="3335550"/>
            <a:ext cx="656100" cy="656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3"/>
          <p:cNvSpPr txBox="1"/>
          <p:nvPr/>
        </p:nvSpPr>
        <p:spPr>
          <a:xfrm>
            <a:off x="6889000" y="4245790"/>
            <a:ext cx="10614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Lorem Ipsum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8" name="Google Shape;308;p23"/>
          <p:cNvSpPr txBox="1"/>
          <p:nvPr/>
        </p:nvSpPr>
        <p:spPr>
          <a:xfrm>
            <a:off x="7185192" y="3508020"/>
            <a:ext cx="4623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17%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offset_comp_442889_edtied2.jpg" id="309" name="Google Shape;309;p23"/>
          <p:cNvPicPr preferRelativeResize="0"/>
          <p:nvPr/>
        </p:nvPicPr>
        <p:blipFill rotWithShape="1">
          <a:blip r:embed="rId3">
            <a:alphaModFix/>
          </a:blip>
          <a:srcRect b="12950" l="40835" r="22818" t="36462"/>
          <a:stretch/>
        </p:blipFill>
        <p:spPr>
          <a:xfrm rot="10800000">
            <a:off x="6240280" y="5276"/>
            <a:ext cx="2898000" cy="2691600"/>
          </a:xfrm>
          <a:prstGeom prst="rtTriangl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4"/>
          <p:cNvSpPr txBox="1"/>
          <p:nvPr>
            <p:ph idx="4294967295" type="subTitle"/>
          </p:nvPr>
        </p:nvSpPr>
        <p:spPr>
          <a:xfrm>
            <a:off x="1297500" y="472775"/>
            <a:ext cx="3511200" cy="32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Persona 02</a:t>
            </a:r>
            <a:endParaRPr sz="1000"/>
          </a:p>
        </p:txBody>
      </p:sp>
      <p:sp>
        <p:nvSpPr>
          <p:cNvPr id="315" name="Google Shape;315;p24"/>
          <p:cNvSpPr txBox="1"/>
          <p:nvPr>
            <p:ph type="title"/>
          </p:nvPr>
        </p:nvSpPr>
        <p:spPr>
          <a:xfrm>
            <a:off x="1297500" y="842025"/>
            <a:ext cx="5609700" cy="5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Berry Books</a:t>
            </a:r>
            <a:endParaRPr/>
          </a:p>
        </p:txBody>
      </p:sp>
      <p:sp>
        <p:nvSpPr>
          <p:cNvPr id="316" name="Google Shape;316;p24"/>
          <p:cNvSpPr txBox="1"/>
          <p:nvPr>
            <p:ph idx="1" type="body"/>
          </p:nvPr>
        </p:nvSpPr>
        <p:spPr>
          <a:xfrm>
            <a:off x="1297500" y="1567550"/>
            <a:ext cx="5609700" cy="12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FFFFFF"/>
                </a:solidFill>
              </a:rPr>
              <a:t>Lorem ipsum dolor sit amet, consectetur adipiscing elit. Curabitur eleifend a diam quis suscipit. Fusce venenatis nunc ut lectus convallis, sit amet egestas mi rutrum. Maecenas molestie ultricies euismod.</a:t>
            </a:r>
            <a:endParaRPr/>
          </a:p>
        </p:txBody>
      </p:sp>
      <p:grpSp>
        <p:nvGrpSpPr>
          <p:cNvPr id="317" name="Google Shape;317;p24"/>
          <p:cNvGrpSpPr/>
          <p:nvPr/>
        </p:nvGrpSpPr>
        <p:grpSpPr>
          <a:xfrm>
            <a:off x="1359550" y="3154500"/>
            <a:ext cx="1018200" cy="1018200"/>
            <a:chOff x="1359550" y="3154500"/>
            <a:chExt cx="1018200" cy="1018200"/>
          </a:xfrm>
        </p:grpSpPr>
        <p:sp>
          <p:nvSpPr>
            <p:cNvPr id="318" name="Google Shape;318;p24"/>
            <p:cNvSpPr/>
            <p:nvPr/>
          </p:nvSpPr>
          <p:spPr>
            <a:xfrm>
              <a:off x="1359550" y="3154500"/>
              <a:ext cx="1018200" cy="1018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1409800" y="3204750"/>
              <a:ext cx="917700" cy="9177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24"/>
            <p:cNvSpPr/>
            <p:nvPr/>
          </p:nvSpPr>
          <p:spPr>
            <a:xfrm>
              <a:off x="1409800" y="3204750"/>
              <a:ext cx="917700" cy="917700"/>
            </a:xfrm>
            <a:prstGeom prst="pie">
              <a:avLst>
                <a:gd fmla="val 0" name="adj1"/>
                <a:gd fmla="val 16200000" name="adj2"/>
              </a:avLst>
            </a:prstGeom>
            <a:gradFill>
              <a:gsLst>
                <a:gs pos="0">
                  <a:srgbClr val="A8B8DF"/>
                </a:gs>
                <a:gs pos="100000">
                  <a:srgbClr val="516DB4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24"/>
            <p:cNvSpPr/>
            <p:nvPr/>
          </p:nvSpPr>
          <p:spPr>
            <a:xfrm>
              <a:off x="1540600" y="3335550"/>
              <a:ext cx="656100" cy="656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2" name="Google Shape;322;p24"/>
          <p:cNvSpPr txBox="1"/>
          <p:nvPr/>
        </p:nvSpPr>
        <p:spPr>
          <a:xfrm>
            <a:off x="1338025" y="4245790"/>
            <a:ext cx="10614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Lorem Ipsum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3" name="Google Shape;323;p24"/>
          <p:cNvSpPr txBox="1"/>
          <p:nvPr/>
        </p:nvSpPr>
        <p:spPr>
          <a:xfrm>
            <a:off x="1634217" y="3508020"/>
            <a:ext cx="4623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75%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4" name="Google Shape;324;p24"/>
          <p:cNvSpPr/>
          <p:nvPr/>
        </p:nvSpPr>
        <p:spPr>
          <a:xfrm>
            <a:off x="3207425" y="3154500"/>
            <a:ext cx="1018200" cy="1018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4"/>
          <p:cNvSpPr/>
          <p:nvPr/>
        </p:nvSpPr>
        <p:spPr>
          <a:xfrm>
            <a:off x="3257675" y="3204750"/>
            <a:ext cx="917700" cy="9177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4"/>
          <p:cNvSpPr/>
          <p:nvPr/>
        </p:nvSpPr>
        <p:spPr>
          <a:xfrm>
            <a:off x="3257675" y="3204750"/>
            <a:ext cx="917700" cy="917700"/>
          </a:xfrm>
          <a:prstGeom prst="pie">
            <a:avLst>
              <a:gd fmla="val 19410436" name="adj1"/>
              <a:gd fmla="val 16200000" name="adj2"/>
            </a:avLst>
          </a:prstGeom>
          <a:gradFill>
            <a:gsLst>
              <a:gs pos="0">
                <a:srgbClr val="A8B8DF"/>
              </a:gs>
              <a:gs pos="100000">
                <a:srgbClr val="516DB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24"/>
          <p:cNvSpPr/>
          <p:nvPr/>
        </p:nvSpPr>
        <p:spPr>
          <a:xfrm>
            <a:off x="3388475" y="3335550"/>
            <a:ext cx="656100" cy="656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24"/>
          <p:cNvSpPr txBox="1"/>
          <p:nvPr/>
        </p:nvSpPr>
        <p:spPr>
          <a:xfrm>
            <a:off x="3187537" y="4245790"/>
            <a:ext cx="10614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Lorem Ipsum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9" name="Google Shape;329;p24"/>
          <p:cNvSpPr txBox="1"/>
          <p:nvPr/>
        </p:nvSpPr>
        <p:spPr>
          <a:xfrm>
            <a:off x="3483729" y="3508020"/>
            <a:ext cx="4623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83%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0" name="Google Shape;330;p24"/>
          <p:cNvSpPr/>
          <p:nvPr/>
        </p:nvSpPr>
        <p:spPr>
          <a:xfrm>
            <a:off x="5058251" y="3154500"/>
            <a:ext cx="1018200" cy="1018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4"/>
          <p:cNvSpPr/>
          <p:nvPr/>
        </p:nvSpPr>
        <p:spPr>
          <a:xfrm>
            <a:off x="5108501" y="3204750"/>
            <a:ext cx="917700" cy="9177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4"/>
          <p:cNvSpPr/>
          <p:nvPr/>
        </p:nvSpPr>
        <p:spPr>
          <a:xfrm>
            <a:off x="5108501" y="3204750"/>
            <a:ext cx="917700" cy="917700"/>
          </a:xfrm>
          <a:prstGeom prst="pie">
            <a:avLst>
              <a:gd fmla="val 7181818" name="adj1"/>
              <a:gd fmla="val 16200000" name="adj2"/>
            </a:avLst>
          </a:prstGeom>
          <a:gradFill>
            <a:gsLst>
              <a:gs pos="0">
                <a:srgbClr val="A8B8DF"/>
              </a:gs>
              <a:gs pos="100000">
                <a:srgbClr val="516DB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24"/>
          <p:cNvSpPr/>
          <p:nvPr/>
        </p:nvSpPr>
        <p:spPr>
          <a:xfrm>
            <a:off x="5239301" y="3335550"/>
            <a:ext cx="656100" cy="656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24"/>
          <p:cNvSpPr txBox="1"/>
          <p:nvPr/>
        </p:nvSpPr>
        <p:spPr>
          <a:xfrm>
            <a:off x="5040797" y="4245790"/>
            <a:ext cx="10614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Lorem Ipsum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5" name="Google Shape;335;p24"/>
          <p:cNvSpPr txBox="1"/>
          <p:nvPr/>
        </p:nvSpPr>
        <p:spPr>
          <a:xfrm>
            <a:off x="5342249" y="3508020"/>
            <a:ext cx="4623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42%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6" name="Google Shape;336;p24"/>
          <p:cNvSpPr/>
          <p:nvPr/>
        </p:nvSpPr>
        <p:spPr>
          <a:xfrm>
            <a:off x="6907209" y="3154500"/>
            <a:ext cx="1018200" cy="1018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4"/>
          <p:cNvSpPr/>
          <p:nvPr/>
        </p:nvSpPr>
        <p:spPr>
          <a:xfrm>
            <a:off x="6957459" y="3204750"/>
            <a:ext cx="917700" cy="9177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4"/>
          <p:cNvSpPr/>
          <p:nvPr/>
        </p:nvSpPr>
        <p:spPr>
          <a:xfrm>
            <a:off x="6957459" y="3204750"/>
            <a:ext cx="917700" cy="917700"/>
          </a:xfrm>
          <a:prstGeom prst="pie">
            <a:avLst>
              <a:gd fmla="val 11912349" name="adj1"/>
              <a:gd fmla="val 16200000" name="adj2"/>
            </a:avLst>
          </a:prstGeom>
          <a:gradFill>
            <a:gsLst>
              <a:gs pos="0">
                <a:srgbClr val="A8B8DF"/>
              </a:gs>
              <a:gs pos="100000">
                <a:srgbClr val="516DB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4"/>
          <p:cNvSpPr/>
          <p:nvPr/>
        </p:nvSpPr>
        <p:spPr>
          <a:xfrm>
            <a:off x="7088259" y="3335550"/>
            <a:ext cx="656100" cy="656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24"/>
          <p:cNvSpPr txBox="1"/>
          <p:nvPr/>
        </p:nvSpPr>
        <p:spPr>
          <a:xfrm>
            <a:off x="6889000" y="4245790"/>
            <a:ext cx="10614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Lorem Ipsum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1" name="Google Shape;341;p24"/>
          <p:cNvSpPr txBox="1"/>
          <p:nvPr/>
        </p:nvSpPr>
        <p:spPr>
          <a:xfrm>
            <a:off x="7185192" y="3508020"/>
            <a:ext cx="4623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17%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offset_comp_267026.jpg" id="342" name="Google Shape;342;p24"/>
          <p:cNvPicPr preferRelativeResize="0"/>
          <p:nvPr/>
        </p:nvPicPr>
        <p:blipFill rotWithShape="1">
          <a:blip r:embed="rId3">
            <a:alphaModFix/>
          </a:blip>
          <a:srcRect b="8201" l="26515" r="26312" t="26082"/>
          <a:stretch/>
        </p:blipFill>
        <p:spPr>
          <a:xfrm rot="10800000">
            <a:off x="6238025" y="7367"/>
            <a:ext cx="2898000" cy="2691600"/>
          </a:xfrm>
          <a:prstGeom prst="rtTriangl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Market trends</a:t>
            </a:r>
            <a:endParaRPr/>
          </a:p>
        </p:txBody>
      </p:sp>
      <p:sp>
        <p:nvSpPr>
          <p:cNvPr id="348" name="Google Shape;348;p25"/>
          <p:cNvSpPr txBox="1"/>
          <p:nvPr>
            <p:ph idx="1" type="body"/>
          </p:nvPr>
        </p:nvSpPr>
        <p:spPr>
          <a:xfrm>
            <a:off x="1297500" y="1567550"/>
            <a:ext cx="7038900" cy="11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FFFFFF"/>
                </a:solidFill>
              </a:rPr>
              <a:t>Lorem ipsum dolor sit amet, consectetur adipiscing elit. Curabitur eleifend a diam quis suscipit. Fusce venenatis nunc ut lectus convallis, sit amet egestas mi rutrum. Maecenas molestie ultricies euismod. Morbi a rutrum nisl. Vestibulum laoreet enim id sem fermentum, sed aliquam arcu dictum. Donec ultrices diam sagittis nibh pellentesque eleifend.</a:t>
            </a:r>
            <a:endParaRPr/>
          </a:p>
        </p:txBody>
      </p:sp>
      <p:grpSp>
        <p:nvGrpSpPr>
          <p:cNvPr id="349" name="Google Shape;349;p25"/>
          <p:cNvGrpSpPr/>
          <p:nvPr/>
        </p:nvGrpSpPr>
        <p:grpSpPr>
          <a:xfrm>
            <a:off x="1291075" y="2784155"/>
            <a:ext cx="2080082" cy="2043771"/>
            <a:chOff x="1291075" y="2784155"/>
            <a:chExt cx="2080082" cy="2043771"/>
          </a:xfrm>
        </p:grpSpPr>
        <p:sp>
          <p:nvSpPr>
            <p:cNvPr id="350" name="Google Shape;350;p25"/>
            <p:cNvSpPr txBox="1"/>
            <p:nvPr/>
          </p:nvSpPr>
          <p:spPr>
            <a:xfrm>
              <a:off x="1729257" y="4286839"/>
              <a:ext cx="338700" cy="19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D9D9D9"/>
                  </a:solidFill>
                </a:rPr>
                <a:t>Q1</a:t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51" name="Google Shape;351;p25"/>
            <p:cNvSpPr txBox="1"/>
            <p:nvPr/>
          </p:nvSpPr>
          <p:spPr>
            <a:xfrm>
              <a:off x="2163657" y="4293164"/>
              <a:ext cx="338700" cy="19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D9D9D9"/>
                  </a:solidFill>
                </a:rPr>
                <a:t>Q2</a:t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52" name="Google Shape;352;p25"/>
            <p:cNvSpPr txBox="1"/>
            <p:nvPr/>
          </p:nvSpPr>
          <p:spPr>
            <a:xfrm>
              <a:off x="2598057" y="4293164"/>
              <a:ext cx="338700" cy="19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D9D9D9"/>
                  </a:solidFill>
                </a:rPr>
                <a:t>Q3</a:t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53" name="Google Shape;353;p25"/>
            <p:cNvSpPr txBox="1"/>
            <p:nvPr/>
          </p:nvSpPr>
          <p:spPr>
            <a:xfrm>
              <a:off x="3032457" y="4293164"/>
              <a:ext cx="338700" cy="19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D9D9D9"/>
                  </a:solidFill>
                </a:rPr>
                <a:t>Q4</a:t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54" name="Google Shape;354;p25"/>
            <p:cNvSpPr txBox="1"/>
            <p:nvPr/>
          </p:nvSpPr>
          <p:spPr>
            <a:xfrm>
              <a:off x="1291075" y="4063880"/>
              <a:ext cx="444000" cy="19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D9D9D9"/>
                  </a:solidFill>
                </a:rPr>
                <a:t>0%</a:t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55" name="Google Shape;355;p25"/>
            <p:cNvSpPr txBox="1"/>
            <p:nvPr/>
          </p:nvSpPr>
          <p:spPr>
            <a:xfrm>
              <a:off x="1291075" y="3807935"/>
              <a:ext cx="444000" cy="19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D9D9D9"/>
                  </a:solidFill>
                </a:rPr>
                <a:t>20%</a:t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56" name="Google Shape;356;p25"/>
            <p:cNvSpPr txBox="1"/>
            <p:nvPr/>
          </p:nvSpPr>
          <p:spPr>
            <a:xfrm>
              <a:off x="1291075" y="3551990"/>
              <a:ext cx="444000" cy="19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D9D9D9"/>
                  </a:solidFill>
                </a:rPr>
                <a:t>40%</a:t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57" name="Google Shape;357;p25"/>
            <p:cNvSpPr txBox="1"/>
            <p:nvPr/>
          </p:nvSpPr>
          <p:spPr>
            <a:xfrm>
              <a:off x="1291075" y="3296045"/>
              <a:ext cx="444000" cy="19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D9D9D9"/>
                  </a:solidFill>
                </a:rPr>
                <a:t>60%</a:t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58" name="Google Shape;358;p25"/>
            <p:cNvSpPr txBox="1"/>
            <p:nvPr/>
          </p:nvSpPr>
          <p:spPr>
            <a:xfrm>
              <a:off x="1291075" y="3040100"/>
              <a:ext cx="444000" cy="19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D9D9D9"/>
                  </a:solidFill>
                </a:rPr>
                <a:t>80%</a:t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59" name="Google Shape;359;p25"/>
            <p:cNvSpPr txBox="1"/>
            <p:nvPr/>
          </p:nvSpPr>
          <p:spPr>
            <a:xfrm>
              <a:off x="1291075" y="2784155"/>
              <a:ext cx="444000" cy="19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D9D9D9"/>
                  </a:solidFill>
                </a:rPr>
                <a:t>100%</a:t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360" name="Google Shape;360;p25"/>
            <p:cNvSpPr txBox="1"/>
            <p:nvPr/>
          </p:nvSpPr>
          <p:spPr>
            <a:xfrm>
              <a:off x="2206299" y="4511726"/>
              <a:ext cx="656100" cy="31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GB" sz="800">
                  <a:solidFill>
                    <a:srgbClr val="D9D9D9"/>
                  </a:solidFill>
                </a:rPr>
                <a:t>2015</a:t>
              </a:r>
              <a:endParaRPr sz="800">
                <a:solidFill>
                  <a:srgbClr val="D9D9D9"/>
                </a:solidFill>
              </a:endParaRPr>
            </a:p>
          </p:txBody>
        </p:sp>
        <p:cxnSp>
          <p:nvCxnSpPr>
            <p:cNvPr id="361" name="Google Shape;361;p25"/>
            <p:cNvCxnSpPr>
              <a:stCxn id="362" idx="7"/>
              <a:endCxn id="363" idx="6"/>
            </p:cNvCxnSpPr>
            <p:nvPr/>
          </p:nvCxnSpPr>
          <p:spPr>
            <a:xfrm flipH="1">
              <a:off x="1953668" y="3664288"/>
              <a:ext cx="414600" cy="282600"/>
            </a:xfrm>
            <a:prstGeom prst="straightConnector1">
              <a:avLst/>
            </a:prstGeom>
            <a:noFill/>
            <a:ln cap="flat" cmpd="sng" w="19050">
              <a:solidFill>
                <a:srgbClr val="D9D9D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4" name="Google Shape;364;p25"/>
            <p:cNvCxnSpPr/>
            <p:nvPr/>
          </p:nvCxnSpPr>
          <p:spPr>
            <a:xfrm>
              <a:off x="1729245" y="3180045"/>
              <a:ext cx="16419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365" name="Google Shape;365;p25"/>
            <p:cNvCxnSpPr/>
            <p:nvPr/>
          </p:nvCxnSpPr>
          <p:spPr>
            <a:xfrm>
              <a:off x="1729245" y="3437285"/>
              <a:ext cx="16419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366" name="Google Shape;366;p25"/>
            <p:cNvCxnSpPr/>
            <p:nvPr/>
          </p:nvCxnSpPr>
          <p:spPr>
            <a:xfrm>
              <a:off x="1729245" y="3694525"/>
              <a:ext cx="16419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367" name="Google Shape;367;p25"/>
            <p:cNvCxnSpPr/>
            <p:nvPr/>
          </p:nvCxnSpPr>
          <p:spPr>
            <a:xfrm>
              <a:off x="1729245" y="3951765"/>
              <a:ext cx="16419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368" name="Google Shape;368;p25"/>
            <p:cNvCxnSpPr/>
            <p:nvPr/>
          </p:nvCxnSpPr>
          <p:spPr>
            <a:xfrm>
              <a:off x="1729245" y="4209005"/>
              <a:ext cx="16419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369" name="Google Shape;369;p25"/>
            <p:cNvCxnSpPr>
              <a:stCxn id="356" idx="3"/>
              <a:endCxn id="363" idx="5"/>
            </p:cNvCxnSpPr>
            <p:nvPr/>
          </p:nvCxnSpPr>
          <p:spPr>
            <a:xfrm>
              <a:off x="1735075" y="3648740"/>
              <a:ext cx="206100" cy="328200"/>
            </a:xfrm>
            <a:prstGeom prst="straightConnector1">
              <a:avLst/>
            </a:prstGeom>
            <a:noFill/>
            <a:ln cap="flat" cmpd="sng" w="19050">
              <a:solidFill>
                <a:srgbClr val="D9D9D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0" name="Google Shape;370;p25"/>
            <p:cNvCxnSpPr>
              <a:stCxn id="362" idx="3"/>
              <a:endCxn id="371" idx="7"/>
            </p:cNvCxnSpPr>
            <p:nvPr/>
          </p:nvCxnSpPr>
          <p:spPr>
            <a:xfrm flipH="1" rot="10800000">
              <a:off x="2307811" y="3249546"/>
              <a:ext cx="499500" cy="475200"/>
            </a:xfrm>
            <a:prstGeom prst="straightConnector1">
              <a:avLst/>
            </a:prstGeom>
            <a:noFill/>
            <a:ln cap="flat" cmpd="sng" w="19050">
              <a:solidFill>
                <a:srgbClr val="D9D9D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2" name="Google Shape;372;p25"/>
            <p:cNvCxnSpPr>
              <a:stCxn id="371" idx="5"/>
              <a:endCxn id="373" idx="5"/>
            </p:cNvCxnSpPr>
            <p:nvPr/>
          </p:nvCxnSpPr>
          <p:spPr>
            <a:xfrm>
              <a:off x="2807412" y="3309933"/>
              <a:ext cx="424500" cy="414900"/>
            </a:xfrm>
            <a:prstGeom prst="straightConnector1">
              <a:avLst/>
            </a:prstGeom>
            <a:noFill/>
            <a:ln cap="flat" cmpd="sng" w="19050">
              <a:solidFill>
                <a:srgbClr val="D9D9D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4" name="Google Shape;374;p25"/>
            <p:cNvCxnSpPr/>
            <p:nvPr/>
          </p:nvCxnSpPr>
          <p:spPr>
            <a:xfrm>
              <a:off x="1729245" y="2922805"/>
              <a:ext cx="16419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371" name="Google Shape;371;p25"/>
            <p:cNvSpPr/>
            <p:nvPr/>
          </p:nvSpPr>
          <p:spPr>
            <a:xfrm>
              <a:off x="2734433" y="3236955"/>
              <a:ext cx="85500" cy="85500"/>
            </a:xfrm>
            <a:prstGeom prst="ellipse">
              <a:avLst/>
            </a:prstGeom>
            <a:solidFill>
              <a:srgbClr val="1B212C"/>
            </a:solidFill>
            <a:ln cap="flat" cmpd="sng" w="3810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25"/>
            <p:cNvSpPr/>
            <p:nvPr/>
          </p:nvSpPr>
          <p:spPr>
            <a:xfrm>
              <a:off x="2295290" y="3651767"/>
              <a:ext cx="85500" cy="85500"/>
            </a:xfrm>
            <a:prstGeom prst="ellipse">
              <a:avLst/>
            </a:prstGeom>
            <a:solidFill>
              <a:srgbClr val="1B212C"/>
            </a:solidFill>
            <a:ln cap="flat" cmpd="sng" w="3810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25"/>
            <p:cNvSpPr/>
            <p:nvPr/>
          </p:nvSpPr>
          <p:spPr>
            <a:xfrm>
              <a:off x="1868080" y="3904111"/>
              <a:ext cx="85500" cy="85500"/>
            </a:xfrm>
            <a:prstGeom prst="ellipse">
              <a:avLst/>
            </a:prstGeom>
            <a:solidFill>
              <a:srgbClr val="1B212C"/>
            </a:solidFill>
            <a:ln cap="flat" cmpd="sng" w="3810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25"/>
            <p:cNvSpPr/>
            <p:nvPr/>
          </p:nvSpPr>
          <p:spPr>
            <a:xfrm>
              <a:off x="3159046" y="3651780"/>
              <a:ext cx="85500" cy="85500"/>
            </a:xfrm>
            <a:prstGeom prst="ellipse">
              <a:avLst/>
            </a:prstGeom>
            <a:solidFill>
              <a:srgbClr val="1B212C"/>
            </a:solidFill>
            <a:ln cap="flat" cmpd="sng" w="3810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5" name="Google Shape;375;p25"/>
          <p:cNvGrpSpPr/>
          <p:nvPr/>
        </p:nvGrpSpPr>
        <p:grpSpPr>
          <a:xfrm>
            <a:off x="3737550" y="2784155"/>
            <a:ext cx="2121833" cy="2057296"/>
            <a:chOff x="3737550" y="2784155"/>
            <a:chExt cx="2121833" cy="2057296"/>
          </a:xfrm>
        </p:grpSpPr>
        <p:grpSp>
          <p:nvGrpSpPr>
            <p:cNvPr id="376" name="Google Shape;376;p25"/>
            <p:cNvGrpSpPr/>
            <p:nvPr/>
          </p:nvGrpSpPr>
          <p:grpSpPr>
            <a:xfrm>
              <a:off x="3737550" y="2784155"/>
              <a:ext cx="2121833" cy="2057296"/>
              <a:chOff x="3737550" y="2784155"/>
              <a:chExt cx="2121833" cy="2057296"/>
            </a:xfrm>
          </p:grpSpPr>
          <p:sp>
            <p:nvSpPr>
              <p:cNvPr id="377" name="Google Shape;377;p25"/>
              <p:cNvSpPr txBox="1"/>
              <p:nvPr/>
            </p:nvSpPr>
            <p:spPr>
              <a:xfrm>
                <a:off x="4217482" y="4286839"/>
                <a:ext cx="338700" cy="19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00">
                    <a:solidFill>
                      <a:srgbClr val="D9D9D9"/>
                    </a:solidFill>
                  </a:rPr>
                  <a:t>Q1</a:t>
                </a:r>
                <a:endParaRPr sz="800">
                  <a:solidFill>
                    <a:srgbClr val="D9D9D9"/>
                  </a:solidFill>
                </a:endParaRPr>
              </a:p>
            </p:txBody>
          </p:sp>
          <p:sp>
            <p:nvSpPr>
              <p:cNvPr id="378" name="Google Shape;378;p25"/>
              <p:cNvSpPr txBox="1"/>
              <p:nvPr/>
            </p:nvSpPr>
            <p:spPr>
              <a:xfrm>
                <a:off x="4710374" y="4525251"/>
                <a:ext cx="656100" cy="31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1600"/>
                  </a:spcAft>
                  <a:buNone/>
                </a:pPr>
                <a:r>
                  <a:rPr lang="en-GB" sz="800">
                    <a:solidFill>
                      <a:srgbClr val="D9D9D9"/>
                    </a:solidFill>
                  </a:rPr>
                  <a:t>2016</a:t>
                </a:r>
                <a:endParaRPr sz="800">
                  <a:solidFill>
                    <a:srgbClr val="D9D9D9"/>
                  </a:solidFill>
                </a:endParaRPr>
              </a:p>
            </p:txBody>
          </p:sp>
          <p:sp>
            <p:nvSpPr>
              <p:cNvPr id="379" name="Google Shape;379;p25"/>
              <p:cNvSpPr txBox="1"/>
              <p:nvPr/>
            </p:nvSpPr>
            <p:spPr>
              <a:xfrm>
                <a:off x="4651882" y="4293164"/>
                <a:ext cx="338700" cy="19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00">
                    <a:solidFill>
                      <a:srgbClr val="D9D9D9"/>
                    </a:solidFill>
                  </a:rPr>
                  <a:t>Q2</a:t>
                </a:r>
                <a:endParaRPr sz="800">
                  <a:solidFill>
                    <a:srgbClr val="D9D9D9"/>
                  </a:solidFill>
                </a:endParaRPr>
              </a:p>
            </p:txBody>
          </p:sp>
          <p:sp>
            <p:nvSpPr>
              <p:cNvPr id="380" name="Google Shape;380;p25"/>
              <p:cNvSpPr txBox="1"/>
              <p:nvPr/>
            </p:nvSpPr>
            <p:spPr>
              <a:xfrm>
                <a:off x="5086282" y="4293164"/>
                <a:ext cx="338700" cy="19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00">
                    <a:solidFill>
                      <a:srgbClr val="D9D9D9"/>
                    </a:solidFill>
                  </a:rPr>
                  <a:t>Q3</a:t>
                </a:r>
                <a:endParaRPr sz="800">
                  <a:solidFill>
                    <a:srgbClr val="D9D9D9"/>
                  </a:solidFill>
                </a:endParaRPr>
              </a:p>
            </p:txBody>
          </p:sp>
          <p:sp>
            <p:nvSpPr>
              <p:cNvPr id="381" name="Google Shape;381;p25"/>
              <p:cNvSpPr txBox="1"/>
              <p:nvPr/>
            </p:nvSpPr>
            <p:spPr>
              <a:xfrm>
                <a:off x="5520682" y="4293164"/>
                <a:ext cx="338700" cy="19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00">
                    <a:solidFill>
                      <a:srgbClr val="D9D9D9"/>
                    </a:solidFill>
                  </a:rPr>
                  <a:t>Q4</a:t>
                </a:r>
                <a:endParaRPr sz="800">
                  <a:solidFill>
                    <a:srgbClr val="D9D9D9"/>
                  </a:solidFill>
                </a:endParaRPr>
              </a:p>
            </p:txBody>
          </p:sp>
          <p:sp>
            <p:nvSpPr>
              <p:cNvPr id="382" name="Google Shape;382;p25"/>
              <p:cNvSpPr txBox="1"/>
              <p:nvPr/>
            </p:nvSpPr>
            <p:spPr>
              <a:xfrm>
                <a:off x="3737550" y="4063880"/>
                <a:ext cx="484800" cy="19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00">
                    <a:solidFill>
                      <a:srgbClr val="D9D9D9"/>
                    </a:solidFill>
                  </a:rPr>
                  <a:t>0%</a:t>
                </a:r>
                <a:endParaRPr sz="800">
                  <a:solidFill>
                    <a:srgbClr val="D9D9D9"/>
                  </a:solidFill>
                </a:endParaRPr>
              </a:p>
            </p:txBody>
          </p:sp>
          <p:sp>
            <p:nvSpPr>
              <p:cNvPr id="383" name="Google Shape;383;p25"/>
              <p:cNvSpPr txBox="1"/>
              <p:nvPr/>
            </p:nvSpPr>
            <p:spPr>
              <a:xfrm>
                <a:off x="3737550" y="3807935"/>
                <a:ext cx="484800" cy="19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00">
                    <a:solidFill>
                      <a:srgbClr val="D9D9D9"/>
                    </a:solidFill>
                  </a:rPr>
                  <a:t>20%</a:t>
                </a:r>
                <a:endParaRPr sz="800">
                  <a:solidFill>
                    <a:srgbClr val="D9D9D9"/>
                  </a:solidFill>
                </a:endParaRPr>
              </a:p>
            </p:txBody>
          </p:sp>
          <p:sp>
            <p:nvSpPr>
              <p:cNvPr id="384" name="Google Shape;384;p25"/>
              <p:cNvSpPr txBox="1"/>
              <p:nvPr/>
            </p:nvSpPr>
            <p:spPr>
              <a:xfrm>
                <a:off x="3745239" y="3551990"/>
                <a:ext cx="484800" cy="19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00">
                    <a:solidFill>
                      <a:srgbClr val="D9D9D9"/>
                    </a:solidFill>
                  </a:rPr>
                  <a:t>40%</a:t>
                </a:r>
                <a:endParaRPr sz="800">
                  <a:solidFill>
                    <a:srgbClr val="D9D9D9"/>
                  </a:solidFill>
                </a:endParaRPr>
              </a:p>
            </p:txBody>
          </p:sp>
          <p:sp>
            <p:nvSpPr>
              <p:cNvPr id="385" name="Google Shape;385;p25"/>
              <p:cNvSpPr txBox="1"/>
              <p:nvPr/>
            </p:nvSpPr>
            <p:spPr>
              <a:xfrm>
                <a:off x="3737550" y="3296045"/>
                <a:ext cx="484800" cy="19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00">
                    <a:solidFill>
                      <a:srgbClr val="D9D9D9"/>
                    </a:solidFill>
                  </a:rPr>
                  <a:t>60%</a:t>
                </a:r>
                <a:endParaRPr sz="800">
                  <a:solidFill>
                    <a:srgbClr val="D9D9D9"/>
                  </a:solidFill>
                </a:endParaRPr>
              </a:p>
            </p:txBody>
          </p:sp>
          <p:sp>
            <p:nvSpPr>
              <p:cNvPr id="386" name="Google Shape;386;p25"/>
              <p:cNvSpPr txBox="1"/>
              <p:nvPr/>
            </p:nvSpPr>
            <p:spPr>
              <a:xfrm>
                <a:off x="3737550" y="3040100"/>
                <a:ext cx="484800" cy="19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00">
                    <a:solidFill>
                      <a:srgbClr val="D9D9D9"/>
                    </a:solidFill>
                  </a:rPr>
                  <a:t>80%</a:t>
                </a:r>
                <a:endParaRPr sz="800">
                  <a:solidFill>
                    <a:srgbClr val="D9D9D9"/>
                  </a:solidFill>
                </a:endParaRPr>
              </a:p>
            </p:txBody>
          </p:sp>
          <p:sp>
            <p:nvSpPr>
              <p:cNvPr id="387" name="Google Shape;387;p25"/>
              <p:cNvSpPr txBox="1"/>
              <p:nvPr/>
            </p:nvSpPr>
            <p:spPr>
              <a:xfrm>
                <a:off x="3737550" y="2784155"/>
                <a:ext cx="484800" cy="19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800">
                    <a:solidFill>
                      <a:srgbClr val="D9D9D9"/>
                    </a:solidFill>
                  </a:rPr>
                  <a:t>100%</a:t>
                </a:r>
                <a:endParaRPr sz="800">
                  <a:solidFill>
                    <a:srgbClr val="D9D9D9"/>
                  </a:solidFill>
                </a:endParaRPr>
              </a:p>
            </p:txBody>
          </p:sp>
          <p:cxnSp>
            <p:nvCxnSpPr>
              <p:cNvPr id="388" name="Google Shape;388;p25"/>
              <p:cNvCxnSpPr>
                <a:stCxn id="389" idx="6"/>
                <a:endCxn id="390" idx="6"/>
              </p:cNvCxnSpPr>
              <p:nvPr/>
            </p:nvCxnSpPr>
            <p:spPr>
              <a:xfrm flipH="1">
                <a:off x="4433905" y="3904692"/>
                <a:ext cx="431400" cy="573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D9D9D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91" name="Google Shape;391;p25"/>
              <p:cNvCxnSpPr/>
              <p:nvPr/>
            </p:nvCxnSpPr>
            <p:spPr>
              <a:xfrm>
                <a:off x="4217470" y="3180045"/>
                <a:ext cx="16419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92" name="Google Shape;392;p25"/>
              <p:cNvCxnSpPr/>
              <p:nvPr/>
            </p:nvCxnSpPr>
            <p:spPr>
              <a:xfrm>
                <a:off x="4217470" y="3437285"/>
                <a:ext cx="16419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93" name="Google Shape;393;p25"/>
              <p:cNvCxnSpPr/>
              <p:nvPr/>
            </p:nvCxnSpPr>
            <p:spPr>
              <a:xfrm>
                <a:off x="4217470" y="3694525"/>
                <a:ext cx="16419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94" name="Google Shape;394;p25"/>
              <p:cNvCxnSpPr/>
              <p:nvPr/>
            </p:nvCxnSpPr>
            <p:spPr>
              <a:xfrm>
                <a:off x="4217470" y="3951765"/>
                <a:ext cx="16419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95" name="Google Shape;395;p25"/>
              <p:cNvCxnSpPr/>
              <p:nvPr/>
            </p:nvCxnSpPr>
            <p:spPr>
              <a:xfrm>
                <a:off x="4217470" y="4209005"/>
                <a:ext cx="16419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96" name="Google Shape;396;p25"/>
              <p:cNvCxnSpPr>
                <a:stCxn id="384" idx="3"/>
              </p:cNvCxnSpPr>
              <p:nvPr/>
            </p:nvCxnSpPr>
            <p:spPr>
              <a:xfrm>
                <a:off x="4230039" y="3648740"/>
                <a:ext cx="150600" cy="276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D9D9D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97" name="Google Shape;397;p25"/>
              <p:cNvCxnSpPr>
                <a:stCxn id="389" idx="3"/>
                <a:endCxn id="398" idx="7"/>
              </p:cNvCxnSpPr>
              <p:nvPr/>
            </p:nvCxnSpPr>
            <p:spPr>
              <a:xfrm flipH="1" rot="10800000">
                <a:off x="4792327" y="3664321"/>
                <a:ext cx="492600" cy="270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D9D9D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99" name="Google Shape;399;p25"/>
              <p:cNvCxnSpPr>
                <a:stCxn id="398" idx="2"/>
                <a:endCxn id="400" idx="6"/>
              </p:cNvCxnSpPr>
              <p:nvPr/>
            </p:nvCxnSpPr>
            <p:spPr>
              <a:xfrm flipH="1" rot="10800000">
                <a:off x="5211997" y="3584730"/>
                <a:ext cx="528600" cy="1098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D9D9D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01" name="Google Shape;401;p25"/>
              <p:cNvCxnSpPr/>
              <p:nvPr/>
            </p:nvCxnSpPr>
            <p:spPr>
              <a:xfrm>
                <a:off x="4217470" y="2922805"/>
                <a:ext cx="16419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398" name="Google Shape;398;p25"/>
              <p:cNvSpPr/>
              <p:nvPr/>
            </p:nvSpPr>
            <p:spPr>
              <a:xfrm>
                <a:off x="5211997" y="3651780"/>
                <a:ext cx="85500" cy="85500"/>
              </a:xfrm>
              <a:prstGeom prst="ellipse">
                <a:avLst/>
              </a:prstGeom>
              <a:solidFill>
                <a:srgbClr val="1B212C"/>
              </a:solidFill>
              <a:ln cap="flat" cmpd="sng" w="38100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" name="Google Shape;389;p25"/>
              <p:cNvSpPr/>
              <p:nvPr/>
            </p:nvSpPr>
            <p:spPr>
              <a:xfrm>
                <a:off x="4779805" y="3861942"/>
                <a:ext cx="85500" cy="85500"/>
              </a:xfrm>
              <a:prstGeom prst="ellipse">
                <a:avLst/>
              </a:prstGeom>
              <a:solidFill>
                <a:srgbClr val="1B212C"/>
              </a:solidFill>
              <a:ln cap="flat" cmpd="sng" w="38100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" name="Google Shape;390;p25"/>
              <p:cNvSpPr/>
              <p:nvPr/>
            </p:nvSpPr>
            <p:spPr>
              <a:xfrm>
                <a:off x="4348371" y="3919170"/>
                <a:ext cx="85500" cy="85500"/>
              </a:xfrm>
              <a:prstGeom prst="ellipse">
                <a:avLst/>
              </a:prstGeom>
              <a:solidFill>
                <a:srgbClr val="1B212C"/>
              </a:solidFill>
              <a:ln cap="flat" cmpd="sng" w="38100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00" name="Google Shape;400;p25"/>
            <p:cNvSpPr/>
            <p:nvPr/>
          </p:nvSpPr>
          <p:spPr>
            <a:xfrm>
              <a:off x="5654980" y="3541972"/>
              <a:ext cx="85500" cy="85500"/>
            </a:xfrm>
            <a:prstGeom prst="ellipse">
              <a:avLst/>
            </a:prstGeom>
            <a:solidFill>
              <a:srgbClr val="1B212C"/>
            </a:solidFill>
            <a:ln cap="flat" cmpd="sng" w="38100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2" name="Google Shape;402;p25"/>
          <p:cNvGrpSpPr/>
          <p:nvPr/>
        </p:nvGrpSpPr>
        <p:grpSpPr>
          <a:xfrm>
            <a:off x="6043904" y="2784155"/>
            <a:ext cx="2079978" cy="2036296"/>
            <a:chOff x="6043904" y="2784155"/>
            <a:chExt cx="2079978" cy="2036296"/>
          </a:xfrm>
        </p:grpSpPr>
        <p:sp>
          <p:nvSpPr>
            <p:cNvPr id="403" name="Google Shape;403;p25"/>
            <p:cNvSpPr txBox="1"/>
            <p:nvPr/>
          </p:nvSpPr>
          <p:spPr>
            <a:xfrm>
              <a:off x="6974887" y="4504251"/>
              <a:ext cx="656100" cy="31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GB" sz="800">
                  <a:solidFill>
                    <a:srgbClr val="D9D9D9"/>
                  </a:solidFill>
                </a:rPr>
                <a:t>2017</a:t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404" name="Google Shape;404;p25"/>
            <p:cNvSpPr txBox="1"/>
            <p:nvPr/>
          </p:nvSpPr>
          <p:spPr>
            <a:xfrm>
              <a:off x="6481982" y="4286839"/>
              <a:ext cx="338700" cy="19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D9D9D9"/>
                  </a:solidFill>
                </a:rPr>
                <a:t>Q1</a:t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405" name="Google Shape;405;p25"/>
            <p:cNvSpPr txBox="1"/>
            <p:nvPr/>
          </p:nvSpPr>
          <p:spPr>
            <a:xfrm>
              <a:off x="6916382" y="4293164"/>
              <a:ext cx="338700" cy="19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D9D9D9"/>
                  </a:solidFill>
                </a:rPr>
                <a:t>Q2</a:t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406" name="Google Shape;406;p25"/>
            <p:cNvSpPr txBox="1"/>
            <p:nvPr/>
          </p:nvSpPr>
          <p:spPr>
            <a:xfrm>
              <a:off x="7350782" y="4293164"/>
              <a:ext cx="338700" cy="19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D9D9D9"/>
                  </a:solidFill>
                </a:rPr>
                <a:t>Q3</a:t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407" name="Google Shape;407;p25"/>
            <p:cNvSpPr txBox="1"/>
            <p:nvPr/>
          </p:nvSpPr>
          <p:spPr>
            <a:xfrm>
              <a:off x="7785182" y="4293164"/>
              <a:ext cx="338700" cy="19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D9D9D9"/>
                  </a:solidFill>
                </a:rPr>
                <a:t>Q4</a:t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408" name="Google Shape;408;p25"/>
            <p:cNvSpPr txBox="1"/>
            <p:nvPr/>
          </p:nvSpPr>
          <p:spPr>
            <a:xfrm>
              <a:off x="6043904" y="4063880"/>
              <a:ext cx="444000" cy="19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D9D9D9"/>
                  </a:solidFill>
                </a:rPr>
                <a:t>0%</a:t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409" name="Google Shape;409;p25"/>
            <p:cNvSpPr txBox="1"/>
            <p:nvPr/>
          </p:nvSpPr>
          <p:spPr>
            <a:xfrm>
              <a:off x="6043904" y="3807935"/>
              <a:ext cx="444000" cy="19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D9D9D9"/>
                  </a:solidFill>
                </a:rPr>
                <a:t>20%</a:t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410" name="Google Shape;410;p25"/>
            <p:cNvSpPr txBox="1"/>
            <p:nvPr/>
          </p:nvSpPr>
          <p:spPr>
            <a:xfrm>
              <a:off x="6043904" y="3551990"/>
              <a:ext cx="444000" cy="19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D9D9D9"/>
                  </a:solidFill>
                </a:rPr>
                <a:t>40%</a:t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411" name="Google Shape;411;p25"/>
            <p:cNvSpPr txBox="1"/>
            <p:nvPr/>
          </p:nvSpPr>
          <p:spPr>
            <a:xfrm>
              <a:off x="6043904" y="3296045"/>
              <a:ext cx="444000" cy="19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D9D9D9"/>
                  </a:solidFill>
                </a:rPr>
                <a:t>60%</a:t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412" name="Google Shape;412;p25"/>
            <p:cNvSpPr txBox="1"/>
            <p:nvPr/>
          </p:nvSpPr>
          <p:spPr>
            <a:xfrm>
              <a:off x="6043904" y="3040100"/>
              <a:ext cx="444000" cy="19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D9D9D9"/>
                  </a:solidFill>
                </a:rPr>
                <a:t>80%</a:t>
              </a:r>
              <a:endParaRPr sz="800">
                <a:solidFill>
                  <a:srgbClr val="D9D9D9"/>
                </a:solidFill>
              </a:endParaRPr>
            </a:p>
          </p:txBody>
        </p:sp>
        <p:sp>
          <p:nvSpPr>
            <p:cNvPr id="413" name="Google Shape;413;p25"/>
            <p:cNvSpPr txBox="1"/>
            <p:nvPr/>
          </p:nvSpPr>
          <p:spPr>
            <a:xfrm>
              <a:off x="6043904" y="2784155"/>
              <a:ext cx="444000" cy="19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rgbClr val="D9D9D9"/>
                  </a:solidFill>
                </a:rPr>
                <a:t>100%</a:t>
              </a:r>
              <a:endParaRPr sz="800">
                <a:solidFill>
                  <a:srgbClr val="D9D9D9"/>
                </a:solidFill>
              </a:endParaRPr>
            </a:p>
          </p:txBody>
        </p:sp>
        <p:cxnSp>
          <p:nvCxnSpPr>
            <p:cNvPr id="414" name="Google Shape;414;p25"/>
            <p:cNvCxnSpPr>
              <a:stCxn id="415" idx="7"/>
              <a:endCxn id="416" idx="6"/>
            </p:cNvCxnSpPr>
            <p:nvPr/>
          </p:nvCxnSpPr>
          <p:spPr>
            <a:xfrm flipH="1" rot="10800000">
              <a:off x="7552796" y="3180176"/>
              <a:ext cx="440700" cy="69300"/>
            </a:xfrm>
            <a:prstGeom prst="straightConnector1">
              <a:avLst/>
            </a:prstGeom>
            <a:noFill/>
            <a:ln cap="flat" cmpd="sng" w="19050">
              <a:solidFill>
                <a:schemeClr val="accent5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16" name="Google Shape;416;p25"/>
            <p:cNvSpPr/>
            <p:nvPr/>
          </p:nvSpPr>
          <p:spPr>
            <a:xfrm>
              <a:off x="7908123" y="3137292"/>
              <a:ext cx="85500" cy="85500"/>
            </a:xfrm>
            <a:prstGeom prst="ellipse">
              <a:avLst/>
            </a:prstGeom>
            <a:solidFill>
              <a:srgbClr val="1B212C"/>
            </a:solidFill>
            <a:ln cap="flat" cmpd="sng" w="381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17" name="Google Shape;417;p25"/>
            <p:cNvCxnSpPr>
              <a:stCxn id="418" idx="3"/>
              <a:endCxn id="419" idx="3"/>
            </p:cNvCxnSpPr>
            <p:nvPr/>
          </p:nvCxnSpPr>
          <p:spPr>
            <a:xfrm flipH="1">
              <a:off x="6611201" y="3724746"/>
              <a:ext cx="437100" cy="240000"/>
            </a:xfrm>
            <a:prstGeom prst="straightConnector1">
              <a:avLst/>
            </a:prstGeom>
            <a:noFill/>
            <a:ln cap="flat" cmpd="sng" w="19050">
              <a:solidFill>
                <a:schemeClr val="accent5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20" name="Google Shape;420;p25"/>
            <p:cNvCxnSpPr/>
            <p:nvPr/>
          </p:nvCxnSpPr>
          <p:spPr>
            <a:xfrm>
              <a:off x="6481970" y="3180045"/>
              <a:ext cx="16419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421" name="Google Shape;421;p25"/>
            <p:cNvCxnSpPr/>
            <p:nvPr/>
          </p:nvCxnSpPr>
          <p:spPr>
            <a:xfrm>
              <a:off x="6481970" y="3437285"/>
              <a:ext cx="16419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422" name="Google Shape;422;p25"/>
            <p:cNvCxnSpPr/>
            <p:nvPr/>
          </p:nvCxnSpPr>
          <p:spPr>
            <a:xfrm>
              <a:off x="6481970" y="3694525"/>
              <a:ext cx="16419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423" name="Google Shape;423;p25"/>
            <p:cNvCxnSpPr/>
            <p:nvPr/>
          </p:nvCxnSpPr>
          <p:spPr>
            <a:xfrm>
              <a:off x="6481970" y="3951765"/>
              <a:ext cx="16419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424" name="Google Shape;424;p25"/>
            <p:cNvCxnSpPr/>
            <p:nvPr/>
          </p:nvCxnSpPr>
          <p:spPr>
            <a:xfrm>
              <a:off x="6481970" y="4209005"/>
              <a:ext cx="16419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cxnSp>
          <p:nvCxnSpPr>
            <p:cNvPr id="425" name="Google Shape;425;p25"/>
            <p:cNvCxnSpPr/>
            <p:nvPr/>
          </p:nvCxnSpPr>
          <p:spPr>
            <a:xfrm>
              <a:off x="6462950" y="3565030"/>
              <a:ext cx="178500" cy="377100"/>
            </a:xfrm>
            <a:prstGeom prst="straightConnector1">
              <a:avLst/>
            </a:prstGeom>
            <a:noFill/>
            <a:ln cap="flat" cmpd="sng" w="19050">
              <a:solidFill>
                <a:schemeClr val="accent5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26" name="Google Shape;426;p25"/>
            <p:cNvCxnSpPr>
              <a:stCxn id="418" idx="7"/>
              <a:endCxn id="415" idx="7"/>
            </p:cNvCxnSpPr>
            <p:nvPr/>
          </p:nvCxnSpPr>
          <p:spPr>
            <a:xfrm flipH="1" rot="10800000">
              <a:off x="7108759" y="3249388"/>
              <a:ext cx="444000" cy="414900"/>
            </a:xfrm>
            <a:prstGeom prst="straightConnector1">
              <a:avLst/>
            </a:prstGeom>
            <a:noFill/>
            <a:ln cap="flat" cmpd="sng" w="19050">
              <a:solidFill>
                <a:schemeClr val="accent5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27" name="Google Shape;427;p25"/>
            <p:cNvCxnSpPr/>
            <p:nvPr/>
          </p:nvCxnSpPr>
          <p:spPr>
            <a:xfrm>
              <a:off x="6481970" y="2922805"/>
              <a:ext cx="1641900" cy="0"/>
            </a:xfrm>
            <a:prstGeom prst="straightConnector1">
              <a:avLst/>
            </a:prstGeom>
            <a:noFill/>
            <a:ln cap="flat" cmpd="sng" w="9525">
              <a:solidFill>
                <a:srgbClr val="D9D9D9"/>
              </a:solidFill>
              <a:prstDash val="dot"/>
              <a:round/>
              <a:headEnd len="med" w="med" type="none"/>
              <a:tailEnd len="med" w="med" type="none"/>
            </a:ln>
          </p:spPr>
        </p:cxnSp>
        <p:sp>
          <p:nvSpPr>
            <p:cNvPr id="415" name="Google Shape;415;p25"/>
            <p:cNvSpPr/>
            <p:nvPr/>
          </p:nvSpPr>
          <p:spPr>
            <a:xfrm>
              <a:off x="7479818" y="3236955"/>
              <a:ext cx="85500" cy="85500"/>
            </a:xfrm>
            <a:prstGeom prst="ellipse">
              <a:avLst/>
            </a:prstGeom>
            <a:solidFill>
              <a:srgbClr val="1B212C"/>
            </a:solidFill>
            <a:ln cap="flat" cmpd="sng" w="381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25"/>
            <p:cNvSpPr/>
            <p:nvPr/>
          </p:nvSpPr>
          <p:spPr>
            <a:xfrm>
              <a:off x="7035780" y="3651767"/>
              <a:ext cx="85500" cy="85500"/>
            </a:xfrm>
            <a:prstGeom prst="ellipse">
              <a:avLst/>
            </a:prstGeom>
            <a:solidFill>
              <a:srgbClr val="1B212C"/>
            </a:solidFill>
            <a:ln cap="flat" cmpd="sng" w="381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25"/>
            <p:cNvSpPr/>
            <p:nvPr/>
          </p:nvSpPr>
          <p:spPr>
            <a:xfrm>
              <a:off x="6598816" y="3891809"/>
              <a:ext cx="85500" cy="85500"/>
            </a:xfrm>
            <a:prstGeom prst="ellipse">
              <a:avLst/>
            </a:prstGeom>
            <a:solidFill>
              <a:srgbClr val="1B212C"/>
            </a:solidFill>
            <a:ln cap="flat" cmpd="sng" w="381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