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32" r:id="rId1"/>
    <p:sldMasterId id="2147483744" r:id="rId2"/>
  </p:sldMasterIdLst>
  <p:sldIdLst>
    <p:sldId id="259" r:id="rId3"/>
    <p:sldId id="265" r:id="rId4"/>
    <p:sldId id="267" r:id="rId5"/>
    <p:sldId id="478" r:id="rId6"/>
    <p:sldId id="517" r:id="rId7"/>
    <p:sldId id="521" r:id="rId8"/>
    <p:sldId id="522" r:id="rId9"/>
    <p:sldId id="479" r:id="rId10"/>
    <p:sldId id="480" r:id="rId11"/>
    <p:sldId id="509" r:id="rId12"/>
    <p:sldId id="485" r:id="rId13"/>
    <p:sldId id="488" r:id="rId14"/>
    <p:sldId id="525" r:id="rId15"/>
    <p:sldId id="541" r:id="rId16"/>
    <p:sldId id="511" r:id="rId17"/>
    <p:sldId id="497" r:id="rId18"/>
    <p:sldId id="496" r:id="rId19"/>
    <p:sldId id="486" r:id="rId20"/>
    <p:sldId id="483" r:id="rId21"/>
    <p:sldId id="507" r:id="rId22"/>
    <p:sldId id="549" r:id="rId23"/>
    <p:sldId id="500" r:id="rId24"/>
    <p:sldId id="504" r:id="rId25"/>
    <p:sldId id="527" r:id="rId26"/>
    <p:sldId id="492" r:id="rId27"/>
    <p:sldId id="524" r:id="rId28"/>
    <p:sldId id="523" r:id="rId29"/>
    <p:sldId id="490" r:id="rId30"/>
    <p:sldId id="481" r:id="rId31"/>
    <p:sldId id="495" r:id="rId32"/>
    <p:sldId id="520" r:id="rId33"/>
    <p:sldId id="506" r:id="rId34"/>
    <p:sldId id="484" r:id="rId35"/>
    <p:sldId id="533" r:id="rId36"/>
    <p:sldId id="494" r:id="rId37"/>
    <p:sldId id="552" r:id="rId38"/>
    <p:sldId id="487" r:id="rId39"/>
    <p:sldId id="502" r:id="rId40"/>
    <p:sldId id="498" r:id="rId41"/>
    <p:sldId id="554" r:id="rId42"/>
    <p:sldId id="266" r:id="rId43"/>
  </p:sldIdLst>
  <p:sldSz cx="11520488" cy="7675563"/>
  <p:notesSz cx="6858000" cy="9144000"/>
  <p:embeddedFontLst>
    <p:embeddedFont>
      <p:font typeface="AngsanaUPC" panose="02020603050405020304" pitchFamily="18" charset="-34"/>
      <p:regular r:id="rId44"/>
      <p:bold r:id="rId45"/>
      <p:italic r:id="rId46"/>
      <p:boldItalic r:id="rId47"/>
    </p:embeddedFont>
    <p:embeddedFont>
      <p:font typeface="Arabia CE" pitchFamily="2" charset="0"/>
      <p:regular r:id="rId48"/>
    </p:embeddedFont>
    <p:embeddedFont>
      <p:font typeface="Arial Unicode MS" panose="020B0604020202020204" pitchFamily="34" charset="-128"/>
      <p:regular r:id="rId49"/>
    </p:embeddedFont>
    <p:embeddedFont>
      <p:font typeface="Artistik CE" panose="040F0704080607010103" pitchFamily="82" charset="0"/>
      <p:regular r:id="rId50"/>
    </p:embeddedFont>
    <p:embeddedFont>
      <p:font typeface="BalloPEEExtBol" pitchFamily="2" charset="0"/>
      <p:regular r:id="rId51"/>
    </p:embeddedFont>
    <p:embeddedFont>
      <p:font typeface="Brooklyn CE" pitchFamily="2" charset="0"/>
      <p:italic r:id="rId52"/>
    </p:embeddedFont>
    <p:embeddedFont>
      <p:font typeface="Calibri" panose="020F0502020204030204" pitchFamily="34" charset="0"/>
      <p:regular r:id="rId53"/>
      <p:bold r:id="rId54"/>
      <p:italic r:id="rId55"/>
      <p:boldItalic r:id="rId56"/>
    </p:embeddedFont>
    <p:embeddedFont>
      <p:font typeface="Calibri Light" panose="020F0302020204030204" pitchFamily="34" charset="0"/>
      <p:regular r:id="rId57"/>
      <p:italic r:id="rId58"/>
    </p:embeddedFont>
    <p:embeddedFont>
      <p:font typeface="Casablanca" pitchFamily="2" charset="0"/>
      <p:boldItalic r:id="rId59"/>
    </p:embeddedFont>
    <p:embeddedFont>
      <p:font typeface="Corbel" panose="020B0503020204020204" pitchFamily="34" charset="0"/>
      <p:regular r:id="rId60"/>
      <p:bold r:id="rId61"/>
      <p:italic r:id="rId62"/>
      <p:boldItalic r:id="rId6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4M4A0w4c6+Jrkyue9OZ9w==" hashData="aXsVdLEytILXu/rzM9pWe619AoAerS4Vmz2IEdWafjSUzuSVjTx7zpa+YZgLr+TTunglc9cti9/7vwEkvF4od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3702"/>
    <a:srgbClr val="EFBC49"/>
    <a:srgbClr val="FFF386"/>
    <a:srgbClr val="BE882F"/>
    <a:srgbClr val="7C450C"/>
    <a:srgbClr val="FFD05A"/>
    <a:srgbClr val="FDF893"/>
    <a:srgbClr val="A26A1F"/>
    <a:srgbClr val="BD852E"/>
    <a:srgbClr val="D39D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816" autoAdjust="0"/>
    <p:restoredTop sz="94660"/>
  </p:normalViewPr>
  <p:slideViewPr>
    <p:cSldViewPr snapToGrid="0">
      <p:cViewPr>
        <p:scale>
          <a:sx n="90" d="100"/>
          <a:sy n="90" d="100"/>
        </p:scale>
        <p:origin x="312" y="66"/>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63" Type="http://schemas.openxmlformats.org/officeDocument/2006/relationships/font" Target="fonts/font20.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font" Target="fonts/font15.fntdata"/><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6.fntdata"/><Relationship Id="rId57" Type="http://schemas.openxmlformats.org/officeDocument/2006/relationships/font" Target="fonts/font14.fntdata"/><Relationship Id="rId61" Type="http://schemas.openxmlformats.org/officeDocument/2006/relationships/font" Target="fonts/font1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font" Target="fonts/font17.fntdata"/><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5.fntdata"/><Relationship Id="rId56" Type="http://schemas.openxmlformats.org/officeDocument/2006/relationships/font" Target="fonts/font13.fntdata"/><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font" Target="fonts/font8.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3.fntdata"/><Relationship Id="rId59" Type="http://schemas.openxmlformats.org/officeDocument/2006/relationships/font" Target="fonts/font16.fntdata"/><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1.fntdata"/><Relationship Id="rId62" Type="http://schemas.openxmlformats.org/officeDocument/2006/relationships/font" Target="fonts/font19.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864037" y="1256163"/>
            <a:ext cx="9792415" cy="2672233"/>
          </a:xfrm>
        </p:spPr>
        <p:txBody>
          <a:bodyPr anchor="b"/>
          <a:lstStyle>
            <a:lvl1pPr algn="ctr">
              <a:defRPr sz="6715"/>
            </a:lvl1pPr>
          </a:lstStyle>
          <a:p>
            <a:r>
              <a:rPr lang="sk-SK"/>
              <a:t>Kliknutím upravte štýl predlohy nadpisu</a:t>
            </a:r>
            <a:endParaRPr lang="en-US" dirty="0"/>
          </a:p>
        </p:txBody>
      </p:sp>
      <p:sp>
        <p:nvSpPr>
          <p:cNvPr id="3" name="Subtitle 2"/>
          <p:cNvSpPr>
            <a:spLocks noGrp="1"/>
          </p:cNvSpPr>
          <p:nvPr>
            <p:ph type="subTitle" idx="1"/>
          </p:nvPr>
        </p:nvSpPr>
        <p:spPr>
          <a:xfrm>
            <a:off x="1440061" y="4031448"/>
            <a:ext cx="8640366" cy="1853150"/>
          </a:xfrm>
        </p:spPr>
        <p:txBody>
          <a:bodyPr/>
          <a:lstStyle>
            <a:lvl1pPr marL="0" indent="0" algn="ctr">
              <a:buNone/>
              <a:defRPr sz="2686"/>
            </a:lvl1pPr>
            <a:lvl2pPr marL="511698" indent="0" algn="ctr">
              <a:buNone/>
              <a:defRPr sz="2238"/>
            </a:lvl2pPr>
            <a:lvl3pPr marL="1023396" indent="0" algn="ctr">
              <a:buNone/>
              <a:defRPr sz="2015"/>
            </a:lvl3pPr>
            <a:lvl4pPr marL="1535095" indent="0" algn="ctr">
              <a:buNone/>
              <a:defRPr sz="1791"/>
            </a:lvl4pPr>
            <a:lvl5pPr marL="2046793" indent="0" algn="ctr">
              <a:buNone/>
              <a:defRPr sz="1791"/>
            </a:lvl5pPr>
            <a:lvl6pPr marL="2558491" indent="0" algn="ctr">
              <a:buNone/>
              <a:defRPr sz="1791"/>
            </a:lvl6pPr>
            <a:lvl7pPr marL="3070189" indent="0" algn="ctr">
              <a:buNone/>
              <a:defRPr sz="1791"/>
            </a:lvl7pPr>
            <a:lvl8pPr marL="3581888" indent="0" algn="ctr">
              <a:buNone/>
              <a:defRPr sz="1791"/>
            </a:lvl8pPr>
            <a:lvl9pPr marL="4093586" indent="0" algn="ctr">
              <a:buNone/>
              <a:defRPr sz="1791"/>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5. 5. 2020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076345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5. 5. 2020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608155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4" y="1913563"/>
            <a:ext cx="9936421" cy="3192820"/>
          </a:xfrm>
        </p:spPr>
        <p:txBody>
          <a:bodyPr anchor="b"/>
          <a:lstStyle>
            <a:lvl1pPr>
              <a:defRPr sz="6715"/>
            </a:lvl1pPr>
          </a:lstStyle>
          <a:p>
            <a:r>
              <a:rPr lang="sk-SK"/>
              <a:t>Kliknutím upravte štýl predlohy nadpisu</a:t>
            </a:r>
            <a:endParaRPr lang="en-US" dirty="0"/>
          </a:p>
        </p:txBody>
      </p:sp>
      <p:sp>
        <p:nvSpPr>
          <p:cNvPr id="3" name="Text Placeholder 2"/>
          <p:cNvSpPr>
            <a:spLocks noGrp="1"/>
          </p:cNvSpPr>
          <p:nvPr>
            <p:ph type="body" idx="1"/>
          </p:nvPr>
        </p:nvSpPr>
        <p:spPr>
          <a:xfrm>
            <a:off x="786034" y="5136588"/>
            <a:ext cx="9936421" cy="1679029"/>
          </a:xfrm>
        </p:spPr>
        <p:txBody>
          <a:bodyPr/>
          <a:lstStyle>
            <a:lvl1pPr marL="0" indent="0">
              <a:buNone/>
              <a:defRPr sz="2686">
                <a:solidFill>
                  <a:schemeClr val="tx1"/>
                </a:solidFill>
              </a:defRPr>
            </a:lvl1pPr>
            <a:lvl2pPr marL="511698" indent="0">
              <a:buNone/>
              <a:defRPr sz="2238">
                <a:solidFill>
                  <a:schemeClr val="tx1">
                    <a:tint val="75000"/>
                  </a:schemeClr>
                </a:solidFill>
              </a:defRPr>
            </a:lvl2pPr>
            <a:lvl3pPr marL="1023396" indent="0">
              <a:buNone/>
              <a:defRPr sz="2015">
                <a:solidFill>
                  <a:schemeClr val="tx1">
                    <a:tint val="75000"/>
                  </a:schemeClr>
                </a:solidFill>
              </a:defRPr>
            </a:lvl3pPr>
            <a:lvl4pPr marL="1535095" indent="0">
              <a:buNone/>
              <a:defRPr sz="1791">
                <a:solidFill>
                  <a:schemeClr val="tx1">
                    <a:tint val="75000"/>
                  </a:schemeClr>
                </a:solidFill>
              </a:defRPr>
            </a:lvl4pPr>
            <a:lvl5pPr marL="2046793" indent="0">
              <a:buNone/>
              <a:defRPr sz="1791">
                <a:solidFill>
                  <a:schemeClr val="tx1">
                    <a:tint val="75000"/>
                  </a:schemeClr>
                </a:solidFill>
              </a:defRPr>
            </a:lvl5pPr>
            <a:lvl6pPr marL="2558491" indent="0">
              <a:buNone/>
              <a:defRPr sz="1791">
                <a:solidFill>
                  <a:schemeClr val="tx1">
                    <a:tint val="75000"/>
                  </a:schemeClr>
                </a:solidFill>
              </a:defRPr>
            </a:lvl6pPr>
            <a:lvl7pPr marL="3070189" indent="0">
              <a:buNone/>
              <a:defRPr sz="1791">
                <a:solidFill>
                  <a:schemeClr val="tx1">
                    <a:tint val="75000"/>
                  </a:schemeClr>
                </a:solidFill>
              </a:defRPr>
            </a:lvl7pPr>
            <a:lvl8pPr marL="3581888" indent="0">
              <a:buNone/>
              <a:defRPr sz="1791">
                <a:solidFill>
                  <a:schemeClr val="tx1">
                    <a:tint val="75000"/>
                  </a:schemeClr>
                </a:solidFill>
              </a:defRPr>
            </a:lvl8pPr>
            <a:lvl9pPr marL="4093586" indent="0">
              <a:buNone/>
              <a:defRPr sz="1791">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5. 5. 2020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557265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2043263"/>
            <a:ext cx="4896207"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2043263"/>
            <a:ext cx="4896207"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5. 5. 2020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588091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408655"/>
            <a:ext cx="9936421" cy="1483587"/>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881580"/>
            <a:ext cx="4873706"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4" name="Content Placeholder 3"/>
          <p:cNvSpPr>
            <a:spLocks noGrp="1"/>
          </p:cNvSpPr>
          <p:nvPr>
            <p:ph sz="half" idx="2"/>
          </p:nvPr>
        </p:nvSpPr>
        <p:spPr>
          <a:xfrm>
            <a:off x="793535" y="2803713"/>
            <a:ext cx="4873706"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8" y="1881580"/>
            <a:ext cx="4897708"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6" name="Content Placeholder 5"/>
          <p:cNvSpPr>
            <a:spLocks noGrp="1"/>
          </p:cNvSpPr>
          <p:nvPr>
            <p:ph sz="quarter" idx="4"/>
          </p:nvPr>
        </p:nvSpPr>
        <p:spPr>
          <a:xfrm>
            <a:off x="5832248" y="2803713"/>
            <a:ext cx="4897708"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5. 5. 2020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700654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5. 5. 2020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654852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5. 5. 2020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032768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4" y="511704"/>
            <a:ext cx="3715657" cy="1790965"/>
          </a:xfrm>
        </p:spPr>
        <p:txBody>
          <a:bodyPr anchor="b"/>
          <a:lstStyle>
            <a:lvl1pPr>
              <a:defRPr sz="3581"/>
            </a:lvl1pPr>
          </a:lstStyle>
          <a:p>
            <a:r>
              <a:rPr lang="sk-SK"/>
              <a:t>Kliknutím upravte štýl predlohy nadpisu</a:t>
            </a:r>
            <a:endParaRPr lang="en-US" dirty="0"/>
          </a:p>
        </p:txBody>
      </p:sp>
      <p:sp>
        <p:nvSpPr>
          <p:cNvPr id="3" name="Content Placeholder 2"/>
          <p:cNvSpPr>
            <a:spLocks noGrp="1"/>
          </p:cNvSpPr>
          <p:nvPr>
            <p:ph idx="1"/>
          </p:nvPr>
        </p:nvSpPr>
        <p:spPr>
          <a:xfrm>
            <a:off x="4897708" y="1105140"/>
            <a:ext cx="5832247" cy="5454625"/>
          </a:xfrm>
        </p:spPr>
        <p:txBody>
          <a:bodyPr/>
          <a:lstStyle>
            <a:lvl1pPr>
              <a:defRPr sz="3581"/>
            </a:lvl1pPr>
            <a:lvl2pPr>
              <a:defRPr sz="3134"/>
            </a:lvl2pPr>
            <a:lvl3pPr>
              <a:defRPr sz="2686"/>
            </a:lvl3pPr>
            <a:lvl4pPr>
              <a:defRPr sz="2238"/>
            </a:lvl4pPr>
            <a:lvl5pPr>
              <a:defRPr sz="2238"/>
            </a:lvl5pPr>
            <a:lvl6pPr>
              <a:defRPr sz="2238"/>
            </a:lvl6pPr>
            <a:lvl7pPr>
              <a:defRPr sz="2238"/>
            </a:lvl7pPr>
            <a:lvl8pPr>
              <a:defRPr sz="2238"/>
            </a:lvl8pPr>
            <a:lvl9pPr>
              <a:defRPr sz="2238"/>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4" y="2302669"/>
            <a:ext cx="3715657"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5. 5. 2020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238074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4" y="511704"/>
            <a:ext cx="3715657" cy="1790965"/>
          </a:xfrm>
        </p:spPr>
        <p:txBody>
          <a:bodyPr anchor="b"/>
          <a:lstStyle>
            <a:lvl1pPr>
              <a:defRPr sz="3581"/>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105140"/>
            <a:ext cx="5832247" cy="5454625"/>
          </a:xfrm>
        </p:spPr>
        <p:txBody>
          <a:bodyPr anchor="t"/>
          <a:lstStyle>
            <a:lvl1pPr marL="0" indent="0">
              <a:buNone/>
              <a:defRPr sz="3581"/>
            </a:lvl1pPr>
            <a:lvl2pPr marL="511698" indent="0">
              <a:buNone/>
              <a:defRPr sz="3134"/>
            </a:lvl2pPr>
            <a:lvl3pPr marL="1023396" indent="0">
              <a:buNone/>
              <a:defRPr sz="2686"/>
            </a:lvl3pPr>
            <a:lvl4pPr marL="1535095" indent="0">
              <a:buNone/>
              <a:defRPr sz="2238"/>
            </a:lvl4pPr>
            <a:lvl5pPr marL="2046793" indent="0">
              <a:buNone/>
              <a:defRPr sz="2238"/>
            </a:lvl5pPr>
            <a:lvl6pPr marL="2558491" indent="0">
              <a:buNone/>
              <a:defRPr sz="2238"/>
            </a:lvl6pPr>
            <a:lvl7pPr marL="3070189" indent="0">
              <a:buNone/>
              <a:defRPr sz="2238"/>
            </a:lvl7pPr>
            <a:lvl8pPr marL="3581888" indent="0">
              <a:buNone/>
              <a:defRPr sz="2238"/>
            </a:lvl8pPr>
            <a:lvl9pPr marL="4093586" indent="0">
              <a:buNone/>
              <a:defRPr sz="2238"/>
            </a:lvl9pPr>
          </a:lstStyle>
          <a:p>
            <a:r>
              <a:rPr lang="sk-SK"/>
              <a:t>Kliknutím na ikonu pridáte obrázok</a:t>
            </a:r>
            <a:endParaRPr lang="en-US" dirty="0"/>
          </a:p>
        </p:txBody>
      </p:sp>
      <p:sp>
        <p:nvSpPr>
          <p:cNvPr id="4" name="Text Placeholder 3"/>
          <p:cNvSpPr>
            <a:spLocks noGrp="1"/>
          </p:cNvSpPr>
          <p:nvPr>
            <p:ph type="body" sz="half" idx="2"/>
          </p:nvPr>
        </p:nvSpPr>
        <p:spPr>
          <a:xfrm>
            <a:off x="793534" y="2302669"/>
            <a:ext cx="3715657"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5. 5. 2020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313727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5. 5. 2020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67595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50" y="408653"/>
            <a:ext cx="2484105" cy="6504685"/>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4" y="408653"/>
            <a:ext cx="7308310" cy="6504685"/>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5. 5. 2020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8241764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864037" y="1256163"/>
            <a:ext cx="9792415" cy="2672233"/>
          </a:xfrm>
        </p:spPr>
        <p:txBody>
          <a:bodyPr anchor="b"/>
          <a:lstStyle>
            <a:lvl1pPr algn="ctr">
              <a:defRPr sz="6715"/>
            </a:lvl1pPr>
          </a:lstStyle>
          <a:p>
            <a:r>
              <a:rPr lang="sk-SK"/>
              <a:t>Kliknutím upravte štýl predlohy nadpisu</a:t>
            </a:r>
            <a:endParaRPr lang="en-US" dirty="0"/>
          </a:p>
        </p:txBody>
      </p:sp>
      <p:sp>
        <p:nvSpPr>
          <p:cNvPr id="3" name="Subtitle 2"/>
          <p:cNvSpPr>
            <a:spLocks noGrp="1"/>
          </p:cNvSpPr>
          <p:nvPr>
            <p:ph type="subTitle" idx="1"/>
          </p:nvPr>
        </p:nvSpPr>
        <p:spPr>
          <a:xfrm>
            <a:off x="1440061" y="4031448"/>
            <a:ext cx="8640366" cy="1853150"/>
          </a:xfrm>
        </p:spPr>
        <p:txBody>
          <a:bodyPr/>
          <a:lstStyle>
            <a:lvl1pPr marL="0" indent="0" algn="ctr">
              <a:buNone/>
              <a:defRPr sz="2686"/>
            </a:lvl1pPr>
            <a:lvl2pPr marL="511698" indent="0" algn="ctr">
              <a:buNone/>
              <a:defRPr sz="2238"/>
            </a:lvl2pPr>
            <a:lvl3pPr marL="1023396" indent="0" algn="ctr">
              <a:buNone/>
              <a:defRPr sz="2015"/>
            </a:lvl3pPr>
            <a:lvl4pPr marL="1535095" indent="0" algn="ctr">
              <a:buNone/>
              <a:defRPr sz="1791"/>
            </a:lvl4pPr>
            <a:lvl5pPr marL="2046793" indent="0" algn="ctr">
              <a:buNone/>
              <a:defRPr sz="1791"/>
            </a:lvl5pPr>
            <a:lvl6pPr marL="2558491" indent="0" algn="ctr">
              <a:buNone/>
              <a:defRPr sz="1791"/>
            </a:lvl6pPr>
            <a:lvl7pPr marL="3070189" indent="0" algn="ctr">
              <a:buNone/>
              <a:defRPr sz="1791"/>
            </a:lvl7pPr>
            <a:lvl8pPr marL="3581888" indent="0" algn="ctr">
              <a:buNone/>
              <a:defRPr sz="1791"/>
            </a:lvl8pPr>
            <a:lvl9pPr marL="4093586" indent="0" algn="ctr">
              <a:buNone/>
              <a:defRPr sz="1791"/>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5. 5. 2020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849834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5. 5. 2020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0734869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786034" y="1913563"/>
            <a:ext cx="9936421" cy="3192820"/>
          </a:xfrm>
        </p:spPr>
        <p:txBody>
          <a:bodyPr anchor="b"/>
          <a:lstStyle>
            <a:lvl1pPr>
              <a:defRPr sz="6715"/>
            </a:lvl1pPr>
          </a:lstStyle>
          <a:p>
            <a:r>
              <a:rPr lang="sk-SK"/>
              <a:t>Kliknutím upravte štýl predlohy nadpisu</a:t>
            </a:r>
            <a:endParaRPr lang="en-US" dirty="0"/>
          </a:p>
        </p:txBody>
      </p:sp>
      <p:sp>
        <p:nvSpPr>
          <p:cNvPr id="3" name="Text Placeholder 2"/>
          <p:cNvSpPr>
            <a:spLocks noGrp="1"/>
          </p:cNvSpPr>
          <p:nvPr>
            <p:ph type="body" idx="1"/>
          </p:nvPr>
        </p:nvSpPr>
        <p:spPr>
          <a:xfrm>
            <a:off x="786034" y="5136588"/>
            <a:ext cx="9936421" cy="1679029"/>
          </a:xfrm>
        </p:spPr>
        <p:txBody>
          <a:bodyPr/>
          <a:lstStyle>
            <a:lvl1pPr marL="0" indent="0">
              <a:buNone/>
              <a:defRPr sz="2686">
                <a:solidFill>
                  <a:schemeClr val="tx1"/>
                </a:solidFill>
              </a:defRPr>
            </a:lvl1pPr>
            <a:lvl2pPr marL="511698" indent="0">
              <a:buNone/>
              <a:defRPr sz="2238">
                <a:solidFill>
                  <a:schemeClr val="tx1">
                    <a:tint val="75000"/>
                  </a:schemeClr>
                </a:solidFill>
              </a:defRPr>
            </a:lvl2pPr>
            <a:lvl3pPr marL="1023396" indent="0">
              <a:buNone/>
              <a:defRPr sz="2015">
                <a:solidFill>
                  <a:schemeClr val="tx1">
                    <a:tint val="75000"/>
                  </a:schemeClr>
                </a:solidFill>
              </a:defRPr>
            </a:lvl3pPr>
            <a:lvl4pPr marL="1535095" indent="0">
              <a:buNone/>
              <a:defRPr sz="1791">
                <a:solidFill>
                  <a:schemeClr val="tx1">
                    <a:tint val="75000"/>
                  </a:schemeClr>
                </a:solidFill>
              </a:defRPr>
            </a:lvl4pPr>
            <a:lvl5pPr marL="2046793" indent="0">
              <a:buNone/>
              <a:defRPr sz="1791">
                <a:solidFill>
                  <a:schemeClr val="tx1">
                    <a:tint val="75000"/>
                  </a:schemeClr>
                </a:solidFill>
              </a:defRPr>
            </a:lvl5pPr>
            <a:lvl6pPr marL="2558491" indent="0">
              <a:buNone/>
              <a:defRPr sz="1791">
                <a:solidFill>
                  <a:schemeClr val="tx1">
                    <a:tint val="75000"/>
                  </a:schemeClr>
                </a:solidFill>
              </a:defRPr>
            </a:lvl6pPr>
            <a:lvl7pPr marL="3070189" indent="0">
              <a:buNone/>
              <a:defRPr sz="1791">
                <a:solidFill>
                  <a:schemeClr val="tx1">
                    <a:tint val="75000"/>
                  </a:schemeClr>
                </a:solidFill>
              </a:defRPr>
            </a:lvl7pPr>
            <a:lvl8pPr marL="3581888" indent="0">
              <a:buNone/>
              <a:defRPr sz="1791">
                <a:solidFill>
                  <a:schemeClr val="tx1">
                    <a:tint val="75000"/>
                  </a:schemeClr>
                </a:solidFill>
              </a:defRPr>
            </a:lvl8pPr>
            <a:lvl9pPr marL="4093586" indent="0">
              <a:buNone/>
              <a:defRPr sz="1791">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5. 5. 2020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086428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792034" y="2043263"/>
            <a:ext cx="4896207"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832247" y="2043263"/>
            <a:ext cx="4896207" cy="4870074"/>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5. 5. 2020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6975090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793534" y="408655"/>
            <a:ext cx="9936421" cy="1483587"/>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793535" y="1881580"/>
            <a:ext cx="4873706"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4" name="Content Placeholder 3"/>
          <p:cNvSpPr>
            <a:spLocks noGrp="1"/>
          </p:cNvSpPr>
          <p:nvPr>
            <p:ph sz="half" idx="2"/>
          </p:nvPr>
        </p:nvSpPr>
        <p:spPr>
          <a:xfrm>
            <a:off x="793535" y="2803713"/>
            <a:ext cx="4873706"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832248" y="1881580"/>
            <a:ext cx="4897708" cy="922133"/>
          </a:xfrm>
        </p:spPr>
        <p:txBody>
          <a:bodyPr anchor="b"/>
          <a:lstStyle>
            <a:lvl1pPr marL="0" indent="0">
              <a:buNone/>
              <a:defRPr sz="2686" b="1"/>
            </a:lvl1pPr>
            <a:lvl2pPr marL="511698" indent="0">
              <a:buNone/>
              <a:defRPr sz="2238" b="1"/>
            </a:lvl2pPr>
            <a:lvl3pPr marL="1023396" indent="0">
              <a:buNone/>
              <a:defRPr sz="2015" b="1"/>
            </a:lvl3pPr>
            <a:lvl4pPr marL="1535095" indent="0">
              <a:buNone/>
              <a:defRPr sz="1791" b="1"/>
            </a:lvl4pPr>
            <a:lvl5pPr marL="2046793" indent="0">
              <a:buNone/>
              <a:defRPr sz="1791" b="1"/>
            </a:lvl5pPr>
            <a:lvl6pPr marL="2558491" indent="0">
              <a:buNone/>
              <a:defRPr sz="1791" b="1"/>
            </a:lvl6pPr>
            <a:lvl7pPr marL="3070189" indent="0">
              <a:buNone/>
              <a:defRPr sz="1791" b="1"/>
            </a:lvl7pPr>
            <a:lvl8pPr marL="3581888" indent="0">
              <a:buNone/>
              <a:defRPr sz="1791" b="1"/>
            </a:lvl8pPr>
            <a:lvl9pPr marL="4093586" indent="0">
              <a:buNone/>
              <a:defRPr sz="1791" b="1"/>
            </a:lvl9pPr>
          </a:lstStyle>
          <a:p>
            <a:pPr lvl="0"/>
            <a:r>
              <a:rPr lang="sk-SK"/>
              <a:t>Kliknite sem a upravte štýly predlohy textu</a:t>
            </a:r>
          </a:p>
        </p:txBody>
      </p:sp>
      <p:sp>
        <p:nvSpPr>
          <p:cNvPr id="6" name="Content Placeholder 5"/>
          <p:cNvSpPr>
            <a:spLocks noGrp="1"/>
          </p:cNvSpPr>
          <p:nvPr>
            <p:ph sz="quarter" idx="4"/>
          </p:nvPr>
        </p:nvSpPr>
        <p:spPr>
          <a:xfrm>
            <a:off x="5832248" y="2803713"/>
            <a:ext cx="4897708" cy="41238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5. 5. 2020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0366967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5. 5. 2020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8198799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5. 5. 2020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1915296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4" y="511704"/>
            <a:ext cx="3715657" cy="1790965"/>
          </a:xfrm>
        </p:spPr>
        <p:txBody>
          <a:bodyPr anchor="b"/>
          <a:lstStyle>
            <a:lvl1pPr>
              <a:defRPr sz="3581"/>
            </a:lvl1pPr>
          </a:lstStyle>
          <a:p>
            <a:r>
              <a:rPr lang="sk-SK"/>
              <a:t>Kliknutím upravte štýl predlohy nadpisu</a:t>
            </a:r>
            <a:endParaRPr lang="en-US" dirty="0"/>
          </a:p>
        </p:txBody>
      </p:sp>
      <p:sp>
        <p:nvSpPr>
          <p:cNvPr id="3" name="Content Placeholder 2"/>
          <p:cNvSpPr>
            <a:spLocks noGrp="1"/>
          </p:cNvSpPr>
          <p:nvPr>
            <p:ph idx="1"/>
          </p:nvPr>
        </p:nvSpPr>
        <p:spPr>
          <a:xfrm>
            <a:off x="4897708" y="1105140"/>
            <a:ext cx="5832247" cy="5454625"/>
          </a:xfrm>
        </p:spPr>
        <p:txBody>
          <a:bodyPr/>
          <a:lstStyle>
            <a:lvl1pPr>
              <a:defRPr sz="3581"/>
            </a:lvl1pPr>
            <a:lvl2pPr>
              <a:defRPr sz="3134"/>
            </a:lvl2pPr>
            <a:lvl3pPr>
              <a:defRPr sz="2686"/>
            </a:lvl3pPr>
            <a:lvl4pPr>
              <a:defRPr sz="2238"/>
            </a:lvl4pPr>
            <a:lvl5pPr>
              <a:defRPr sz="2238"/>
            </a:lvl5pPr>
            <a:lvl6pPr>
              <a:defRPr sz="2238"/>
            </a:lvl6pPr>
            <a:lvl7pPr>
              <a:defRPr sz="2238"/>
            </a:lvl7pPr>
            <a:lvl8pPr>
              <a:defRPr sz="2238"/>
            </a:lvl8pPr>
            <a:lvl9pPr>
              <a:defRPr sz="2238"/>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793534" y="2302669"/>
            <a:ext cx="3715657"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5. 5. 2020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581073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793534" y="511704"/>
            <a:ext cx="3715657" cy="1790965"/>
          </a:xfrm>
        </p:spPr>
        <p:txBody>
          <a:bodyPr anchor="b"/>
          <a:lstStyle>
            <a:lvl1pPr>
              <a:defRPr sz="3581"/>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897708" y="1105140"/>
            <a:ext cx="5832247" cy="5454625"/>
          </a:xfrm>
        </p:spPr>
        <p:txBody>
          <a:bodyPr anchor="t"/>
          <a:lstStyle>
            <a:lvl1pPr marL="0" indent="0">
              <a:buNone/>
              <a:defRPr sz="3581"/>
            </a:lvl1pPr>
            <a:lvl2pPr marL="511698" indent="0">
              <a:buNone/>
              <a:defRPr sz="3134"/>
            </a:lvl2pPr>
            <a:lvl3pPr marL="1023396" indent="0">
              <a:buNone/>
              <a:defRPr sz="2686"/>
            </a:lvl3pPr>
            <a:lvl4pPr marL="1535095" indent="0">
              <a:buNone/>
              <a:defRPr sz="2238"/>
            </a:lvl4pPr>
            <a:lvl5pPr marL="2046793" indent="0">
              <a:buNone/>
              <a:defRPr sz="2238"/>
            </a:lvl5pPr>
            <a:lvl6pPr marL="2558491" indent="0">
              <a:buNone/>
              <a:defRPr sz="2238"/>
            </a:lvl6pPr>
            <a:lvl7pPr marL="3070189" indent="0">
              <a:buNone/>
              <a:defRPr sz="2238"/>
            </a:lvl7pPr>
            <a:lvl8pPr marL="3581888" indent="0">
              <a:buNone/>
              <a:defRPr sz="2238"/>
            </a:lvl8pPr>
            <a:lvl9pPr marL="4093586" indent="0">
              <a:buNone/>
              <a:defRPr sz="2238"/>
            </a:lvl9pPr>
          </a:lstStyle>
          <a:p>
            <a:r>
              <a:rPr lang="sk-SK"/>
              <a:t>Kliknutím na ikonu pridáte obrázok</a:t>
            </a:r>
            <a:endParaRPr lang="en-US" dirty="0"/>
          </a:p>
        </p:txBody>
      </p:sp>
      <p:sp>
        <p:nvSpPr>
          <p:cNvPr id="4" name="Text Placeholder 3"/>
          <p:cNvSpPr>
            <a:spLocks noGrp="1"/>
          </p:cNvSpPr>
          <p:nvPr>
            <p:ph type="body" sz="half" idx="2"/>
          </p:nvPr>
        </p:nvSpPr>
        <p:spPr>
          <a:xfrm>
            <a:off x="793534" y="2302669"/>
            <a:ext cx="3715657" cy="4265979"/>
          </a:xfrm>
        </p:spPr>
        <p:txBody>
          <a:bodyPr/>
          <a:lstStyle>
            <a:lvl1pPr marL="0" indent="0">
              <a:buNone/>
              <a:defRPr sz="1791"/>
            </a:lvl1pPr>
            <a:lvl2pPr marL="511698" indent="0">
              <a:buNone/>
              <a:defRPr sz="1567"/>
            </a:lvl2pPr>
            <a:lvl3pPr marL="1023396" indent="0">
              <a:buNone/>
              <a:defRPr sz="1343"/>
            </a:lvl3pPr>
            <a:lvl4pPr marL="1535095" indent="0">
              <a:buNone/>
              <a:defRPr sz="1119"/>
            </a:lvl4pPr>
            <a:lvl5pPr marL="2046793" indent="0">
              <a:buNone/>
              <a:defRPr sz="1119"/>
            </a:lvl5pPr>
            <a:lvl6pPr marL="2558491" indent="0">
              <a:buNone/>
              <a:defRPr sz="1119"/>
            </a:lvl6pPr>
            <a:lvl7pPr marL="3070189" indent="0">
              <a:buNone/>
              <a:defRPr sz="1119"/>
            </a:lvl7pPr>
            <a:lvl8pPr marL="3581888" indent="0">
              <a:buNone/>
              <a:defRPr sz="1119"/>
            </a:lvl8pPr>
            <a:lvl9pPr marL="4093586" indent="0">
              <a:buNone/>
              <a:defRPr sz="1119"/>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5. 5. 2020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9990654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5. 5. 2020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7967435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4350" y="408653"/>
            <a:ext cx="2484105" cy="6504685"/>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792034" y="408653"/>
            <a:ext cx="7308310" cy="6504685"/>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5. 5. 2020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408016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034" y="408655"/>
            <a:ext cx="9936421" cy="1483587"/>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792034" y="2043263"/>
            <a:ext cx="9936421" cy="4870074"/>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792033" y="7114111"/>
            <a:ext cx="2592110" cy="408653"/>
          </a:xfrm>
          <a:prstGeom prst="rect">
            <a:avLst/>
          </a:prstGeom>
        </p:spPr>
        <p:txBody>
          <a:bodyPr vert="horz" lIns="91440" tIns="45720" rIns="91440" bIns="45720" rtlCol="0" anchor="ctr"/>
          <a:lstStyle>
            <a:lvl1pPr algn="l">
              <a:defRPr sz="1343">
                <a:solidFill>
                  <a:schemeClr val="tx1">
                    <a:tint val="75000"/>
                  </a:schemeClr>
                </a:solidFill>
              </a:defRPr>
            </a:lvl1pPr>
          </a:lstStyle>
          <a:p>
            <a:fld id="{37D2B237-F00F-4862-9069-ABD888C85C1C}" type="datetimeFigureOut">
              <a:rPr lang="sk-SK" smtClean="0"/>
              <a:t>5. 5. 2020</a:t>
            </a:fld>
            <a:endParaRPr lang="sk-SK"/>
          </a:p>
        </p:txBody>
      </p:sp>
      <p:sp>
        <p:nvSpPr>
          <p:cNvPr id="5" name="Footer Placeholder 4"/>
          <p:cNvSpPr>
            <a:spLocks noGrp="1"/>
          </p:cNvSpPr>
          <p:nvPr>
            <p:ph type="ftr" sz="quarter" idx="3"/>
          </p:nvPr>
        </p:nvSpPr>
        <p:spPr>
          <a:xfrm>
            <a:off x="3816162" y="7114111"/>
            <a:ext cx="3888165" cy="408653"/>
          </a:xfrm>
          <a:prstGeom prst="rect">
            <a:avLst/>
          </a:prstGeom>
        </p:spPr>
        <p:txBody>
          <a:bodyPr vert="horz" lIns="91440" tIns="45720" rIns="91440" bIns="45720" rtlCol="0" anchor="ctr"/>
          <a:lstStyle>
            <a:lvl1pPr algn="ctr">
              <a:defRPr sz="1343">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136345" y="7114111"/>
            <a:ext cx="2592110" cy="408653"/>
          </a:xfrm>
          <a:prstGeom prst="rect">
            <a:avLst/>
          </a:prstGeom>
        </p:spPr>
        <p:txBody>
          <a:bodyPr vert="horz" lIns="91440" tIns="45720" rIns="91440" bIns="45720" rtlCol="0" anchor="ctr"/>
          <a:lstStyle>
            <a:lvl1pPr algn="r">
              <a:defRPr sz="1343">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37753545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1023396" rtl="0" eaLnBrk="1" latinLnBrk="0" hangingPunct="1">
        <a:lnSpc>
          <a:spcPct val="90000"/>
        </a:lnSpc>
        <a:spcBef>
          <a:spcPct val="0"/>
        </a:spcBef>
        <a:buNone/>
        <a:defRPr sz="4924" kern="1200">
          <a:solidFill>
            <a:schemeClr val="tx1"/>
          </a:solidFill>
          <a:latin typeface="+mj-lt"/>
          <a:ea typeface="+mj-ea"/>
          <a:cs typeface="+mj-cs"/>
        </a:defRPr>
      </a:lvl1pPr>
    </p:titleStyle>
    <p:bodyStyle>
      <a:lvl1pPr marL="255849" indent="-255849" algn="l" defTabSz="1023396" rtl="0" eaLnBrk="1" latinLnBrk="0" hangingPunct="1">
        <a:lnSpc>
          <a:spcPct val="90000"/>
        </a:lnSpc>
        <a:spcBef>
          <a:spcPts val="1119"/>
        </a:spcBef>
        <a:buFont typeface="Arial" panose="020B0604020202020204" pitchFamily="34" charset="0"/>
        <a:buChar char="•"/>
        <a:defRPr sz="3134" kern="1200">
          <a:solidFill>
            <a:schemeClr val="tx1"/>
          </a:solidFill>
          <a:latin typeface="+mn-lt"/>
          <a:ea typeface="+mn-ea"/>
          <a:cs typeface="+mn-cs"/>
        </a:defRPr>
      </a:lvl1pPr>
      <a:lvl2pPr marL="767547" indent="-255849" algn="l" defTabSz="1023396" rtl="0" eaLnBrk="1" latinLnBrk="0" hangingPunct="1">
        <a:lnSpc>
          <a:spcPct val="90000"/>
        </a:lnSpc>
        <a:spcBef>
          <a:spcPts val="560"/>
        </a:spcBef>
        <a:buFont typeface="Arial" panose="020B0604020202020204" pitchFamily="34" charset="0"/>
        <a:buChar char="•"/>
        <a:defRPr sz="2686" kern="1200">
          <a:solidFill>
            <a:schemeClr val="tx1"/>
          </a:solidFill>
          <a:latin typeface="+mn-lt"/>
          <a:ea typeface="+mn-ea"/>
          <a:cs typeface="+mn-cs"/>
        </a:defRPr>
      </a:lvl2pPr>
      <a:lvl3pPr marL="1279246" indent="-255849" algn="l" defTabSz="1023396" rtl="0" eaLnBrk="1" latinLnBrk="0" hangingPunct="1">
        <a:lnSpc>
          <a:spcPct val="90000"/>
        </a:lnSpc>
        <a:spcBef>
          <a:spcPts val="560"/>
        </a:spcBef>
        <a:buFont typeface="Arial" panose="020B0604020202020204" pitchFamily="34" charset="0"/>
        <a:buChar char="•"/>
        <a:defRPr sz="2238" kern="1200">
          <a:solidFill>
            <a:schemeClr val="tx1"/>
          </a:solidFill>
          <a:latin typeface="+mn-lt"/>
          <a:ea typeface="+mn-ea"/>
          <a:cs typeface="+mn-cs"/>
        </a:defRPr>
      </a:lvl3pPr>
      <a:lvl4pPr marL="1790944"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4pPr>
      <a:lvl5pPr marL="2302642"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5pPr>
      <a:lvl6pPr marL="2814340"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6pPr>
      <a:lvl7pPr marL="3326039"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7pPr>
      <a:lvl8pPr marL="3837737"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8pPr>
      <a:lvl9pPr marL="4349435"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9pPr>
    </p:bodyStyle>
    <p:otherStyle>
      <a:defPPr>
        <a:defRPr lang="en-US"/>
      </a:defPPr>
      <a:lvl1pPr marL="0" algn="l" defTabSz="1023396" rtl="0" eaLnBrk="1" latinLnBrk="0" hangingPunct="1">
        <a:defRPr sz="2015" kern="1200">
          <a:solidFill>
            <a:schemeClr val="tx1"/>
          </a:solidFill>
          <a:latin typeface="+mn-lt"/>
          <a:ea typeface="+mn-ea"/>
          <a:cs typeface="+mn-cs"/>
        </a:defRPr>
      </a:lvl1pPr>
      <a:lvl2pPr marL="511698" algn="l" defTabSz="1023396" rtl="0" eaLnBrk="1" latinLnBrk="0" hangingPunct="1">
        <a:defRPr sz="2015" kern="1200">
          <a:solidFill>
            <a:schemeClr val="tx1"/>
          </a:solidFill>
          <a:latin typeface="+mn-lt"/>
          <a:ea typeface="+mn-ea"/>
          <a:cs typeface="+mn-cs"/>
        </a:defRPr>
      </a:lvl2pPr>
      <a:lvl3pPr marL="1023396" algn="l" defTabSz="1023396" rtl="0" eaLnBrk="1" latinLnBrk="0" hangingPunct="1">
        <a:defRPr sz="2015" kern="1200">
          <a:solidFill>
            <a:schemeClr val="tx1"/>
          </a:solidFill>
          <a:latin typeface="+mn-lt"/>
          <a:ea typeface="+mn-ea"/>
          <a:cs typeface="+mn-cs"/>
        </a:defRPr>
      </a:lvl3pPr>
      <a:lvl4pPr marL="1535095" algn="l" defTabSz="1023396" rtl="0" eaLnBrk="1" latinLnBrk="0" hangingPunct="1">
        <a:defRPr sz="2015" kern="1200">
          <a:solidFill>
            <a:schemeClr val="tx1"/>
          </a:solidFill>
          <a:latin typeface="+mn-lt"/>
          <a:ea typeface="+mn-ea"/>
          <a:cs typeface="+mn-cs"/>
        </a:defRPr>
      </a:lvl4pPr>
      <a:lvl5pPr marL="2046793" algn="l" defTabSz="1023396" rtl="0" eaLnBrk="1" latinLnBrk="0" hangingPunct="1">
        <a:defRPr sz="2015" kern="1200">
          <a:solidFill>
            <a:schemeClr val="tx1"/>
          </a:solidFill>
          <a:latin typeface="+mn-lt"/>
          <a:ea typeface="+mn-ea"/>
          <a:cs typeface="+mn-cs"/>
        </a:defRPr>
      </a:lvl5pPr>
      <a:lvl6pPr marL="2558491" algn="l" defTabSz="1023396" rtl="0" eaLnBrk="1" latinLnBrk="0" hangingPunct="1">
        <a:defRPr sz="2015" kern="1200">
          <a:solidFill>
            <a:schemeClr val="tx1"/>
          </a:solidFill>
          <a:latin typeface="+mn-lt"/>
          <a:ea typeface="+mn-ea"/>
          <a:cs typeface="+mn-cs"/>
        </a:defRPr>
      </a:lvl6pPr>
      <a:lvl7pPr marL="3070189" algn="l" defTabSz="1023396" rtl="0" eaLnBrk="1" latinLnBrk="0" hangingPunct="1">
        <a:defRPr sz="2015" kern="1200">
          <a:solidFill>
            <a:schemeClr val="tx1"/>
          </a:solidFill>
          <a:latin typeface="+mn-lt"/>
          <a:ea typeface="+mn-ea"/>
          <a:cs typeface="+mn-cs"/>
        </a:defRPr>
      </a:lvl7pPr>
      <a:lvl8pPr marL="3581888" algn="l" defTabSz="1023396" rtl="0" eaLnBrk="1" latinLnBrk="0" hangingPunct="1">
        <a:defRPr sz="2015" kern="1200">
          <a:solidFill>
            <a:schemeClr val="tx1"/>
          </a:solidFill>
          <a:latin typeface="+mn-lt"/>
          <a:ea typeface="+mn-ea"/>
          <a:cs typeface="+mn-cs"/>
        </a:defRPr>
      </a:lvl8pPr>
      <a:lvl9pPr marL="4093586" algn="l" defTabSz="1023396" rtl="0" eaLnBrk="1" latinLnBrk="0" hangingPunct="1">
        <a:defRPr sz="201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92034" y="408655"/>
            <a:ext cx="9936421" cy="1483587"/>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792034" y="2043263"/>
            <a:ext cx="9936421" cy="4870074"/>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792033" y="7114111"/>
            <a:ext cx="2592110" cy="408653"/>
          </a:xfrm>
          <a:prstGeom prst="rect">
            <a:avLst/>
          </a:prstGeom>
        </p:spPr>
        <p:txBody>
          <a:bodyPr vert="horz" lIns="91440" tIns="45720" rIns="91440" bIns="45720" rtlCol="0" anchor="ctr"/>
          <a:lstStyle>
            <a:lvl1pPr algn="l">
              <a:defRPr sz="1343">
                <a:solidFill>
                  <a:schemeClr val="tx1">
                    <a:tint val="75000"/>
                  </a:schemeClr>
                </a:solidFill>
              </a:defRPr>
            </a:lvl1pPr>
          </a:lstStyle>
          <a:p>
            <a:fld id="{37D2B237-F00F-4862-9069-ABD888C85C1C}" type="datetimeFigureOut">
              <a:rPr lang="sk-SK" smtClean="0"/>
              <a:t>5. 5. 2020</a:t>
            </a:fld>
            <a:endParaRPr lang="sk-SK"/>
          </a:p>
        </p:txBody>
      </p:sp>
      <p:sp>
        <p:nvSpPr>
          <p:cNvPr id="5" name="Footer Placeholder 4"/>
          <p:cNvSpPr>
            <a:spLocks noGrp="1"/>
          </p:cNvSpPr>
          <p:nvPr>
            <p:ph type="ftr" sz="quarter" idx="3"/>
          </p:nvPr>
        </p:nvSpPr>
        <p:spPr>
          <a:xfrm>
            <a:off x="3816162" y="7114111"/>
            <a:ext cx="3888165" cy="408653"/>
          </a:xfrm>
          <a:prstGeom prst="rect">
            <a:avLst/>
          </a:prstGeom>
        </p:spPr>
        <p:txBody>
          <a:bodyPr vert="horz" lIns="91440" tIns="45720" rIns="91440" bIns="45720" rtlCol="0" anchor="ctr"/>
          <a:lstStyle>
            <a:lvl1pPr algn="ctr">
              <a:defRPr sz="1343">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136345" y="7114111"/>
            <a:ext cx="2592110" cy="408653"/>
          </a:xfrm>
          <a:prstGeom prst="rect">
            <a:avLst/>
          </a:prstGeom>
        </p:spPr>
        <p:txBody>
          <a:bodyPr vert="horz" lIns="91440" tIns="45720" rIns="91440" bIns="45720" rtlCol="0" anchor="ctr"/>
          <a:lstStyle>
            <a:lvl1pPr algn="r">
              <a:defRPr sz="1343">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133049184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023396" rtl="0" eaLnBrk="1" latinLnBrk="0" hangingPunct="1">
        <a:lnSpc>
          <a:spcPct val="90000"/>
        </a:lnSpc>
        <a:spcBef>
          <a:spcPct val="0"/>
        </a:spcBef>
        <a:buNone/>
        <a:defRPr sz="4924" kern="1200">
          <a:solidFill>
            <a:schemeClr val="tx1"/>
          </a:solidFill>
          <a:latin typeface="+mj-lt"/>
          <a:ea typeface="+mj-ea"/>
          <a:cs typeface="+mj-cs"/>
        </a:defRPr>
      </a:lvl1pPr>
    </p:titleStyle>
    <p:bodyStyle>
      <a:lvl1pPr marL="255849" indent="-255849" algn="l" defTabSz="1023396" rtl="0" eaLnBrk="1" latinLnBrk="0" hangingPunct="1">
        <a:lnSpc>
          <a:spcPct val="90000"/>
        </a:lnSpc>
        <a:spcBef>
          <a:spcPts val="1119"/>
        </a:spcBef>
        <a:buFont typeface="Arial" panose="020B0604020202020204" pitchFamily="34" charset="0"/>
        <a:buChar char="•"/>
        <a:defRPr sz="3134" kern="1200">
          <a:solidFill>
            <a:schemeClr val="tx1"/>
          </a:solidFill>
          <a:latin typeface="+mn-lt"/>
          <a:ea typeface="+mn-ea"/>
          <a:cs typeface="+mn-cs"/>
        </a:defRPr>
      </a:lvl1pPr>
      <a:lvl2pPr marL="767547" indent="-255849" algn="l" defTabSz="1023396" rtl="0" eaLnBrk="1" latinLnBrk="0" hangingPunct="1">
        <a:lnSpc>
          <a:spcPct val="90000"/>
        </a:lnSpc>
        <a:spcBef>
          <a:spcPts val="560"/>
        </a:spcBef>
        <a:buFont typeface="Arial" panose="020B0604020202020204" pitchFamily="34" charset="0"/>
        <a:buChar char="•"/>
        <a:defRPr sz="2686" kern="1200">
          <a:solidFill>
            <a:schemeClr val="tx1"/>
          </a:solidFill>
          <a:latin typeface="+mn-lt"/>
          <a:ea typeface="+mn-ea"/>
          <a:cs typeface="+mn-cs"/>
        </a:defRPr>
      </a:lvl2pPr>
      <a:lvl3pPr marL="1279246" indent="-255849" algn="l" defTabSz="1023396" rtl="0" eaLnBrk="1" latinLnBrk="0" hangingPunct="1">
        <a:lnSpc>
          <a:spcPct val="90000"/>
        </a:lnSpc>
        <a:spcBef>
          <a:spcPts val="560"/>
        </a:spcBef>
        <a:buFont typeface="Arial" panose="020B0604020202020204" pitchFamily="34" charset="0"/>
        <a:buChar char="•"/>
        <a:defRPr sz="2238" kern="1200">
          <a:solidFill>
            <a:schemeClr val="tx1"/>
          </a:solidFill>
          <a:latin typeface="+mn-lt"/>
          <a:ea typeface="+mn-ea"/>
          <a:cs typeface="+mn-cs"/>
        </a:defRPr>
      </a:lvl3pPr>
      <a:lvl4pPr marL="1790944"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4pPr>
      <a:lvl5pPr marL="2302642"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5pPr>
      <a:lvl6pPr marL="2814340"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6pPr>
      <a:lvl7pPr marL="3326039"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7pPr>
      <a:lvl8pPr marL="3837737"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8pPr>
      <a:lvl9pPr marL="4349435" indent="-255849" algn="l" defTabSz="1023396" rtl="0" eaLnBrk="1" latinLnBrk="0" hangingPunct="1">
        <a:lnSpc>
          <a:spcPct val="90000"/>
        </a:lnSpc>
        <a:spcBef>
          <a:spcPts val="560"/>
        </a:spcBef>
        <a:buFont typeface="Arial" panose="020B0604020202020204" pitchFamily="34" charset="0"/>
        <a:buChar char="•"/>
        <a:defRPr sz="2015" kern="1200">
          <a:solidFill>
            <a:schemeClr val="tx1"/>
          </a:solidFill>
          <a:latin typeface="+mn-lt"/>
          <a:ea typeface="+mn-ea"/>
          <a:cs typeface="+mn-cs"/>
        </a:defRPr>
      </a:lvl9pPr>
    </p:bodyStyle>
    <p:otherStyle>
      <a:defPPr>
        <a:defRPr lang="en-US"/>
      </a:defPPr>
      <a:lvl1pPr marL="0" algn="l" defTabSz="1023396" rtl="0" eaLnBrk="1" latinLnBrk="0" hangingPunct="1">
        <a:defRPr sz="2015" kern="1200">
          <a:solidFill>
            <a:schemeClr val="tx1"/>
          </a:solidFill>
          <a:latin typeface="+mn-lt"/>
          <a:ea typeface="+mn-ea"/>
          <a:cs typeface="+mn-cs"/>
        </a:defRPr>
      </a:lvl1pPr>
      <a:lvl2pPr marL="511698" algn="l" defTabSz="1023396" rtl="0" eaLnBrk="1" latinLnBrk="0" hangingPunct="1">
        <a:defRPr sz="2015" kern="1200">
          <a:solidFill>
            <a:schemeClr val="tx1"/>
          </a:solidFill>
          <a:latin typeface="+mn-lt"/>
          <a:ea typeface="+mn-ea"/>
          <a:cs typeface="+mn-cs"/>
        </a:defRPr>
      </a:lvl2pPr>
      <a:lvl3pPr marL="1023396" algn="l" defTabSz="1023396" rtl="0" eaLnBrk="1" latinLnBrk="0" hangingPunct="1">
        <a:defRPr sz="2015" kern="1200">
          <a:solidFill>
            <a:schemeClr val="tx1"/>
          </a:solidFill>
          <a:latin typeface="+mn-lt"/>
          <a:ea typeface="+mn-ea"/>
          <a:cs typeface="+mn-cs"/>
        </a:defRPr>
      </a:lvl3pPr>
      <a:lvl4pPr marL="1535095" algn="l" defTabSz="1023396" rtl="0" eaLnBrk="1" latinLnBrk="0" hangingPunct="1">
        <a:defRPr sz="2015" kern="1200">
          <a:solidFill>
            <a:schemeClr val="tx1"/>
          </a:solidFill>
          <a:latin typeface="+mn-lt"/>
          <a:ea typeface="+mn-ea"/>
          <a:cs typeface="+mn-cs"/>
        </a:defRPr>
      </a:lvl4pPr>
      <a:lvl5pPr marL="2046793" algn="l" defTabSz="1023396" rtl="0" eaLnBrk="1" latinLnBrk="0" hangingPunct="1">
        <a:defRPr sz="2015" kern="1200">
          <a:solidFill>
            <a:schemeClr val="tx1"/>
          </a:solidFill>
          <a:latin typeface="+mn-lt"/>
          <a:ea typeface="+mn-ea"/>
          <a:cs typeface="+mn-cs"/>
        </a:defRPr>
      </a:lvl5pPr>
      <a:lvl6pPr marL="2558491" algn="l" defTabSz="1023396" rtl="0" eaLnBrk="1" latinLnBrk="0" hangingPunct="1">
        <a:defRPr sz="2015" kern="1200">
          <a:solidFill>
            <a:schemeClr val="tx1"/>
          </a:solidFill>
          <a:latin typeface="+mn-lt"/>
          <a:ea typeface="+mn-ea"/>
          <a:cs typeface="+mn-cs"/>
        </a:defRPr>
      </a:lvl6pPr>
      <a:lvl7pPr marL="3070189" algn="l" defTabSz="1023396" rtl="0" eaLnBrk="1" latinLnBrk="0" hangingPunct="1">
        <a:defRPr sz="2015" kern="1200">
          <a:solidFill>
            <a:schemeClr val="tx1"/>
          </a:solidFill>
          <a:latin typeface="+mn-lt"/>
          <a:ea typeface="+mn-ea"/>
          <a:cs typeface="+mn-cs"/>
        </a:defRPr>
      </a:lvl7pPr>
      <a:lvl8pPr marL="3581888" algn="l" defTabSz="1023396" rtl="0" eaLnBrk="1" latinLnBrk="0" hangingPunct="1">
        <a:defRPr sz="2015" kern="1200">
          <a:solidFill>
            <a:schemeClr val="tx1"/>
          </a:solidFill>
          <a:latin typeface="+mn-lt"/>
          <a:ea typeface="+mn-ea"/>
          <a:cs typeface="+mn-cs"/>
        </a:defRPr>
      </a:lvl8pPr>
      <a:lvl9pPr marL="4093586" algn="l" defTabSz="1023396" rtl="0" eaLnBrk="1" latinLnBrk="0" hangingPunct="1">
        <a:defRPr sz="20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6.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4.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4.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3.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41.xml.rels><?xml version="1.0" encoding="UTF-8" standalone="yes"?>
<Relationships xmlns="http://schemas.openxmlformats.org/package/2006/relationships"><Relationship Id="rId3" Type="http://schemas.openxmlformats.org/officeDocument/2006/relationships/image" Target="../media/image32.jpg"/><Relationship Id="rId7" Type="http://schemas.openxmlformats.org/officeDocument/2006/relationships/image" Target="../media/image51.png"/><Relationship Id="rId2" Type="http://schemas.openxmlformats.org/officeDocument/2006/relationships/image" Target="../media/image47.png"/><Relationship Id="rId1" Type="http://schemas.openxmlformats.org/officeDocument/2006/relationships/slideLayout" Target="../slideLayouts/slideLayout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Číslo">
            <a:extLst>
              <a:ext uri="{FF2B5EF4-FFF2-40B4-BE49-F238E27FC236}">
                <a16:creationId xmlns:a16="http://schemas.microsoft.com/office/drawing/2014/main" id="{62D55F2F-AC5E-4C57-A505-3B244957F426}"/>
              </a:ext>
            </a:extLst>
          </p:cNvPr>
          <p:cNvSpPr/>
          <p:nvPr/>
        </p:nvSpPr>
        <p:spPr>
          <a:xfrm>
            <a:off x="9790983" y="740676"/>
            <a:ext cx="1095555" cy="603849"/>
          </a:xfrm>
          <a:prstGeom prst="roundRect">
            <a:avLst/>
          </a:prstGeom>
          <a:solidFill>
            <a:srgbClr val="DCA741"/>
          </a:solidFill>
          <a:ln w="38100">
            <a:solidFill>
              <a:srgbClr val="6E4A2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108000" rIns="108000" bIns="144000" numCol="1" spcCol="0" rtlCol="0" fromWordArt="0" anchor="ctr" anchorCtr="0" forceAA="0" compatLnSpc="1">
            <a:prstTxWarp prst="textNoShape">
              <a:avLst/>
            </a:prstTxWarp>
            <a:noAutofit/>
          </a:bodyPr>
          <a:lstStyle/>
          <a:p>
            <a:pPr algn="ctr"/>
            <a:r>
              <a:rPr lang="sk-SK" sz="4000" b="1">
                <a:ln w="22225">
                  <a:solidFill>
                    <a:schemeClr val="accent2">
                      <a:lumMod val="50000"/>
                    </a:schemeClr>
                  </a:solidFill>
                  <a:prstDash val="solid"/>
                </a:ln>
                <a:solidFill>
                  <a:srgbClr val="FDF893"/>
                </a:solidFill>
                <a:latin typeface="BalloPEEExtBol" pitchFamily="2" charset="0"/>
              </a:rPr>
              <a:t>01</a:t>
            </a:r>
          </a:p>
        </p:txBody>
      </p:sp>
      <p:sp>
        <p:nvSpPr>
          <p:cNvPr id="11" name="SLO">
            <a:extLst>
              <a:ext uri="{FF2B5EF4-FFF2-40B4-BE49-F238E27FC236}">
                <a16:creationId xmlns:a16="http://schemas.microsoft.com/office/drawing/2014/main" id="{F90873B0-BE8B-454C-AC6A-B42364CFA55D}"/>
              </a:ext>
            </a:extLst>
          </p:cNvPr>
          <p:cNvSpPr txBox="1"/>
          <p:nvPr/>
        </p:nvSpPr>
        <p:spPr>
          <a:xfrm>
            <a:off x="1073943" y="1800000"/>
            <a:ext cx="967740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a:r>
              <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Svet objektívom</a:t>
            </a:r>
          </a:p>
        </p:txBody>
      </p:sp>
      <p:sp>
        <p:nvSpPr>
          <p:cNvPr id="8" name="ŠPA">
            <a:extLst>
              <a:ext uri="{FF2B5EF4-FFF2-40B4-BE49-F238E27FC236}">
                <a16:creationId xmlns:a16="http://schemas.microsoft.com/office/drawing/2014/main" id="{687B91B1-C7ED-4E9A-B1AD-49DCB9A10C2F}"/>
              </a:ext>
            </a:extLst>
          </p:cNvPr>
          <p:cNvSpPr txBox="1"/>
          <p:nvPr/>
        </p:nvSpPr>
        <p:spPr>
          <a:xfrm>
            <a:off x="921543" y="1800000"/>
            <a:ext cx="967740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a:r>
              <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El mundo en la lente</a:t>
            </a:r>
          </a:p>
        </p:txBody>
      </p:sp>
      <p:sp>
        <p:nvSpPr>
          <p:cNvPr id="6" name="ANG">
            <a:extLst>
              <a:ext uri="{FF2B5EF4-FFF2-40B4-BE49-F238E27FC236}">
                <a16:creationId xmlns:a16="http://schemas.microsoft.com/office/drawing/2014/main" id="{54DCFD3C-2A47-4C44-9779-5CC0834C2F74}"/>
              </a:ext>
            </a:extLst>
          </p:cNvPr>
          <p:cNvSpPr txBox="1"/>
          <p:nvPr/>
        </p:nvSpPr>
        <p:spPr>
          <a:xfrm>
            <a:off x="921543" y="1800000"/>
            <a:ext cx="967740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a:r>
              <a:rPr lang="en-US"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The world in the lens</a:t>
            </a:r>
            <a:endPar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endParaRPr>
          </a:p>
        </p:txBody>
      </p:sp>
      <p:sp>
        <p:nvSpPr>
          <p:cNvPr id="9" name="Autor">
            <a:extLst>
              <a:ext uri="{FF2B5EF4-FFF2-40B4-BE49-F238E27FC236}">
                <a16:creationId xmlns:a16="http://schemas.microsoft.com/office/drawing/2014/main" id="{E3EB2927-A14E-44B6-9E10-BEE6462A0245}"/>
              </a:ext>
            </a:extLst>
          </p:cNvPr>
          <p:cNvSpPr txBox="1"/>
          <p:nvPr/>
        </p:nvSpPr>
        <p:spPr>
          <a:xfrm>
            <a:off x="639795" y="5928465"/>
            <a:ext cx="3128643" cy="1077218"/>
          </a:xfrm>
          <a:prstGeom prst="rect">
            <a:avLst/>
          </a:prstGeom>
          <a:noFill/>
        </p:spPr>
        <p:txBody>
          <a:bodyPr wrap="square" rtlCol="0">
            <a:spAutoFit/>
            <a:scene3d>
              <a:camera prst="orthographicFront"/>
              <a:lightRig rig="threePt" dir="t"/>
            </a:scene3d>
            <a:sp3d prstMaterial="matte"/>
          </a:bodyPr>
          <a:lstStyle/>
          <a:p>
            <a:pPr algn="ctr"/>
            <a:r>
              <a:rPr lang="sk-SK" sz="36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Slava Stepanov</a:t>
            </a:r>
          </a:p>
          <a:p>
            <a:pPr algn="ctr"/>
            <a:r>
              <a:rPr lang="sk-SK" sz="28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Russia</a:t>
            </a:r>
          </a:p>
        </p:txBody>
      </p:sp>
      <p:sp>
        <p:nvSpPr>
          <p:cNvPr id="13" name="Steve">
            <a:extLst>
              <a:ext uri="{FF2B5EF4-FFF2-40B4-BE49-F238E27FC236}">
                <a16:creationId xmlns:a16="http://schemas.microsoft.com/office/drawing/2014/main" id="{38893B8B-E68F-4D19-AB13-882CFB1815D0}"/>
              </a:ext>
            </a:extLst>
          </p:cNvPr>
          <p:cNvSpPr/>
          <p:nvPr/>
        </p:nvSpPr>
        <p:spPr>
          <a:xfrm>
            <a:off x="10387609" y="7005683"/>
            <a:ext cx="986168" cy="523220"/>
          </a:xfrm>
          <a:prstGeom prst="rect">
            <a:avLst/>
          </a:prstGeom>
        </p:spPr>
        <p:txBody>
          <a:bodyPr wrap="none">
            <a:spAutoFit/>
          </a:bodyPr>
          <a:lstStyle/>
          <a:p>
            <a:pPr lvl="0" algn="ctr"/>
            <a:r>
              <a:rPr lang="sk-SK" sz="28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Steve</a:t>
            </a:r>
          </a:p>
        </p:txBody>
      </p:sp>
      <p:sp>
        <p:nvSpPr>
          <p:cNvPr id="14" name="Rok">
            <a:extLst>
              <a:ext uri="{FF2B5EF4-FFF2-40B4-BE49-F238E27FC236}">
                <a16:creationId xmlns:a16="http://schemas.microsoft.com/office/drawing/2014/main" id="{CDF1537D-F3D0-4C35-B44E-5DC79FE15C90}"/>
              </a:ext>
            </a:extLst>
          </p:cNvPr>
          <p:cNvSpPr/>
          <p:nvPr/>
        </p:nvSpPr>
        <p:spPr>
          <a:xfrm>
            <a:off x="10718422" y="6734832"/>
            <a:ext cx="614271" cy="400110"/>
          </a:xfrm>
          <a:prstGeom prst="rect">
            <a:avLst/>
          </a:prstGeom>
        </p:spPr>
        <p:txBody>
          <a:bodyPr wrap="none">
            <a:spAutoFit/>
          </a:bodyPr>
          <a:lstStyle/>
          <a:p>
            <a:pPr lvl="0" algn="ctr"/>
            <a:r>
              <a:rPr lang="sk-SK" sz="20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2019</a:t>
            </a:r>
          </a:p>
        </p:txBody>
      </p:sp>
      <p:pic>
        <p:nvPicPr>
          <p:cNvPr id="15" name="Foto 2b">
            <a:extLst>
              <a:ext uri="{FF2B5EF4-FFF2-40B4-BE49-F238E27FC236}">
                <a16:creationId xmlns:a16="http://schemas.microsoft.com/office/drawing/2014/main" id="{CFE40BA1-D44E-4DDB-97E9-BB9B06F8258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rot="558674">
            <a:off x="6515305" y="3688963"/>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pic>
        <p:nvPicPr>
          <p:cNvPr id="12" name="Foto 2a">
            <a:extLst>
              <a:ext uri="{FF2B5EF4-FFF2-40B4-BE49-F238E27FC236}">
                <a16:creationId xmlns:a16="http://schemas.microsoft.com/office/drawing/2014/main" id="{DAEB384F-4AD5-4E5B-A802-AE103B1F5B2C}"/>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rot="20983129">
            <a:off x="2479770" y="3706320"/>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pic>
        <p:nvPicPr>
          <p:cNvPr id="17" name="Foto 1">
            <a:extLst>
              <a:ext uri="{FF2B5EF4-FFF2-40B4-BE49-F238E27FC236}">
                <a16:creationId xmlns:a16="http://schemas.microsoft.com/office/drawing/2014/main" id="{E7C3650B-CF04-477D-BEF4-D52CA54CB281}"/>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4500243" y="2745742"/>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25341115"/>
      </p:ext>
    </p:extLst>
  </p:cSld>
  <p:clrMapOvr>
    <a:masterClrMapping/>
  </p:clrMapOvr>
  <mc:AlternateContent xmlns:mc="http://schemas.openxmlformats.org/markup-compatibility/2006">
    <mc:Choice xmlns:p14="http://schemas.microsoft.com/office/powerpoint/2010/main" Requires="p14">
      <p:transition spd="slow" p14:dur="2000" advClick="0" advTm="21000">
        <p:fade/>
        <p:sndAc>
          <p:stSnd loop="1">
            <p:snd r:embed="rId2" name="Duet LjubAnia - Smuglianka 1.wav"/>
          </p:stSnd>
        </p:sndAc>
      </p:transition>
    </mc:Choice>
    <mc:Fallback>
      <p:transition spd="slow" advClick="0" advTm="21000">
        <p:fade/>
        <p:sndAc>
          <p:stSnd loop="1">
            <p:snd r:embed="rId2" name="Duet LjubAnia - Smuglianka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par>
                          <p:cTn id="8" fill="hold">
                            <p:stCondLst>
                              <p:cond delay="1500"/>
                            </p:stCondLst>
                            <p:childTnLst>
                              <p:par>
                                <p:cTn id="9" presetID="1" presetClass="entr" presetSubtype="0" fill="hold" nodeType="afterEffect">
                                  <p:stCondLst>
                                    <p:cond delay="500"/>
                                  </p:stCondLst>
                                  <p:iterate type="lt">
                                    <p:tmAbs val="300"/>
                                  </p:iterate>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par>
                          <p:cTn id="11" fill="hold">
                            <p:stCondLst>
                              <p:cond delay="6801"/>
                            </p:stCondLst>
                            <p:childTnLst>
                              <p:par>
                                <p:cTn id="12" presetID="53" presetClass="entr" presetSubtype="16"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2000" fill="hold"/>
                                        <p:tgtEl>
                                          <p:spTgt spid="15"/>
                                        </p:tgtEl>
                                        <p:attrNameLst>
                                          <p:attrName>ppt_w</p:attrName>
                                        </p:attrNameLst>
                                      </p:cBhvr>
                                      <p:tavLst>
                                        <p:tav tm="0">
                                          <p:val>
                                            <p:fltVal val="0"/>
                                          </p:val>
                                        </p:tav>
                                        <p:tav tm="100000">
                                          <p:val>
                                            <p:strVal val="#ppt_w"/>
                                          </p:val>
                                        </p:tav>
                                      </p:tavLst>
                                    </p:anim>
                                    <p:anim calcmode="lin" valueType="num">
                                      <p:cBhvr>
                                        <p:cTn id="15" dur="2000" fill="hold"/>
                                        <p:tgtEl>
                                          <p:spTgt spid="15"/>
                                        </p:tgtEl>
                                        <p:attrNameLst>
                                          <p:attrName>ppt_h</p:attrName>
                                        </p:attrNameLst>
                                      </p:cBhvr>
                                      <p:tavLst>
                                        <p:tav tm="0">
                                          <p:val>
                                            <p:fltVal val="0"/>
                                          </p:val>
                                        </p:tav>
                                        <p:tav tm="100000">
                                          <p:val>
                                            <p:strVal val="#ppt_h"/>
                                          </p:val>
                                        </p:tav>
                                      </p:tavLst>
                                    </p:anim>
                                    <p:animEffect transition="in" filter="fade">
                                      <p:cBhvr>
                                        <p:cTn id="16" dur="2000"/>
                                        <p:tgtEl>
                                          <p:spTgt spid="15"/>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2000" fill="hold"/>
                                        <p:tgtEl>
                                          <p:spTgt spid="12"/>
                                        </p:tgtEl>
                                        <p:attrNameLst>
                                          <p:attrName>ppt_w</p:attrName>
                                        </p:attrNameLst>
                                      </p:cBhvr>
                                      <p:tavLst>
                                        <p:tav tm="0">
                                          <p:val>
                                            <p:fltVal val="0"/>
                                          </p:val>
                                        </p:tav>
                                        <p:tav tm="100000">
                                          <p:val>
                                            <p:strVal val="#ppt_w"/>
                                          </p:val>
                                        </p:tav>
                                      </p:tavLst>
                                    </p:anim>
                                    <p:anim calcmode="lin" valueType="num">
                                      <p:cBhvr>
                                        <p:cTn id="20" dur="2000" fill="hold"/>
                                        <p:tgtEl>
                                          <p:spTgt spid="12"/>
                                        </p:tgtEl>
                                        <p:attrNameLst>
                                          <p:attrName>ppt_h</p:attrName>
                                        </p:attrNameLst>
                                      </p:cBhvr>
                                      <p:tavLst>
                                        <p:tav tm="0">
                                          <p:val>
                                            <p:fltVal val="0"/>
                                          </p:val>
                                        </p:tav>
                                        <p:tav tm="100000">
                                          <p:val>
                                            <p:strVal val="#ppt_h"/>
                                          </p:val>
                                        </p:tav>
                                      </p:tavLst>
                                    </p:anim>
                                    <p:animEffect transition="in" filter="fade">
                                      <p:cBhvr>
                                        <p:cTn id="21" dur="2000"/>
                                        <p:tgtEl>
                                          <p:spTgt spid="12"/>
                                        </p:tgtEl>
                                      </p:cBhvr>
                                    </p:animEffect>
                                  </p:childTnLst>
                                </p:cTn>
                              </p:par>
                              <p:par>
                                <p:cTn id="22" presetID="53" presetClass="entr" presetSubtype="16"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p:cTn id="24" dur="2000" fill="hold"/>
                                        <p:tgtEl>
                                          <p:spTgt spid="17"/>
                                        </p:tgtEl>
                                        <p:attrNameLst>
                                          <p:attrName>ppt_w</p:attrName>
                                        </p:attrNameLst>
                                      </p:cBhvr>
                                      <p:tavLst>
                                        <p:tav tm="0">
                                          <p:val>
                                            <p:fltVal val="0"/>
                                          </p:val>
                                        </p:tav>
                                        <p:tav tm="100000">
                                          <p:val>
                                            <p:strVal val="#ppt_w"/>
                                          </p:val>
                                        </p:tav>
                                      </p:tavLst>
                                    </p:anim>
                                    <p:anim calcmode="lin" valueType="num">
                                      <p:cBhvr>
                                        <p:cTn id="25" dur="2000" fill="hold"/>
                                        <p:tgtEl>
                                          <p:spTgt spid="17"/>
                                        </p:tgtEl>
                                        <p:attrNameLst>
                                          <p:attrName>ppt_h</p:attrName>
                                        </p:attrNameLst>
                                      </p:cBhvr>
                                      <p:tavLst>
                                        <p:tav tm="0">
                                          <p:val>
                                            <p:fltVal val="0"/>
                                          </p:val>
                                        </p:tav>
                                        <p:tav tm="100000">
                                          <p:val>
                                            <p:strVal val="#ppt_h"/>
                                          </p:val>
                                        </p:tav>
                                      </p:tavLst>
                                    </p:anim>
                                    <p:animEffect transition="in" filter="fade">
                                      <p:cBhvr>
                                        <p:cTn id="26" dur="2000"/>
                                        <p:tgtEl>
                                          <p:spTgt spid="17"/>
                                        </p:tgtEl>
                                      </p:cBhvr>
                                    </p:animEffect>
                                  </p:childTnLst>
                                </p:cTn>
                              </p:par>
                            </p:childTnLst>
                          </p:cTn>
                        </p:par>
                        <p:par>
                          <p:cTn id="27" fill="hold">
                            <p:stCondLst>
                              <p:cond delay="8801"/>
                            </p:stCondLst>
                            <p:childTnLst>
                              <p:par>
                                <p:cTn id="28" presetID="42" presetClass="entr" presetSubtype="0" fill="hold" grpId="0" nodeType="afterEffect">
                                  <p:stCondLst>
                                    <p:cond delay="0"/>
                                  </p:stCondLst>
                                  <p:childTnLst>
                                    <p:set>
                                      <p:cBhvr>
                                        <p:cTn id="29" dur="1" fill="hold">
                                          <p:stCondLst>
                                            <p:cond delay="0"/>
                                          </p:stCondLst>
                                        </p:cTn>
                                        <p:tgtEl>
                                          <p:spTgt spid="9">
                                            <p:txEl>
                                              <p:pRg st="0" end="0"/>
                                            </p:txEl>
                                          </p:spTgt>
                                        </p:tgtEl>
                                        <p:attrNameLst>
                                          <p:attrName>style.visibility</p:attrName>
                                        </p:attrNameLst>
                                      </p:cBhvr>
                                      <p:to>
                                        <p:strVal val="visible"/>
                                      </p:to>
                                    </p:set>
                                    <p:animEffect transition="in" filter="fade">
                                      <p:cBhvr>
                                        <p:cTn id="30" dur="1000"/>
                                        <p:tgtEl>
                                          <p:spTgt spid="9">
                                            <p:txEl>
                                              <p:pRg st="0" end="0"/>
                                            </p:txEl>
                                          </p:spTgt>
                                        </p:tgtEl>
                                      </p:cBhvr>
                                    </p:animEffect>
                                    <p:anim calcmode="lin" valueType="num">
                                      <p:cBhvr>
                                        <p:cTn id="31"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32" dur="1000" fill="hold"/>
                                        <p:tgtEl>
                                          <p:spTgt spid="9">
                                            <p:txEl>
                                              <p:pRg st="0" end="0"/>
                                            </p:txEl>
                                          </p:spTgt>
                                        </p:tgtEl>
                                        <p:attrNameLst>
                                          <p:attrName>ppt_y</p:attrName>
                                        </p:attrNameLst>
                                      </p:cBhvr>
                                      <p:tavLst>
                                        <p:tav tm="0">
                                          <p:val>
                                            <p:strVal val="#ppt_y+.1"/>
                                          </p:val>
                                        </p:tav>
                                        <p:tav tm="100000">
                                          <p:val>
                                            <p:strVal val="#ppt_y"/>
                                          </p:val>
                                        </p:tav>
                                      </p:tavLst>
                                    </p:anim>
                                  </p:childTnLst>
                                </p:cTn>
                              </p:par>
                              <p:par>
                                <p:cTn id="33" presetID="1" presetClass="entr" presetSubtype="0" fill="hold" grpId="0" nodeType="withEffect">
                                  <p:stCondLst>
                                    <p:cond delay="1250"/>
                                  </p:stCondLst>
                                  <p:iterate type="lt">
                                    <p:tmAbs val="200"/>
                                  </p:iterate>
                                  <p:childTnLst>
                                    <p:set>
                                      <p:cBhvr>
                                        <p:cTn id="34" dur="1" fill="hold">
                                          <p:stCondLst>
                                            <p:cond delay="0"/>
                                          </p:stCondLst>
                                        </p:cTn>
                                        <p:tgtEl>
                                          <p:spTgt spid="9">
                                            <p:txEl>
                                              <p:pRg st="1" end="1"/>
                                            </p:txEl>
                                          </p:spTgt>
                                        </p:tgtEl>
                                        <p:attrNameLst>
                                          <p:attrName>style.visibility</p:attrName>
                                        </p:attrNameLst>
                                      </p:cBhvr>
                                      <p:to>
                                        <p:strVal val="visible"/>
                                      </p:to>
                                    </p:set>
                                  </p:childTnLst>
                                </p:cTn>
                              </p:par>
                            </p:childTnLst>
                          </p:cTn>
                        </p:par>
                        <p:par>
                          <p:cTn id="35" fill="hold">
                            <p:stCondLst>
                              <p:cond delay="11052"/>
                            </p:stCondLst>
                            <p:childTnLst>
                              <p:par>
                                <p:cTn id="36" presetID="10" presetClass="exit" presetSubtype="0" fill="hold" grpId="0" nodeType="afterEffect">
                                  <p:stCondLst>
                                    <p:cond delay="0"/>
                                  </p:stCondLst>
                                  <p:iterate type="lt">
                                    <p:tmPct val="0"/>
                                  </p:iterate>
                                  <p:childTnLst>
                                    <p:animEffect transition="out" filter="fade">
                                      <p:cBhvr>
                                        <p:cTn id="37" dur="1000"/>
                                        <p:tgtEl>
                                          <p:spTgt spid="6">
                                            <p:txEl>
                                              <p:pRg st="0" end="0"/>
                                            </p:txEl>
                                          </p:spTgt>
                                        </p:tgtEl>
                                      </p:cBhvr>
                                    </p:animEffect>
                                    <p:set>
                                      <p:cBhvr>
                                        <p:cTn id="38" dur="1" fill="hold">
                                          <p:stCondLst>
                                            <p:cond delay="999"/>
                                          </p:stCondLst>
                                        </p:cTn>
                                        <p:tgtEl>
                                          <p:spTgt spid="6">
                                            <p:txEl>
                                              <p:pRg st="0" end="0"/>
                                            </p:txEl>
                                          </p:spTgt>
                                        </p:tgtEl>
                                        <p:attrNameLst>
                                          <p:attrName>style.visibility</p:attrName>
                                        </p:attrNameLst>
                                      </p:cBhvr>
                                      <p:to>
                                        <p:strVal val="hidden"/>
                                      </p:to>
                                    </p:set>
                                  </p:childTnLst>
                                </p:cTn>
                              </p:par>
                            </p:childTnLst>
                          </p:cTn>
                        </p:par>
                        <p:par>
                          <p:cTn id="39" fill="hold">
                            <p:stCondLst>
                              <p:cond delay="12052"/>
                            </p:stCondLst>
                            <p:childTnLst>
                              <p:par>
                                <p:cTn id="40" presetID="1" presetClass="entr" presetSubtype="0" fill="hold" grpId="0" nodeType="afterEffect">
                                  <p:stCondLst>
                                    <p:cond delay="0"/>
                                  </p:stCondLst>
                                  <p:iterate type="lt">
                                    <p:tmAbs val="300"/>
                                  </p:iterate>
                                  <p:childTnLst>
                                    <p:set>
                                      <p:cBhvr>
                                        <p:cTn id="41" dur="1" fill="hold">
                                          <p:stCondLst>
                                            <p:cond delay="0"/>
                                          </p:stCondLst>
                                        </p:cTn>
                                        <p:tgtEl>
                                          <p:spTgt spid="8"/>
                                        </p:tgtEl>
                                        <p:attrNameLst>
                                          <p:attrName>style.visibility</p:attrName>
                                        </p:attrNameLst>
                                      </p:cBhvr>
                                      <p:to>
                                        <p:strVal val="visible"/>
                                      </p:to>
                                    </p:set>
                                  </p:childTnLst>
                                </p:cTn>
                              </p:par>
                            </p:childTnLst>
                          </p:cTn>
                        </p:par>
                        <p:par>
                          <p:cTn id="42" fill="hold">
                            <p:stCondLst>
                              <p:cond delay="16553"/>
                            </p:stCondLst>
                            <p:childTnLst>
                              <p:par>
                                <p:cTn id="43" presetID="10" presetClass="exit" presetSubtype="0" fill="hold" grpId="1" nodeType="afterEffect">
                                  <p:stCondLst>
                                    <p:cond delay="0"/>
                                  </p:stCondLst>
                                  <p:iterate type="lt">
                                    <p:tmPct val="0"/>
                                  </p:iterate>
                                  <p:childTnLst>
                                    <p:animEffect transition="out" filter="fade">
                                      <p:cBhvr>
                                        <p:cTn id="44" dur="1000"/>
                                        <p:tgtEl>
                                          <p:spTgt spid="8"/>
                                        </p:tgtEl>
                                      </p:cBhvr>
                                    </p:animEffect>
                                    <p:set>
                                      <p:cBhvr>
                                        <p:cTn id="45" dur="1" fill="hold">
                                          <p:stCondLst>
                                            <p:cond delay="999"/>
                                          </p:stCondLst>
                                        </p:cTn>
                                        <p:tgtEl>
                                          <p:spTgt spid="8"/>
                                        </p:tgtEl>
                                        <p:attrNameLst>
                                          <p:attrName>style.visibility</p:attrName>
                                        </p:attrNameLst>
                                      </p:cBhvr>
                                      <p:to>
                                        <p:strVal val="hidden"/>
                                      </p:to>
                                    </p:set>
                                  </p:childTnLst>
                                </p:cTn>
                              </p:par>
                            </p:childTnLst>
                          </p:cTn>
                        </p:par>
                        <p:par>
                          <p:cTn id="46" fill="hold">
                            <p:stCondLst>
                              <p:cond delay="17553"/>
                            </p:stCondLst>
                            <p:childTnLst>
                              <p:par>
                                <p:cTn id="47" presetID="1" presetClass="entr" presetSubtype="0" fill="hold" nodeType="afterEffect">
                                  <p:stCondLst>
                                    <p:cond delay="0"/>
                                  </p:stCondLst>
                                  <p:iterate type="lt">
                                    <p:tmAbs val="300"/>
                                  </p:iterate>
                                  <p:childTnLst>
                                    <p:set>
                                      <p:cBhvr>
                                        <p:cTn id="4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8" grpId="1"/>
      <p:bldP spid="6" grpId="0" build="allAtOnce"/>
      <p:bldP spid="9" grpId="0" build="p" advAuto="50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iesto">
            <a:extLst>
              <a:ext uri="{FF2B5EF4-FFF2-40B4-BE49-F238E27FC236}">
                <a16:creationId xmlns:a16="http://schemas.microsoft.com/office/drawing/2014/main" id="{54DCFD3C-2A47-4C44-9779-5CC0834C2F74}"/>
              </a:ext>
            </a:extLst>
          </p:cNvPr>
          <p:cNvSpPr txBox="1"/>
          <p:nvPr/>
        </p:nvSpPr>
        <p:spPr>
          <a:xfrm>
            <a:off x="2163205" y="1017229"/>
            <a:ext cx="7194079" cy="1569660"/>
          </a:xfrm>
          <a:prstGeom prst="rect">
            <a:avLst/>
          </a:prstGeom>
          <a:noFill/>
        </p:spPr>
        <p:txBody>
          <a:bodyPr wrap="square" rtlCol="0">
            <a:prstTxWarp prst="textChevron">
              <a:avLst>
                <a:gd name="adj" fmla="val 25550"/>
              </a:avLst>
            </a:prstTxWarp>
            <a:spAutoFit/>
            <a:scene3d>
              <a:camera prst="orthographicFront"/>
              <a:lightRig rig="threePt" dir="t"/>
            </a:scene3d>
            <a:sp3d extrusionH="57150">
              <a:bevelT w="82550" h="38100" prst="coolSlant"/>
            </a:sp3d>
          </a:bodyPr>
          <a:lstStyle/>
          <a:p>
            <a:pPr algn="ctr"/>
            <a:r>
              <a:rPr lang="sk-SK" sz="96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Vladivostok</a:t>
            </a:r>
          </a:p>
        </p:txBody>
      </p:sp>
      <p:sp>
        <p:nvSpPr>
          <p:cNvPr id="11" name="Krajina">
            <a:extLst>
              <a:ext uri="{FF2B5EF4-FFF2-40B4-BE49-F238E27FC236}">
                <a16:creationId xmlns:a16="http://schemas.microsoft.com/office/drawing/2014/main" id="{B3BC3F27-5A76-4432-9F5A-28D54A9E594A}"/>
              </a:ext>
            </a:extLst>
          </p:cNvPr>
          <p:cNvSpPr txBox="1"/>
          <p:nvPr/>
        </p:nvSpPr>
        <p:spPr>
          <a:xfrm>
            <a:off x="3483606" y="5490172"/>
            <a:ext cx="4553275" cy="1323439"/>
          </a:xfrm>
          <a:prstGeom prst="rect">
            <a:avLst/>
          </a:prstGeom>
          <a:noFill/>
        </p:spPr>
        <p:txBody>
          <a:bodyPr wrap="square" rtlCol="0">
            <a:spAutoFit/>
            <a:scene3d>
              <a:camera prst="orthographicFront"/>
              <a:lightRig rig="threePt" dir="t"/>
            </a:scene3d>
            <a:sp3d extrusionH="57150">
              <a:bevelT w="82550" h="38100" prst="coolSlant"/>
            </a:sp3d>
          </a:bodyPr>
          <a:lstStyle/>
          <a:p>
            <a:pPr algn="ctr"/>
            <a:r>
              <a:rPr lang="sk-SK" sz="8000" b="1">
                <a:ln>
                  <a:solidFill>
                    <a:schemeClr val="tx1"/>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Russia</a:t>
            </a:r>
          </a:p>
        </p:txBody>
      </p:sp>
      <p:sp>
        <p:nvSpPr>
          <p:cNvPr id="12" name="Steve">
            <a:extLst>
              <a:ext uri="{FF2B5EF4-FFF2-40B4-BE49-F238E27FC236}">
                <a16:creationId xmlns:a16="http://schemas.microsoft.com/office/drawing/2014/main" id="{74162E3F-0C09-4820-80BC-9F0A3065BEF6}"/>
              </a:ext>
            </a:extLst>
          </p:cNvPr>
          <p:cNvSpPr/>
          <p:nvPr/>
        </p:nvSpPr>
        <p:spPr>
          <a:xfrm>
            <a:off x="10387609" y="7005683"/>
            <a:ext cx="986168" cy="523220"/>
          </a:xfrm>
          <a:prstGeom prst="rect">
            <a:avLst/>
          </a:prstGeom>
        </p:spPr>
        <p:txBody>
          <a:bodyPr wrap="none">
            <a:spAutoFit/>
          </a:bodyPr>
          <a:lstStyle/>
          <a:p>
            <a:pPr lvl="0" algn="ctr"/>
            <a:r>
              <a:rPr lang="sk-SK" sz="28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Steve</a:t>
            </a:r>
          </a:p>
        </p:txBody>
      </p:sp>
      <p:sp>
        <p:nvSpPr>
          <p:cNvPr id="13" name="Rok">
            <a:extLst>
              <a:ext uri="{FF2B5EF4-FFF2-40B4-BE49-F238E27FC236}">
                <a16:creationId xmlns:a16="http://schemas.microsoft.com/office/drawing/2014/main" id="{8B05D24D-47B6-4D33-9EFB-12A8BECAFBCF}"/>
              </a:ext>
            </a:extLst>
          </p:cNvPr>
          <p:cNvSpPr/>
          <p:nvPr/>
        </p:nvSpPr>
        <p:spPr>
          <a:xfrm>
            <a:off x="10718422" y="6734832"/>
            <a:ext cx="614271" cy="400110"/>
          </a:xfrm>
          <a:prstGeom prst="rect">
            <a:avLst/>
          </a:prstGeom>
        </p:spPr>
        <p:txBody>
          <a:bodyPr wrap="none">
            <a:spAutoFit/>
          </a:bodyPr>
          <a:lstStyle/>
          <a:p>
            <a:pPr lvl="0" algn="ctr"/>
            <a:r>
              <a:rPr lang="sk-SK" sz="20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2019</a:t>
            </a:r>
          </a:p>
        </p:txBody>
      </p:sp>
      <p:pic>
        <p:nvPicPr>
          <p:cNvPr id="16" name="Foto 2b">
            <a:extLst>
              <a:ext uri="{FF2B5EF4-FFF2-40B4-BE49-F238E27FC236}">
                <a16:creationId xmlns:a16="http://schemas.microsoft.com/office/drawing/2014/main" id="{3636F232-F5A6-4F09-B8B6-9991937D1E17}"/>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rot="558674">
            <a:off x="6515305" y="3688963"/>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pic>
        <p:nvPicPr>
          <p:cNvPr id="17" name="Foto 2a">
            <a:extLst>
              <a:ext uri="{FF2B5EF4-FFF2-40B4-BE49-F238E27FC236}">
                <a16:creationId xmlns:a16="http://schemas.microsoft.com/office/drawing/2014/main" id="{658E288D-761F-43AF-AA42-7D8C7B4295D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rot="20983129">
            <a:off x="2479770" y="3706320"/>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pic>
        <p:nvPicPr>
          <p:cNvPr id="18" name="Foto 1">
            <a:extLst>
              <a:ext uri="{FF2B5EF4-FFF2-40B4-BE49-F238E27FC236}">
                <a16:creationId xmlns:a16="http://schemas.microsoft.com/office/drawing/2014/main" id="{A9E0D3E4-4DC2-4562-ADD6-463205AFCD18}"/>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500243" y="2745742"/>
            <a:ext cx="2520000" cy="1674000"/>
          </a:xfrm>
          <a:prstGeom prst="rect">
            <a:avLst/>
          </a:prstGeom>
          <a:ln w="25400">
            <a:solidFill>
              <a:schemeClr val="bg1"/>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0793296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500"/>
                                        <p:tgtEl>
                                          <p:spTgt spid="6"/>
                                        </p:tgtEl>
                                      </p:cBhvr>
                                    </p:animEffect>
                                  </p:childTnLst>
                                </p:cTn>
                              </p:par>
                            </p:childTnLst>
                          </p:cTn>
                        </p:par>
                        <p:par>
                          <p:cTn id="8" fill="hold">
                            <p:stCondLst>
                              <p:cond delay="30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2000"/>
                                        <p:tgtEl>
                                          <p:spTgt spid="11"/>
                                        </p:tgtEl>
                                      </p:cBhvr>
                                    </p:animEffect>
                                    <p:anim calcmode="lin" valueType="num">
                                      <p:cBhvr>
                                        <p:cTn id="12" dur="2000" fill="hold"/>
                                        <p:tgtEl>
                                          <p:spTgt spid="11"/>
                                        </p:tgtEl>
                                        <p:attrNameLst>
                                          <p:attrName>ppt_x</p:attrName>
                                        </p:attrNameLst>
                                      </p:cBhvr>
                                      <p:tavLst>
                                        <p:tav tm="0">
                                          <p:val>
                                            <p:strVal val="#ppt_x"/>
                                          </p:val>
                                        </p:tav>
                                        <p:tav tm="100000">
                                          <p:val>
                                            <p:strVal val="#ppt_x"/>
                                          </p:val>
                                        </p:tav>
                                      </p:tavLst>
                                    </p:anim>
                                    <p:anim calcmode="lin" valueType="num">
                                      <p:cBhvr>
                                        <p:cTn id="13" dur="2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Kruh">
            <a:extLst>
              <a:ext uri="{FF2B5EF4-FFF2-40B4-BE49-F238E27FC236}">
                <a16:creationId xmlns:a16="http://schemas.microsoft.com/office/drawing/2014/main" id="{8A0D9F46-F389-4DDD-98CB-2F31BFCBEF71}"/>
              </a:ext>
            </a:extLst>
          </p:cNvPr>
          <p:cNvSpPr/>
          <p:nvPr/>
        </p:nvSpPr>
        <p:spPr>
          <a:xfrm>
            <a:off x="10577116" y="6666954"/>
            <a:ext cx="754380" cy="75438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3" name="Myš">
            <a:extLst>
              <a:ext uri="{FF2B5EF4-FFF2-40B4-BE49-F238E27FC236}">
                <a16:creationId xmlns:a16="http://schemas.microsoft.com/office/drawing/2014/main" id="{76DE224D-07D6-48D1-8FAC-1D1A9F2B90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683170">
            <a:off x="10738482" y="6828320"/>
            <a:ext cx="431646" cy="431646"/>
          </a:xfrm>
          <a:prstGeom prst="rect">
            <a:avLst/>
          </a:prstGeom>
          <a:effectLst>
            <a:outerShdw blurRad="50800" dist="63500" dir="3600000" algn="tl" rotWithShape="0">
              <a:prstClr val="black">
                <a:alpha val="56000"/>
              </a:prstClr>
            </a:outerShdw>
          </a:effectLst>
        </p:spPr>
      </p:pic>
      <p:sp>
        <p:nvSpPr>
          <p:cNvPr id="13" name="GPS">
            <a:extLst>
              <a:ext uri="{FF2B5EF4-FFF2-40B4-BE49-F238E27FC236}">
                <a16:creationId xmlns:a16="http://schemas.microsoft.com/office/drawing/2014/main" id="{23DA8950-262F-4DA2-8BD9-7894F8703482}"/>
              </a:ext>
            </a:extLst>
          </p:cNvPr>
          <p:cNvSpPr txBox="1"/>
          <p:nvPr/>
        </p:nvSpPr>
        <p:spPr>
          <a:xfrm>
            <a:off x="4497316" y="7061394"/>
            <a:ext cx="2943233" cy="283796"/>
          </a:xfrm>
          <a:prstGeom prst="rect">
            <a:avLst/>
          </a:prstGeom>
          <a:noFill/>
          <a:effectLst>
            <a:outerShdw blurRad="63500" dist="12700" dir="2700000" algn="tl" rotWithShape="0">
              <a:prstClr val="black">
                <a:alpha val="20000"/>
              </a:prstClr>
            </a:outerShdw>
          </a:effectLst>
        </p:spPr>
        <p:txBody>
          <a:bodyPr wrap="square" rtlCol="0">
            <a:spAutoFit/>
          </a:bodyPr>
          <a:lstStyle/>
          <a:p>
            <a:pPr algn="ctr" defTabSz="709139">
              <a:defRPr/>
            </a:pPr>
            <a:r>
              <a:rPr lang="sk-SK" sz="1244" b="1" i="1" kern="0" dirty="0">
                <a:solidFill>
                  <a:prstClr val="white"/>
                </a:solidFill>
                <a:latin typeface="Brooklyn CE" pitchFamily="2" charset="0"/>
              </a:rPr>
              <a:t>GPS   </a:t>
            </a:r>
            <a:r>
              <a:rPr lang="sk-SK" sz="1244" b="1" i="1" kern="0">
                <a:solidFill>
                  <a:prstClr val="white"/>
                </a:solidFill>
                <a:latin typeface="Brooklyn CE" pitchFamily="2" charset="0"/>
              </a:rPr>
              <a:t>N 43°08‘00‘‘  E 131°54‘00‘‘</a:t>
            </a:r>
            <a:endParaRPr lang="sk-SK" sz="1244" b="1" i="1" kern="0" dirty="0">
              <a:solidFill>
                <a:prstClr val="white"/>
              </a:solidFill>
              <a:latin typeface="Brooklyn CE" pitchFamily="2" charset="0"/>
            </a:endParaRPr>
          </a:p>
        </p:txBody>
      </p:sp>
      <p:sp>
        <p:nvSpPr>
          <p:cNvPr id="9" name="Miesto">
            <a:extLst>
              <a:ext uri="{FF2B5EF4-FFF2-40B4-BE49-F238E27FC236}">
                <a16:creationId xmlns:a16="http://schemas.microsoft.com/office/drawing/2014/main" id="{1FF30FDE-E7D2-4936-A500-6D8C207D2804}"/>
              </a:ext>
            </a:extLst>
          </p:cNvPr>
          <p:cNvSpPr/>
          <p:nvPr/>
        </p:nvSpPr>
        <p:spPr>
          <a:xfrm>
            <a:off x="1408141" y="383444"/>
            <a:ext cx="4636206" cy="1323439"/>
          </a:xfrm>
          <a:prstGeom prst="rect">
            <a:avLst/>
          </a:prstGeom>
        </p:spPr>
        <p:txBody>
          <a:bodyPr wrap="none">
            <a:spAutoFit/>
          </a:bodyPr>
          <a:lstStyle/>
          <a:p>
            <a:pPr lvl="0" algn="ctr"/>
            <a:r>
              <a:rPr lang="sk-SK" sz="80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Vladivostok</a:t>
            </a:r>
          </a:p>
        </p:txBody>
      </p:sp>
      <p:sp>
        <p:nvSpPr>
          <p:cNvPr id="10" name="Krajina">
            <a:extLst>
              <a:ext uri="{FF2B5EF4-FFF2-40B4-BE49-F238E27FC236}">
                <a16:creationId xmlns:a16="http://schemas.microsoft.com/office/drawing/2014/main" id="{32C03CE3-CEBA-48EC-9997-DA0D8FD06C25}"/>
              </a:ext>
            </a:extLst>
          </p:cNvPr>
          <p:cNvSpPr/>
          <p:nvPr/>
        </p:nvSpPr>
        <p:spPr>
          <a:xfrm>
            <a:off x="1841085" y="5292626"/>
            <a:ext cx="2060179" cy="1015663"/>
          </a:xfrm>
          <a:prstGeom prst="rect">
            <a:avLst/>
          </a:prstGeom>
        </p:spPr>
        <p:txBody>
          <a:bodyPr wrap="none">
            <a:spAutoFit/>
          </a:bodyPr>
          <a:lstStyle/>
          <a:p>
            <a:pPr lvl="0" algn="ctr"/>
            <a:r>
              <a:rPr lang="sk-SK" sz="60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Russia</a:t>
            </a:r>
          </a:p>
        </p:txBody>
      </p:sp>
      <p:pic>
        <p:nvPicPr>
          <p:cNvPr id="5" name="Mapa">
            <a:extLst>
              <a:ext uri="{FF2B5EF4-FFF2-40B4-BE49-F238E27FC236}">
                <a16:creationId xmlns:a16="http://schemas.microsoft.com/office/drawing/2014/main" id="{19822C8C-40E9-4A9B-8BA1-3843770ABF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287" y="1367274"/>
            <a:ext cx="8981100" cy="4984511"/>
          </a:xfrm>
          <a:prstGeom prst="rect">
            <a:avLst/>
          </a:prstGeom>
        </p:spPr>
      </p:pic>
      <p:sp>
        <p:nvSpPr>
          <p:cNvPr id="6" name="Vladivostok">
            <a:extLst>
              <a:ext uri="{FF2B5EF4-FFF2-40B4-BE49-F238E27FC236}">
                <a16:creationId xmlns:a16="http://schemas.microsoft.com/office/drawing/2014/main" id="{FEC11662-5754-4869-8611-A30D4DD06E1F}"/>
              </a:ext>
            </a:extLst>
          </p:cNvPr>
          <p:cNvSpPr txBox="1"/>
          <p:nvPr/>
        </p:nvSpPr>
        <p:spPr>
          <a:xfrm>
            <a:off x="8705873" y="6074786"/>
            <a:ext cx="1050869" cy="276999"/>
          </a:xfrm>
          <a:prstGeom prst="rect">
            <a:avLst/>
          </a:prstGeom>
          <a:noFill/>
        </p:spPr>
        <p:txBody>
          <a:bodyPr wrap="square" rtlCol="0">
            <a:spAutoFit/>
          </a:bodyPr>
          <a:lstStyle/>
          <a:p>
            <a:pPr algn="ctr"/>
            <a:r>
              <a:rPr lang="sk-SK" sz="1200">
                <a:latin typeface="Arial Unicode MS" panose="020B0604020202020204" pitchFamily="34" charset="-128"/>
                <a:ea typeface="Arial Unicode MS" panose="020B0604020202020204" pitchFamily="34" charset="-128"/>
                <a:cs typeface="Arial Unicode MS" panose="020B0604020202020204" pitchFamily="34" charset="-128"/>
              </a:rPr>
              <a:t>Vladivostok</a:t>
            </a:r>
          </a:p>
        </p:txBody>
      </p:sp>
      <p:pic>
        <p:nvPicPr>
          <p:cNvPr id="12" name="Šípka">
            <a:extLst>
              <a:ext uri="{FF2B5EF4-FFF2-40B4-BE49-F238E27FC236}">
                <a16:creationId xmlns:a16="http://schemas.microsoft.com/office/drawing/2014/main" id="{3F9BCC59-C2A4-4EE4-BEEB-1267AF9457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12286">
            <a:off x="8587231" y="6228540"/>
            <a:ext cx="394544" cy="378763"/>
          </a:xfrm>
          <a:prstGeom prst="rect">
            <a:avLst/>
          </a:prstGeom>
        </p:spPr>
      </p:pic>
    </p:spTree>
    <p:extLst>
      <p:ext uri="{BB962C8B-B14F-4D97-AF65-F5344CB8AC3E}">
        <p14:creationId xmlns:p14="http://schemas.microsoft.com/office/powerpoint/2010/main" val="426977682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anim calcmode="lin" valueType="num">
                                      <p:cBhvr>
                                        <p:cTn id="8" dur="1500" fill="hold"/>
                                        <p:tgtEl>
                                          <p:spTgt spid="9"/>
                                        </p:tgtEl>
                                        <p:attrNameLst>
                                          <p:attrName>ppt_x</p:attrName>
                                        </p:attrNameLst>
                                      </p:cBhvr>
                                      <p:tavLst>
                                        <p:tav tm="0">
                                          <p:val>
                                            <p:strVal val="#ppt_x"/>
                                          </p:val>
                                        </p:tav>
                                        <p:tav tm="100000">
                                          <p:val>
                                            <p:strVal val="#ppt_x"/>
                                          </p:val>
                                        </p:tav>
                                      </p:tavLst>
                                    </p:anim>
                                    <p:anim calcmode="lin" valueType="num">
                                      <p:cBhvr>
                                        <p:cTn id="9" dur="1500" fill="hold"/>
                                        <p:tgtEl>
                                          <p:spTgt spid="9"/>
                                        </p:tgtEl>
                                        <p:attrNameLst>
                                          <p:attrName>ppt_y</p:attrName>
                                        </p:attrNameLst>
                                      </p:cBhvr>
                                      <p:tavLst>
                                        <p:tav tm="0">
                                          <p:val>
                                            <p:strVal val="#ppt_y+.1"/>
                                          </p:val>
                                        </p:tav>
                                        <p:tav tm="100000">
                                          <p:val>
                                            <p:strVal val="#ppt_y"/>
                                          </p:val>
                                        </p:tav>
                                      </p:tavLst>
                                    </p:anim>
                                  </p:childTnLst>
                                </p:cTn>
                              </p:par>
                              <p:par>
                                <p:cTn id="10" presetID="1" presetClass="entr" presetSubtype="0" fill="hold" grpId="0" nodeType="withEffect">
                                  <p:stCondLst>
                                    <p:cond delay="2500"/>
                                  </p:stCondLst>
                                  <p:iterate type="lt">
                                    <p:tmAbs val="300"/>
                                  </p:iterate>
                                  <p:childTnLst>
                                    <p:set>
                                      <p:cBhvr>
                                        <p:cTn id="11" dur="1" fill="hold">
                                          <p:stCondLst>
                                            <p:cond delay="0"/>
                                          </p:stCondLst>
                                        </p:cTn>
                                        <p:tgtEl>
                                          <p:spTgt spid="10"/>
                                        </p:tgtEl>
                                        <p:attrNameLst>
                                          <p:attrName>style.visibility</p:attrName>
                                        </p:attrNameLst>
                                      </p:cBhvr>
                                      <p:to>
                                        <p:strVal val="visible"/>
                                      </p:to>
                                    </p:set>
                                  </p:childTnLst>
                                </p:cTn>
                              </p:par>
                            </p:childTnLst>
                          </p:cTn>
                        </p:par>
                        <p:par>
                          <p:cTn id="12" fill="hold">
                            <p:stCondLst>
                              <p:cond delay="4001"/>
                            </p:stCondLst>
                            <p:childTnLst>
                              <p:par>
                                <p:cTn id="13" presetID="42"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2000"/>
                                        <p:tgtEl>
                                          <p:spTgt spid="12"/>
                                        </p:tgtEl>
                                      </p:cBhvr>
                                    </p:animEffect>
                                    <p:anim calcmode="lin" valueType="num">
                                      <p:cBhvr>
                                        <p:cTn id="16" dur="2000" fill="hold"/>
                                        <p:tgtEl>
                                          <p:spTgt spid="12"/>
                                        </p:tgtEl>
                                        <p:attrNameLst>
                                          <p:attrName>ppt_x</p:attrName>
                                        </p:attrNameLst>
                                      </p:cBhvr>
                                      <p:tavLst>
                                        <p:tav tm="0">
                                          <p:val>
                                            <p:strVal val="#ppt_x"/>
                                          </p:val>
                                        </p:tav>
                                        <p:tav tm="100000">
                                          <p:val>
                                            <p:strVal val="#ppt_x"/>
                                          </p:val>
                                        </p:tav>
                                      </p:tavLst>
                                    </p:anim>
                                    <p:anim calcmode="lin" valueType="num">
                                      <p:cBhvr>
                                        <p:cTn id="17" dur="2000" fill="hold"/>
                                        <p:tgtEl>
                                          <p:spTgt spid="12"/>
                                        </p:tgtEl>
                                        <p:attrNameLst>
                                          <p:attrName>ppt_y</p:attrName>
                                        </p:attrNameLst>
                                      </p:cBhvr>
                                      <p:tavLst>
                                        <p:tav tm="0">
                                          <p:val>
                                            <p:strVal val="#ppt_y+.1"/>
                                          </p:val>
                                        </p:tav>
                                        <p:tav tm="100000">
                                          <p:val>
                                            <p:strVal val="#ppt_y"/>
                                          </p:val>
                                        </p:tav>
                                      </p:tavLst>
                                    </p:anim>
                                  </p:childTnLst>
                                </p:cTn>
                              </p:par>
                            </p:childTnLst>
                          </p:cTn>
                        </p:par>
                        <p:par>
                          <p:cTn id="18" fill="hold">
                            <p:stCondLst>
                              <p:cond delay="6001"/>
                            </p:stCondLst>
                            <p:childTnLst>
                              <p:par>
                                <p:cTn id="19" presetID="1" presetClass="entr" presetSubtype="0" fill="hold" grpId="0" nodeType="afterEffect">
                                  <p:stCondLst>
                                    <p:cond delay="1000"/>
                                  </p:stCondLst>
                                  <p:iterate type="lt">
                                    <p:tmAbs val="200"/>
                                  </p:iterate>
                                  <p:childTnLst>
                                    <p:set>
                                      <p:cBhvr>
                                        <p:cTn id="20" dur="1" fill="hold">
                                          <p:stCondLst>
                                            <p:cond delay="0"/>
                                          </p:stCondLst>
                                        </p:cTn>
                                        <p:tgtEl>
                                          <p:spTgt spid="13"/>
                                        </p:tgtEl>
                                        <p:attrNameLst>
                                          <p:attrName>style.visibility</p:attrName>
                                        </p:attrNameLst>
                                      </p:cBhvr>
                                      <p:to>
                                        <p:strVal val="visible"/>
                                      </p:to>
                                    </p:set>
                                  </p:childTnLst>
                                </p:cTn>
                              </p:par>
                            </p:childTnLst>
                          </p:cTn>
                        </p:par>
                        <p:par>
                          <p:cTn id="21" fill="hold">
                            <p:stCondLst>
                              <p:cond delay="12002"/>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1500" fill="hold"/>
                                        <p:tgtEl>
                                          <p:spTgt spid="3"/>
                                        </p:tgtEl>
                                        <p:attrNameLst>
                                          <p:attrName>ppt_w</p:attrName>
                                        </p:attrNameLst>
                                      </p:cBhvr>
                                      <p:tavLst>
                                        <p:tav tm="0">
                                          <p:val>
                                            <p:fltVal val="0"/>
                                          </p:val>
                                        </p:tav>
                                        <p:tav tm="100000">
                                          <p:val>
                                            <p:strVal val="#ppt_w"/>
                                          </p:val>
                                        </p:tav>
                                      </p:tavLst>
                                    </p:anim>
                                    <p:anim calcmode="lin" valueType="num">
                                      <p:cBhvr>
                                        <p:cTn id="25" dur="1500" fill="hold"/>
                                        <p:tgtEl>
                                          <p:spTgt spid="3"/>
                                        </p:tgtEl>
                                        <p:attrNameLst>
                                          <p:attrName>ppt_h</p:attrName>
                                        </p:attrNameLst>
                                      </p:cBhvr>
                                      <p:tavLst>
                                        <p:tav tm="0">
                                          <p:val>
                                            <p:fltVal val="0"/>
                                          </p:val>
                                        </p:tav>
                                        <p:tav tm="100000">
                                          <p:val>
                                            <p:strVal val="#ppt_h"/>
                                          </p:val>
                                        </p:tav>
                                      </p:tavLst>
                                    </p:anim>
                                    <p:animEffect transition="in" filter="fade">
                                      <p:cBhvr>
                                        <p:cTn id="26" dur="1500"/>
                                        <p:tgtEl>
                                          <p:spTgt spid="3"/>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1500" fill="hold"/>
                                        <p:tgtEl>
                                          <p:spTgt spid="8"/>
                                        </p:tgtEl>
                                        <p:attrNameLst>
                                          <p:attrName>ppt_w</p:attrName>
                                        </p:attrNameLst>
                                      </p:cBhvr>
                                      <p:tavLst>
                                        <p:tav tm="0">
                                          <p:val>
                                            <p:fltVal val="0"/>
                                          </p:val>
                                        </p:tav>
                                        <p:tav tm="100000">
                                          <p:val>
                                            <p:strVal val="#ppt_w"/>
                                          </p:val>
                                        </p:tav>
                                      </p:tavLst>
                                    </p:anim>
                                    <p:anim calcmode="lin" valueType="num">
                                      <p:cBhvr>
                                        <p:cTn id="30" dur="1500" fill="hold"/>
                                        <p:tgtEl>
                                          <p:spTgt spid="8"/>
                                        </p:tgtEl>
                                        <p:attrNameLst>
                                          <p:attrName>ppt_h</p:attrName>
                                        </p:attrNameLst>
                                      </p:cBhvr>
                                      <p:tavLst>
                                        <p:tav tm="0">
                                          <p:val>
                                            <p:fltVal val="0"/>
                                          </p:val>
                                        </p:tav>
                                        <p:tav tm="100000">
                                          <p:val>
                                            <p:strVal val="#ppt_h"/>
                                          </p:val>
                                        </p:tav>
                                      </p:tavLst>
                                    </p:anim>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iesto">
            <a:extLst>
              <a:ext uri="{FF2B5EF4-FFF2-40B4-BE49-F238E27FC236}">
                <a16:creationId xmlns:a16="http://schemas.microsoft.com/office/drawing/2014/main" id="{1FF30FDE-E7D2-4936-A500-6D8C207D2804}"/>
              </a:ext>
            </a:extLst>
          </p:cNvPr>
          <p:cNvSpPr/>
          <p:nvPr/>
        </p:nvSpPr>
        <p:spPr>
          <a:xfrm>
            <a:off x="6276741" y="697578"/>
            <a:ext cx="4636206" cy="1323439"/>
          </a:xfrm>
          <a:prstGeom prst="rect">
            <a:avLst/>
          </a:prstGeom>
        </p:spPr>
        <p:txBody>
          <a:bodyPr wrap="none">
            <a:spAutoFit/>
          </a:bodyPr>
          <a:lstStyle/>
          <a:p>
            <a:pPr lvl="0" algn="ctr"/>
            <a:r>
              <a:rPr lang="sk-SK" sz="80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Vladivostok</a:t>
            </a:r>
          </a:p>
        </p:txBody>
      </p:sp>
      <p:sp>
        <p:nvSpPr>
          <p:cNvPr id="10" name="Krajina">
            <a:extLst>
              <a:ext uri="{FF2B5EF4-FFF2-40B4-BE49-F238E27FC236}">
                <a16:creationId xmlns:a16="http://schemas.microsoft.com/office/drawing/2014/main" id="{32C03CE3-CEBA-48EC-9997-DA0D8FD06C25}"/>
              </a:ext>
            </a:extLst>
          </p:cNvPr>
          <p:cNvSpPr/>
          <p:nvPr/>
        </p:nvSpPr>
        <p:spPr>
          <a:xfrm>
            <a:off x="7564754" y="1773094"/>
            <a:ext cx="2060179" cy="1015663"/>
          </a:xfrm>
          <a:prstGeom prst="rect">
            <a:avLst/>
          </a:prstGeom>
        </p:spPr>
        <p:txBody>
          <a:bodyPr wrap="none">
            <a:spAutoFit/>
          </a:bodyPr>
          <a:lstStyle/>
          <a:p>
            <a:pPr lvl="0" algn="ctr"/>
            <a:r>
              <a:rPr lang="sk-SK" sz="60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Russia</a:t>
            </a:r>
          </a:p>
        </p:txBody>
      </p:sp>
      <p:sp>
        <p:nvSpPr>
          <p:cNvPr id="2" name="Podklad 1">
            <a:extLst>
              <a:ext uri="{FF2B5EF4-FFF2-40B4-BE49-F238E27FC236}">
                <a16:creationId xmlns:a16="http://schemas.microsoft.com/office/drawing/2014/main" id="{57421D75-94AA-40C6-8802-871563F5D3A1}"/>
              </a:ext>
            </a:extLst>
          </p:cNvPr>
          <p:cNvSpPr/>
          <p:nvPr/>
        </p:nvSpPr>
        <p:spPr>
          <a:xfrm>
            <a:off x="612000" y="720000"/>
            <a:ext cx="5549689" cy="6419654"/>
          </a:xfrm>
          <a:prstGeom prst="roundRect">
            <a:avLst/>
          </a:prstGeom>
          <a:solidFill>
            <a:srgbClr val="EFBC49"/>
          </a:solidFill>
          <a:ln w="19050">
            <a:solidFill>
              <a:srgbClr val="6C3702"/>
            </a:solidFill>
          </a:ln>
          <a:effectLst>
            <a:outerShdw blurRad="50800" dist="38100" dir="2700000" algn="tl" rotWithShape="0">
              <a:prstClr val="black">
                <a:alpha val="40000"/>
              </a:prstClr>
            </a:outerShdw>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5" name="Text SVK">
            <a:extLst>
              <a:ext uri="{FF2B5EF4-FFF2-40B4-BE49-F238E27FC236}">
                <a16:creationId xmlns:a16="http://schemas.microsoft.com/office/drawing/2014/main" id="{6B8F0651-EF69-48C2-BF58-22C4B1782D47}"/>
              </a:ext>
            </a:extLst>
          </p:cNvPr>
          <p:cNvSpPr txBox="1"/>
          <p:nvPr/>
        </p:nvSpPr>
        <p:spPr>
          <a:xfrm>
            <a:off x="900000" y="1656000"/>
            <a:ext cx="4968000" cy="5036700"/>
          </a:xfrm>
          <a:prstGeom prst="rect">
            <a:avLst/>
          </a:prstGeom>
          <a:noFill/>
        </p:spPr>
        <p:txBody>
          <a:bodyPr wrap="square" rtlCol="0">
            <a:spAutoFit/>
          </a:bodyPr>
          <a:lstStyle/>
          <a:p>
            <a:pPr algn="just" defTabSz="473993"/>
            <a:r>
              <a:rPr lang="sk-SK" sz="2488">
                <a:ln>
                  <a:solidFill>
                    <a:prstClr val="white"/>
                  </a:solidFill>
                </a:ln>
                <a:solidFill>
                  <a:srgbClr val="FF0000"/>
                </a:solidFill>
                <a:effectLst>
                  <a:outerShdw blurRad="38100" dist="38100" dir="2700000" algn="tl">
                    <a:srgbClr val="000000"/>
                  </a:outerShdw>
                </a:effectLst>
                <a:latin typeface="Arabia CE" pitchFamily="2" charset="0"/>
              </a:rPr>
              <a:t>   V</a:t>
            </a:r>
            <a:r>
              <a:rPr lang="sk-SK" sz="1451">
                <a:solidFill>
                  <a:prstClr val="black"/>
                </a:solidFill>
                <a:latin typeface="Casablanca" pitchFamily="2" charset="0"/>
              </a:rPr>
              <a:t>ladivostok je mesto na Ďalekom východe Ruska v blízkosti hraníc s Čínou a Severnou Kóreou. Táto oblasť sa objavuje na čínskych mapách z konca XIII. storočia. Základy budúceho mesta boli položené v roku 1860. V centre mesta sa dodnes zachoval súbor stavieb z počiatku XX. storočia. Je politickým, kultúrnym, vedeckým, vzdelávacím a ekonomickým centrom regiónu. V roku 2018 malo vyše 600.000 obyvateľov</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M</a:t>
            </a:r>
            <a:r>
              <a:rPr lang="sk-SK" sz="1451">
                <a:solidFill>
                  <a:prstClr val="black"/>
                </a:solidFill>
                <a:latin typeface="Casablanca" pitchFamily="2" charset="0"/>
              </a:rPr>
              <a:t>esto je jedným z najväčších námorných prístavov v oblasti Ďalekého východu a hlavnou základňou Tichomorskej flotily. Koncom XIX. storočia sa tu zahájila výstavba Transsibírskej magistrály smerom k európskej časti Ruska. Vzdialenosť do Moskvy po železnici je 9288 km.</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M</a:t>
            </a:r>
            <a:r>
              <a:rPr lang="sk-SK" sz="1451">
                <a:solidFill>
                  <a:prstClr val="black"/>
                </a:solidFill>
                <a:latin typeface="Casablanca" pitchFamily="2" charset="0"/>
              </a:rPr>
              <a:t>á vlhké kontinentálne podnebie. Letá sú teplé a vlhké kvôli východoázijskému monzúnu. Zimné obdobie sa naopak vyznačuje mrazivým, suchým a jasným počasím.</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D</a:t>
            </a:r>
            <a:r>
              <a:rPr lang="sk-SK" sz="1451">
                <a:solidFill>
                  <a:prstClr val="black"/>
                </a:solidFill>
                <a:latin typeface="Casablanca" pitchFamily="2" charset="0"/>
              </a:rPr>
              <a:t>ôležitými dopravnými stavbami sú Zlatý most a Ruský most, spájajúce jednotlivé časti mesta. Hlavnými priemyselnými odvetviami sú lodná doprava, komerčný rybolov a námorná základňa. Pobrežné vody Vladivostoku sú bohaté na morskú faunu. Aj preto rybolov predstavuje viac ako trištvrtiny komerčnej produkcie Vladivostoku.</a:t>
            </a:r>
          </a:p>
        </p:txBody>
      </p:sp>
      <p:sp>
        <p:nvSpPr>
          <p:cNvPr id="27" name="Text RUS">
            <a:extLst>
              <a:ext uri="{FF2B5EF4-FFF2-40B4-BE49-F238E27FC236}">
                <a16:creationId xmlns:a16="http://schemas.microsoft.com/office/drawing/2014/main" id="{B79BABFD-C1AC-49A6-9DC4-C482E43647CD}"/>
              </a:ext>
            </a:extLst>
          </p:cNvPr>
          <p:cNvSpPr txBox="1"/>
          <p:nvPr/>
        </p:nvSpPr>
        <p:spPr>
          <a:xfrm>
            <a:off x="864000" y="1440000"/>
            <a:ext cx="5076000" cy="5259966"/>
          </a:xfrm>
          <a:prstGeom prst="rect">
            <a:avLst/>
          </a:prstGeom>
          <a:noFill/>
        </p:spPr>
        <p:txBody>
          <a:bodyPr wrap="square" rtlCol="0">
            <a:spAutoFit/>
          </a:bodyPr>
          <a:lstStyle/>
          <a:p>
            <a:pPr algn="just" defTabSz="473993"/>
            <a:r>
              <a:rPr lang="sk-SK" sz="2488">
                <a:ln>
                  <a:solidFill>
                    <a:prstClr val="white"/>
                  </a:solidFill>
                </a:ln>
                <a:solidFill>
                  <a:srgbClr val="FF0000"/>
                </a:solidFill>
                <a:effectLst>
                  <a:outerShdw blurRad="38100" dist="38100" dir="2700000" algn="tl">
                    <a:srgbClr val="000000"/>
                  </a:outerShdw>
                </a:effectLst>
                <a:latin typeface="Arabia CE" pitchFamily="2" charset="0"/>
              </a:rPr>
              <a:t>   B</a:t>
            </a:r>
            <a:r>
              <a:rPr lang="ru-RU" sz="1451" i="1">
                <a:solidFill>
                  <a:prstClr val="black"/>
                </a:solidFill>
                <a:latin typeface="Casablanca" pitchFamily="2" charset="0"/>
              </a:rPr>
              <a:t>ладивосток - город на Дальнем Востоке России недалеко от границы с Китаем и Северной Кореей. Эта область появляется на китайских картах с конца 13-го века. Основы города были заложены в 1860 году. В центре города сохранился комплекс зданий c начала 20 века. Это политический, культурный, научный, образовательный и экономический центр региона. В 2018 году там было более 600 000 жителей.</a:t>
            </a:r>
            <a:endParaRPr lang="sk-SK" sz="1451" i="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a:t>
            </a:r>
            <a:r>
              <a:rPr lang="ru-RU" sz="1659">
                <a:ln>
                  <a:solidFill>
                    <a:prstClr val="white"/>
                  </a:solidFill>
                </a:ln>
                <a:solidFill>
                  <a:prstClr val="white"/>
                </a:solidFill>
                <a:effectLst>
                  <a:outerShdw blurRad="38100" dist="38100" dir="2700000" algn="tl">
                    <a:srgbClr val="000000"/>
                  </a:outerShdw>
                </a:effectLst>
                <a:latin typeface="Arabia CE" pitchFamily="2" charset="0"/>
              </a:rPr>
              <a:t>Г</a:t>
            </a:r>
            <a:r>
              <a:rPr lang="ru-RU" sz="1451" i="1">
                <a:solidFill>
                  <a:prstClr val="black"/>
                </a:solidFill>
                <a:latin typeface="Casablanca" pitchFamily="2" charset="0"/>
              </a:rPr>
              <a:t>ород является одним из крупнейших морских портов на Дальнем Востоке и главной базой Тихоокеанского флота. Здесь началось строительство Транссибирской магистрали</a:t>
            </a:r>
            <a:r>
              <a:rPr lang="sk-SK" sz="1451" i="1">
                <a:solidFill>
                  <a:prstClr val="black"/>
                </a:solidFill>
                <a:latin typeface="Casablanca" pitchFamily="2" charset="0"/>
              </a:rPr>
              <a:t>.</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B</a:t>
            </a:r>
            <a:r>
              <a:rPr lang="ru-RU" sz="1451" i="1">
                <a:solidFill>
                  <a:prstClr val="black"/>
                </a:solidFill>
                <a:latin typeface="Casablanca" pitchFamily="2" charset="0"/>
              </a:rPr>
              <a:t>ладивосток имеет влажный континентальный климат. Лето теплое и влажное благодаря муссону из Восточной Азии. Зимний сезон характеризуется морозной, сухой и яркой погодой.</a:t>
            </a:r>
            <a:endParaRPr lang="sk-SK" sz="1451" i="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B</a:t>
            </a:r>
            <a:r>
              <a:rPr lang="ru-RU" sz="1451" i="1">
                <a:solidFill>
                  <a:prstClr val="black"/>
                </a:solidFill>
                <a:latin typeface="Casablanca" pitchFamily="2" charset="0"/>
              </a:rPr>
              <a:t>ажными транспортными структурами являются Золотой мост и Русский мост, соединяющие различные части города. Основными отраслями являются морской транспорт, рыболовство и морская база. Рыболовство составляет более трех четвертей коммерческой продукции Владивостока.</a:t>
            </a:r>
            <a:endParaRPr lang="sk-SK" sz="1451" i="1">
              <a:solidFill>
                <a:prstClr val="black"/>
              </a:solidFill>
              <a:latin typeface="Casablanca" pitchFamily="2" charset="0"/>
            </a:endParaRPr>
          </a:p>
        </p:txBody>
      </p:sp>
      <p:sp>
        <p:nvSpPr>
          <p:cNvPr id="16" name="Text ŠPA">
            <a:extLst>
              <a:ext uri="{FF2B5EF4-FFF2-40B4-BE49-F238E27FC236}">
                <a16:creationId xmlns:a16="http://schemas.microsoft.com/office/drawing/2014/main" id="{9E8315CB-9501-47A9-AF34-12AF59BD4C75}"/>
              </a:ext>
            </a:extLst>
          </p:cNvPr>
          <p:cNvSpPr txBox="1"/>
          <p:nvPr/>
        </p:nvSpPr>
        <p:spPr>
          <a:xfrm>
            <a:off x="900000" y="1584000"/>
            <a:ext cx="4968000" cy="4813434"/>
          </a:xfrm>
          <a:prstGeom prst="rect">
            <a:avLst/>
          </a:prstGeom>
          <a:noFill/>
        </p:spPr>
        <p:txBody>
          <a:bodyPr wrap="square" rtlCol="0">
            <a:spAutoFit/>
          </a:bodyPr>
          <a:lstStyle/>
          <a:p>
            <a:pPr algn="just" defTabSz="473993"/>
            <a:r>
              <a:rPr lang="sk-SK" sz="2488">
                <a:ln>
                  <a:solidFill>
                    <a:prstClr val="white"/>
                  </a:solidFill>
                </a:ln>
                <a:solidFill>
                  <a:srgbClr val="FF0000"/>
                </a:solidFill>
                <a:effectLst>
                  <a:outerShdw blurRad="38100" dist="38100" dir="2700000" algn="tl">
                    <a:srgbClr val="000000"/>
                  </a:outerShdw>
                </a:effectLst>
                <a:latin typeface="Arabia CE" pitchFamily="2" charset="0"/>
              </a:rPr>
              <a:t>  V</a:t>
            </a:r>
            <a:r>
              <a:rPr lang="es-ES" sz="1451">
                <a:solidFill>
                  <a:prstClr val="black"/>
                </a:solidFill>
                <a:latin typeface="Casablanca" pitchFamily="2" charset="0"/>
              </a:rPr>
              <a:t>ladivostok es una ciudad en el Lejano Oriente de Rusia, cerca de la frontera con China y Corea del Norte. Esta área aparece en los mapas chinos de finales del siglo XIII. Los cimientos de la ciudad se colocaron en 1860. Un conjunto de edificios de principios del siglo XX se ha conservado en el centro de la ciudad. Vladivostok es el centro político, cultural, científico, educativo y económico de la región. En 2018, había más de 600.000 habitantes..</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L</a:t>
            </a:r>
            <a:r>
              <a:rPr lang="es-ES" sz="1451">
                <a:solidFill>
                  <a:prstClr val="black"/>
                </a:solidFill>
                <a:latin typeface="Casablanca" pitchFamily="2" charset="0"/>
              </a:rPr>
              <a:t>a ciudad es uno de los puertos marítimos más grandes del Lejano Oriente y la base principal de la Flota del Pacífico. La construcción del ferrocarril Transiberiano hacia la parte europea de Rusia comenzó aquí. (Moscú es de 9288 km en tren).</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V</a:t>
            </a:r>
            <a:r>
              <a:rPr lang="es-ES" sz="1451">
                <a:solidFill>
                  <a:prstClr val="black"/>
                </a:solidFill>
                <a:latin typeface="Casablanca" pitchFamily="2" charset="0"/>
              </a:rPr>
              <a:t>ladivostok tiene un clima continental húmedo. Los veranos son cálidos y húmedos debido al monzón del este de Asia. La temporada de invierno se caracteriza por un clima helado, seco y brillante.</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L</a:t>
            </a:r>
            <a:r>
              <a:rPr lang="es-ES" sz="1451">
                <a:solidFill>
                  <a:prstClr val="black"/>
                </a:solidFill>
                <a:latin typeface="Casablanca" pitchFamily="2" charset="0"/>
              </a:rPr>
              <a:t>as estructuras de transporte importantes son el Puente Dorado y el Puente Ruso que conectas las diferentes partes de la ciudad. Las principales industrias son el transporte marítimo, la pesca comercial y la base marina. Las aguas costeras de Vladivostok son ricas en peces. Es por eso que la pesca representa más de tres cuartos de la producción comercial de Vladivostok.</a:t>
            </a:r>
            <a:endParaRPr lang="sk-SK" sz="1451">
              <a:solidFill>
                <a:prstClr val="black"/>
              </a:solidFill>
              <a:latin typeface="Casablanca" pitchFamily="2" charset="0"/>
            </a:endParaRPr>
          </a:p>
        </p:txBody>
      </p:sp>
      <p:sp>
        <p:nvSpPr>
          <p:cNvPr id="17" name="Text ANG">
            <a:extLst>
              <a:ext uri="{FF2B5EF4-FFF2-40B4-BE49-F238E27FC236}">
                <a16:creationId xmlns:a16="http://schemas.microsoft.com/office/drawing/2014/main" id="{07AA212A-4968-49D5-8722-B08D904C0544}"/>
              </a:ext>
            </a:extLst>
          </p:cNvPr>
          <p:cNvSpPr txBox="1"/>
          <p:nvPr/>
        </p:nvSpPr>
        <p:spPr>
          <a:xfrm>
            <a:off x="936000" y="1656000"/>
            <a:ext cx="4932000" cy="4813434"/>
          </a:xfrm>
          <a:prstGeom prst="rect">
            <a:avLst/>
          </a:prstGeom>
          <a:noFill/>
        </p:spPr>
        <p:txBody>
          <a:bodyPr wrap="square" rtlCol="0">
            <a:spAutoFit/>
          </a:bodyPr>
          <a:lstStyle/>
          <a:p>
            <a:pPr algn="just" defTabSz="473993"/>
            <a:r>
              <a:rPr lang="sk-SK" sz="2488">
                <a:ln>
                  <a:solidFill>
                    <a:prstClr val="white"/>
                  </a:solidFill>
                </a:ln>
                <a:solidFill>
                  <a:srgbClr val="FF0000"/>
                </a:solidFill>
                <a:effectLst>
                  <a:outerShdw blurRad="38100" dist="38100" dir="2700000" algn="tl">
                    <a:srgbClr val="000000"/>
                  </a:outerShdw>
                </a:effectLst>
                <a:latin typeface="Arabia CE" pitchFamily="2" charset="0"/>
              </a:rPr>
              <a:t>   V</a:t>
            </a:r>
            <a:r>
              <a:rPr lang="en-US" sz="1451">
                <a:solidFill>
                  <a:prstClr val="black"/>
                </a:solidFill>
                <a:latin typeface="Casablanca" pitchFamily="2" charset="0"/>
              </a:rPr>
              <a:t>ladivostok is a city in Far East Russia near the border with China and North Korea. This area appears on Chinese maps from the end of 13th century. The foundations of the city were laid in 1860. A set of buildings from the beginning of 20th century has been preserved in the city center. It is the political, cultural, scientific, educational and economic center of the region. In 2018, there were over 600,000 inhabitants.</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T</a:t>
            </a:r>
            <a:r>
              <a:rPr lang="en-US" sz="1451">
                <a:solidFill>
                  <a:prstClr val="black"/>
                </a:solidFill>
                <a:latin typeface="Casablanca" pitchFamily="2" charset="0"/>
              </a:rPr>
              <a:t>he city is one of the largest maritime ports in the Far East and the Pacific Fleet's main base. The construction of the Trans-Siberian Railway towards the European part of Russia began here.</a:t>
            </a:r>
            <a:r>
              <a:rPr lang="sk-SK" sz="1451">
                <a:solidFill>
                  <a:prstClr val="black"/>
                </a:solidFill>
                <a:latin typeface="Casablanca" pitchFamily="2" charset="0"/>
              </a:rPr>
              <a:t> </a:t>
            </a:r>
            <a:r>
              <a:rPr lang="en-US" sz="1451">
                <a:solidFill>
                  <a:prstClr val="black"/>
                </a:solidFill>
                <a:latin typeface="Casablanca" pitchFamily="2" charset="0"/>
              </a:rPr>
              <a:t>(Moscow is 9288 km by rail.)</a:t>
            </a: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V</a:t>
            </a:r>
            <a:r>
              <a:rPr lang="en-US" sz="1451">
                <a:solidFill>
                  <a:prstClr val="black"/>
                </a:solidFill>
                <a:latin typeface="Casablanca" pitchFamily="2" charset="0"/>
              </a:rPr>
              <a:t>ladivostok has a humid continental climate. The summers are warm and humid due to the East Asian monsoon. The winter season is characterized by frosty, dry and bright weather.</a:t>
            </a:r>
            <a:endParaRPr lang="sk-SK" sz="1451">
              <a:solidFill>
                <a:prstClr val="black"/>
              </a:solidFill>
              <a:latin typeface="Casablanca" pitchFamily="2" charset="0"/>
            </a:endParaRPr>
          </a:p>
          <a:p>
            <a:pPr algn="just" defTabSz="473993"/>
            <a:r>
              <a:rPr lang="sk-SK" sz="1659">
                <a:ln>
                  <a:solidFill>
                    <a:prstClr val="white"/>
                  </a:solidFill>
                </a:ln>
                <a:solidFill>
                  <a:prstClr val="white"/>
                </a:solidFill>
                <a:effectLst>
                  <a:outerShdw blurRad="38100" dist="38100" dir="2700000" algn="tl">
                    <a:srgbClr val="000000"/>
                  </a:outerShdw>
                </a:effectLst>
                <a:latin typeface="Arabia CE" pitchFamily="2" charset="0"/>
              </a:rPr>
              <a:t>   </a:t>
            </a:r>
            <a:r>
              <a:rPr lang="en-US" sz="1659">
                <a:ln>
                  <a:solidFill>
                    <a:prstClr val="white"/>
                  </a:solidFill>
                </a:ln>
                <a:solidFill>
                  <a:prstClr val="white"/>
                </a:solidFill>
                <a:effectLst>
                  <a:outerShdw blurRad="38100" dist="38100" dir="2700000" algn="tl">
                    <a:srgbClr val="000000"/>
                  </a:outerShdw>
                </a:effectLst>
                <a:latin typeface="Arabia CE" pitchFamily="2" charset="0"/>
              </a:rPr>
              <a:t>I</a:t>
            </a:r>
            <a:r>
              <a:rPr lang="en-US" sz="1451">
                <a:solidFill>
                  <a:prstClr val="black"/>
                </a:solidFill>
                <a:latin typeface="Casablanca" pitchFamily="2" charset="0"/>
              </a:rPr>
              <a:t>mportant transport structures are the Golden Bridge and the Russian Bridge connecting the various parts of the city. The main industries are shipping, commercial fishing and the marine base. The coastal waters of Vladivostok are rich in fish. That is why fishing represents more than three-quarters of Vladivostok's commercial production.</a:t>
            </a:r>
            <a:endParaRPr lang="sk-SK" sz="1451">
              <a:solidFill>
                <a:prstClr val="black"/>
              </a:solidFill>
              <a:latin typeface="Casablanca" pitchFamily="2" charset="0"/>
            </a:endParaRPr>
          </a:p>
        </p:txBody>
      </p:sp>
      <p:sp>
        <p:nvSpPr>
          <p:cNvPr id="25" name="Podklad 2">
            <a:extLst>
              <a:ext uri="{FF2B5EF4-FFF2-40B4-BE49-F238E27FC236}">
                <a16:creationId xmlns:a16="http://schemas.microsoft.com/office/drawing/2014/main" id="{6FBF7971-DF29-4BF3-97EB-1E267B784BAA}"/>
              </a:ext>
            </a:extLst>
          </p:cNvPr>
          <p:cNvSpPr/>
          <p:nvPr/>
        </p:nvSpPr>
        <p:spPr>
          <a:xfrm>
            <a:off x="612000" y="720000"/>
            <a:ext cx="5549689" cy="6419654"/>
          </a:xfrm>
          <a:prstGeom prst="roundRect">
            <a:avLst/>
          </a:prstGeom>
          <a:solidFill>
            <a:srgbClr val="EFBC49"/>
          </a:solidFill>
          <a:ln w="19050">
            <a:solidFill>
              <a:srgbClr val="6C3702"/>
            </a:solidFill>
          </a:ln>
          <a:effectLst>
            <a:outerShdw blurRad="50800" dist="38100" dir="2700000" algn="tl" rotWithShape="0">
              <a:prstClr val="black">
                <a:alpha val="40000"/>
              </a:prstClr>
            </a:outerShdw>
          </a:effectLst>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6" name="SVK">
            <a:extLst>
              <a:ext uri="{FF2B5EF4-FFF2-40B4-BE49-F238E27FC236}">
                <a16:creationId xmlns:a16="http://schemas.microsoft.com/office/drawing/2014/main" id="{6F841CCD-C0FA-4A39-9770-EF2D49012E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1630" y="1080000"/>
            <a:ext cx="447840" cy="298559"/>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9" name="RUS">
            <a:extLst>
              <a:ext uri="{FF2B5EF4-FFF2-40B4-BE49-F238E27FC236}">
                <a16:creationId xmlns:a16="http://schemas.microsoft.com/office/drawing/2014/main" id="{FA6C2099-566D-4487-AEE8-7B168FE189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9274" y="1080000"/>
            <a:ext cx="447840" cy="29856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0" name="ŠPA">
            <a:extLst>
              <a:ext uri="{FF2B5EF4-FFF2-40B4-BE49-F238E27FC236}">
                <a16:creationId xmlns:a16="http://schemas.microsoft.com/office/drawing/2014/main" id="{E8E6A788-3DE2-42BC-92EE-0968DEDB120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01512" y="1080000"/>
            <a:ext cx="447841" cy="29856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1" name="ANG">
            <a:extLst>
              <a:ext uri="{FF2B5EF4-FFF2-40B4-BE49-F238E27FC236}">
                <a16:creationId xmlns:a16="http://schemas.microsoft.com/office/drawing/2014/main" id="{C055BF09-43E6-452D-BDE4-DB4C2DBA8A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41454" y="1080000"/>
            <a:ext cx="447839" cy="29856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7" name="Wiki">
            <a:extLst>
              <a:ext uri="{FF2B5EF4-FFF2-40B4-BE49-F238E27FC236}">
                <a16:creationId xmlns:a16="http://schemas.microsoft.com/office/drawing/2014/main" id="{33DF7687-21F8-4FBC-AE67-CFD0D39A79AD}"/>
              </a:ext>
            </a:extLst>
          </p:cNvPr>
          <p:cNvSpPr txBox="1"/>
          <p:nvPr/>
        </p:nvSpPr>
        <p:spPr>
          <a:xfrm>
            <a:off x="4029162" y="6614436"/>
            <a:ext cx="1232775" cy="315599"/>
          </a:xfrm>
          <a:prstGeom prst="rect">
            <a:avLst/>
          </a:prstGeom>
          <a:noFill/>
        </p:spPr>
        <p:txBody>
          <a:bodyPr wrap="square" rtlCol="0">
            <a:spAutoFit/>
          </a:bodyPr>
          <a:lstStyle/>
          <a:p>
            <a:pPr algn="ctr" defTabSz="473993"/>
            <a:r>
              <a:rPr lang="sk-SK" sz="1451">
                <a:solidFill>
                  <a:srgbClr val="402802"/>
                </a:solidFill>
                <a:latin typeface="Brooklyn CE" pitchFamily="2" charset="0"/>
              </a:rPr>
              <a:t>Wikipedia</a:t>
            </a:r>
            <a:endParaRPr lang="sk-SK" sz="1451">
              <a:solidFill>
                <a:srgbClr val="402802"/>
              </a:solidFill>
              <a:latin typeface="Calibri" panose="020F0502020204030204"/>
            </a:endParaRPr>
          </a:p>
        </p:txBody>
      </p:sp>
      <p:pic>
        <p:nvPicPr>
          <p:cNvPr id="23" name="Erb">
            <a:extLst>
              <a:ext uri="{FF2B5EF4-FFF2-40B4-BE49-F238E27FC236}">
                <a16:creationId xmlns:a16="http://schemas.microsoft.com/office/drawing/2014/main" id="{B22F7DB2-9A71-418A-904C-B06D6F288D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32359" y="3379200"/>
            <a:ext cx="1124968" cy="1199965"/>
          </a:xfrm>
          <a:prstGeom prst="rect">
            <a:avLst/>
          </a:prstGeom>
          <a:effectLst>
            <a:outerShdw blurRad="127000" dist="63500" dir="2700000" algn="tl" rotWithShape="0">
              <a:prstClr val="black">
                <a:alpha val="80000"/>
              </a:prstClr>
            </a:outerShdw>
          </a:effectLst>
        </p:spPr>
      </p:pic>
      <p:sp>
        <p:nvSpPr>
          <p:cNvPr id="22" name="Kruh">
            <a:extLst>
              <a:ext uri="{FF2B5EF4-FFF2-40B4-BE49-F238E27FC236}">
                <a16:creationId xmlns:a16="http://schemas.microsoft.com/office/drawing/2014/main" id="{119855B1-C738-483F-B0F5-2A0995C37EB7}"/>
              </a:ext>
            </a:extLst>
          </p:cNvPr>
          <p:cNvSpPr/>
          <p:nvPr/>
        </p:nvSpPr>
        <p:spPr>
          <a:xfrm>
            <a:off x="10577116" y="6666954"/>
            <a:ext cx="754380" cy="75438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4" name="Myš">
            <a:extLst>
              <a:ext uri="{FF2B5EF4-FFF2-40B4-BE49-F238E27FC236}">
                <a16:creationId xmlns:a16="http://schemas.microsoft.com/office/drawing/2014/main" id="{40E254EA-909F-47EC-ADE2-3DB514280A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83170">
            <a:off x="10738482" y="6828320"/>
            <a:ext cx="431646" cy="431646"/>
          </a:xfrm>
          <a:prstGeom prst="rect">
            <a:avLst/>
          </a:prstGeom>
          <a:effectLst>
            <a:outerShdw blurRad="50800" dist="63500" dir="3600000" algn="tl" rotWithShape="0">
              <a:prstClr val="black">
                <a:alpha val="56000"/>
              </a:prstClr>
            </a:outerShdw>
          </a:effectLst>
        </p:spPr>
      </p:pic>
    </p:spTree>
    <p:extLst>
      <p:ext uri="{BB962C8B-B14F-4D97-AF65-F5344CB8AC3E}">
        <p14:creationId xmlns:p14="http://schemas.microsoft.com/office/powerpoint/2010/main" val="327700729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8)">
                                      <p:cBhvr>
                                        <p:cTn id="7" dur="1500"/>
                                        <p:tgtEl>
                                          <p:spTgt spid="23"/>
                                        </p:tgtEl>
                                      </p:cBhvr>
                                    </p:animEffect>
                                  </p:childTnLst>
                                </p:cTn>
                              </p:par>
                              <p:par>
                                <p:cTn id="8" presetID="10" presetClass="exit" presetSubtype="0" fill="hold" grpId="2" nodeType="withEffect">
                                  <p:stCondLst>
                                    <p:cond delay="0"/>
                                  </p:stCondLst>
                                  <p:iterate type="lt">
                                    <p:tmPct val="0"/>
                                  </p:iterate>
                                  <p:childTnLst>
                                    <p:animEffect transition="out" filter="fade">
                                      <p:cBhvr>
                                        <p:cTn id="9" dur="1500"/>
                                        <p:tgtEl>
                                          <p:spTgt spid="15"/>
                                        </p:tgtEl>
                                      </p:cBhvr>
                                    </p:animEffect>
                                    <p:set>
                                      <p:cBhvr>
                                        <p:cTn id="10" dur="1" fill="hold">
                                          <p:stCondLst>
                                            <p:cond delay="1499"/>
                                          </p:stCondLst>
                                        </p:cTn>
                                        <p:tgtEl>
                                          <p:spTgt spid="15"/>
                                        </p:tgtEl>
                                        <p:attrNameLst>
                                          <p:attrName>style.visibility</p:attrName>
                                        </p:attrNameLst>
                                      </p:cBhvr>
                                      <p:to>
                                        <p:strVal val="hidden"/>
                                      </p:to>
                                    </p:set>
                                  </p:childTnLst>
                                </p:cTn>
                              </p:par>
                              <p:par>
                                <p:cTn id="11" presetID="10" presetClass="exit" presetSubtype="0" fill="hold" grpId="2" nodeType="withEffect">
                                  <p:stCondLst>
                                    <p:cond delay="0"/>
                                  </p:stCondLst>
                                  <p:iterate type="lt">
                                    <p:tmPct val="0"/>
                                  </p:iterate>
                                  <p:childTnLst>
                                    <p:animEffect transition="out" filter="fade">
                                      <p:cBhvr>
                                        <p:cTn id="12" dur="1500"/>
                                        <p:tgtEl>
                                          <p:spTgt spid="16"/>
                                        </p:tgtEl>
                                      </p:cBhvr>
                                    </p:animEffect>
                                    <p:set>
                                      <p:cBhvr>
                                        <p:cTn id="13" dur="1" fill="hold">
                                          <p:stCondLst>
                                            <p:cond delay="1499"/>
                                          </p:stCondLst>
                                        </p:cTn>
                                        <p:tgtEl>
                                          <p:spTgt spid="16"/>
                                        </p:tgtEl>
                                        <p:attrNameLst>
                                          <p:attrName>style.visibility</p:attrName>
                                        </p:attrNameLst>
                                      </p:cBhvr>
                                      <p:to>
                                        <p:strVal val="hidden"/>
                                      </p:to>
                                    </p:set>
                                  </p:childTnLst>
                                </p:cTn>
                              </p:par>
                              <p:par>
                                <p:cTn id="14" presetID="10" presetClass="exit" presetSubtype="0" fill="hold" grpId="4" nodeType="withEffect">
                                  <p:stCondLst>
                                    <p:cond delay="0"/>
                                  </p:stCondLst>
                                  <p:childTnLst>
                                    <p:animEffect transition="out" filter="fade">
                                      <p:cBhvr>
                                        <p:cTn id="15" dur="1500"/>
                                        <p:tgtEl>
                                          <p:spTgt spid="27"/>
                                        </p:tgtEl>
                                      </p:cBhvr>
                                    </p:animEffect>
                                    <p:set>
                                      <p:cBhvr>
                                        <p:cTn id="16" dur="1" fill="hold">
                                          <p:stCondLst>
                                            <p:cond delay="1499"/>
                                          </p:stCondLst>
                                        </p:cTn>
                                        <p:tgtEl>
                                          <p:spTgt spid="27"/>
                                        </p:tgtEl>
                                        <p:attrNameLst>
                                          <p:attrName>style.visibility</p:attrName>
                                        </p:attrNameLst>
                                      </p:cBhvr>
                                      <p:to>
                                        <p:strVal val="hidden"/>
                                      </p:to>
                                    </p:set>
                                  </p:childTnLst>
                                </p:cTn>
                              </p:par>
                              <p:par>
                                <p:cTn id="17" presetID="10" presetClass="exit" presetSubtype="0" fill="hold" grpId="0" nodeType="withEffect">
                                  <p:stCondLst>
                                    <p:cond delay="1750"/>
                                  </p:stCondLst>
                                  <p:childTnLst>
                                    <p:animEffect transition="out" filter="fade">
                                      <p:cBhvr>
                                        <p:cTn id="18" dur="1500"/>
                                        <p:tgtEl>
                                          <p:spTgt spid="25"/>
                                        </p:tgtEl>
                                      </p:cBhvr>
                                    </p:animEffect>
                                    <p:set>
                                      <p:cBhvr>
                                        <p:cTn id="19" dur="1" fill="hold">
                                          <p:stCondLst>
                                            <p:cond delay="1499"/>
                                          </p:stCondLst>
                                        </p:cTn>
                                        <p:tgtEl>
                                          <p:spTgt spid="25"/>
                                        </p:tgtEl>
                                        <p:attrNameLst>
                                          <p:attrName>style.visibility</p:attrName>
                                        </p:attrNameLst>
                                      </p:cBhvr>
                                      <p:to>
                                        <p:strVal val="hidden"/>
                                      </p:to>
                                    </p:set>
                                  </p:childTnLst>
                                </p:cTn>
                              </p:par>
                              <p:par>
                                <p:cTn id="20" presetID="10" presetClass="entr" presetSubtype="0" fill="hold" grpId="0" nodeType="withEffect">
                                  <p:stCondLst>
                                    <p:cond delay="25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500"/>
                                        <p:tgtEl>
                                          <p:spTgt spid="2"/>
                                        </p:tgtEl>
                                      </p:cBhvr>
                                    </p:animEffect>
                                  </p:childTnLst>
                                </p:cTn>
                              </p:par>
                              <p:par>
                                <p:cTn id="23" presetID="22" presetClass="entr" presetSubtype="1" fill="hold" grpId="5" nodeType="withEffect">
                                  <p:stCondLst>
                                    <p:cond delay="3500"/>
                                  </p:stCondLst>
                                  <p:childTnLst>
                                    <p:set>
                                      <p:cBhvr>
                                        <p:cTn id="24" dur="1" fill="hold">
                                          <p:stCondLst>
                                            <p:cond delay="0"/>
                                          </p:stCondLst>
                                        </p:cTn>
                                        <p:tgtEl>
                                          <p:spTgt spid="17"/>
                                        </p:tgtEl>
                                        <p:attrNameLst>
                                          <p:attrName>style.visibility</p:attrName>
                                        </p:attrNameLst>
                                      </p:cBhvr>
                                      <p:to>
                                        <p:strVal val="visible"/>
                                      </p:to>
                                    </p:set>
                                    <p:animEffect transition="in" filter="wipe(up)">
                                      <p:cBhvr>
                                        <p:cTn id="25" dur="1500"/>
                                        <p:tgtEl>
                                          <p:spTgt spid="17"/>
                                        </p:tgtEl>
                                      </p:cBhvr>
                                    </p:animEffect>
                                  </p:childTnLst>
                                </p:cTn>
                              </p:par>
                            </p:childTnLst>
                          </p:cTn>
                        </p:par>
                        <p:par>
                          <p:cTn id="26" fill="hold">
                            <p:stCondLst>
                              <p:cond delay="5000"/>
                            </p:stCondLst>
                            <p:childTnLst>
                              <p:par>
                                <p:cTn id="27" presetID="4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500"/>
                                        <p:tgtEl>
                                          <p:spTgt spid="7"/>
                                        </p:tgtEl>
                                      </p:cBhvr>
                                    </p:animEffect>
                                    <p:anim calcmode="lin" valueType="num">
                                      <p:cBhvr>
                                        <p:cTn id="30" dur="1500" fill="hold"/>
                                        <p:tgtEl>
                                          <p:spTgt spid="7"/>
                                        </p:tgtEl>
                                        <p:attrNameLst>
                                          <p:attrName>ppt_x</p:attrName>
                                        </p:attrNameLst>
                                      </p:cBhvr>
                                      <p:tavLst>
                                        <p:tav tm="0">
                                          <p:val>
                                            <p:strVal val="#ppt_x"/>
                                          </p:val>
                                        </p:tav>
                                        <p:tav tm="100000">
                                          <p:val>
                                            <p:strVal val="#ppt_x"/>
                                          </p:val>
                                        </p:tav>
                                      </p:tavLst>
                                    </p:anim>
                                    <p:anim calcmode="lin" valueType="num">
                                      <p:cBhvr>
                                        <p:cTn id="31" dur="1500" fill="hold"/>
                                        <p:tgtEl>
                                          <p:spTgt spid="7"/>
                                        </p:tgtEl>
                                        <p:attrNameLst>
                                          <p:attrName>ppt_y</p:attrName>
                                        </p:attrNameLst>
                                      </p:cBhvr>
                                      <p:tavLst>
                                        <p:tav tm="0">
                                          <p:val>
                                            <p:strVal val="#ppt_y+.1"/>
                                          </p:val>
                                        </p:tav>
                                        <p:tav tm="100000">
                                          <p:val>
                                            <p:strVal val="#ppt_y"/>
                                          </p:val>
                                        </p:tav>
                                      </p:tavLst>
                                    </p:anim>
                                  </p:childTnLst>
                                </p:cTn>
                              </p:par>
                            </p:childTnLst>
                          </p:cTn>
                        </p:par>
                        <p:par>
                          <p:cTn id="32" fill="hold">
                            <p:stCondLst>
                              <p:cond delay="6500"/>
                            </p:stCondLst>
                            <p:childTnLst>
                              <p:par>
                                <p:cTn id="33" presetID="53" presetClass="entr" presetSubtype="16" fill="hold" nodeType="after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p:cTn id="35" dur="1000" fill="hold"/>
                                        <p:tgtEl>
                                          <p:spTgt spid="21"/>
                                        </p:tgtEl>
                                        <p:attrNameLst>
                                          <p:attrName>ppt_w</p:attrName>
                                        </p:attrNameLst>
                                      </p:cBhvr>
                                      <p:tavLst>
                                        <p:tav tm="0">
                                          <p:val>
                                            <p:fltVal val="0"/>
                                          </p:val>
                                        </p:tav>
                                        <p:tav tm="100000">
                                          <p:val>
                                            <p:strVal val="#ppt_w"/>
                                          </p:val>
                                        </p:tav>
                                      </p:tavLst>
                                    </p:anim>
                                    <p:anim calcmode="lin" valueType="num">
                                      <p:cBhvr>
                                        <p:cTn id="36" dur="1000" fill="hold"/>
                                        <p:tgtEl>
                                          <p:spTgt spid="21"/>
                                        </p:tgtEl>
                                        <p:attrNameLst>
                                          <p:attrName>ppt_h</p:attrName>
                                        </p:attrNameLst>
                                      </p:cBhvr>
                                      <p:tavLst>
                                        <p:tav tm="0">
                                          <p:val>
                                            <p:fltVal val="0"/>
                                          </p:val>
                                        </p:tav>
                                        <p:tav tm="100000">
                                          <p:val>
                                            <p:strVal val="#ppt_h"/>
                                          </p:val>
                                        </p:tav>
                                      </p:tavLst>
                                    </p:anim>
                                    <p:animEffect transition="in" filter="fade">
                                      <p:cBhvr>
                                        <p:cTn id="37" dur="1000"/>
                                        <p:tgtEl>
                                          <p:spTgt spid="21"/>
                                        </p:tgtEl>
                                      </p:cBhvr>
                                    </p:animEffect>
                                  </p:childTnLst>
                                </p:cTn>
                              </p:par>
                            </p:childTnLst>
                          </p:cTn>
                        </p:par>
                        <p:par>
                          <p:cTn id="38" fill="hold">
                            <p:stCondLst>
                              <p:cond delay="7500"/>
                            </p:stCondLst>
                            <p:childTnLst>
                              <p:par>
                                <p:cTn id="39" presetID="53" presetClass="entr" presetSubtype="16"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1000" fill="hold"/>
                                        <p:tgtEl>
                                          <p:spTgt spid="20"/>
                                        </p:tgtEl>
                                        <p:attrNameLst>
                                          <p:attrName>ppt_w</p:attrName>
                                        </p:attrNameLst>
                                      </p:cBhvr>
                                      <p:tavLst>
                                        <p:tav tm="0">
                                          <p:val>
                                            <p:fltVal val="0"/>
                                          </p:val>
                                        </p:tav>
                                        <p:tav tm="100000">
                                          <p:val>
                                            <p:strVal val="#ppt_w"/>
                                          </p:val>
                                        </p:tav>
                                      </p:tavLst>
                                    </p:anim>
                                    <p:anim calcmode="lin" valueType="num">
                                      <p:cBhvr>
                                        <p:cTn id="42" dur="1000" fill="hold"/>
                                        <p:tgtEl>
                                          <p:spTgt spid="20"/>
                                        </p:tgtEl>
                                        <p:attrNameLst>
                                          <p:attrName>ppt_h</p:attrName>
                                        </p:attrNameLst>
                                      </p:cBhvr>
                                      <p:tavLst>
                                        <p:tav tm="0">
                                          <p:val>
                                            <p:fltVal val="0"/>
                                          </p:val>
                                        </p:tav>
                                        <p:tav tm="100000">
                                          <p:val>
                                            <p:strVal val="#ppt_h"/>
                                          </p:val>
                                        </p:tav>
                                      </p:tavLst>
                                    </p:anim>
                                    <p:animEffect transition="in" filter="fade">
                                      <p:cBhvr>
                                        <p:cTn id="43" dur="1000"/>
                                        <p:tgtEl>
                                          <p:spTgt spid="20"/>
                                        </p:tgtEl>
                                      </p:cBhvr>
                                    </p:animEffect>
                                  </p:childTnLst>
                                </p:cTn>
                              </p:par>
                            </p:childTnLst>
                          </p:cTn>
                        </p:par>
                        <p:par>
                          <p:cTn id="44" fill="hold">
                            <p:stCondLst>
                              <p:cond delay="8500"/>
                            </p:stCondLst>
                            <p:childTnLst>
                              <p:par>
                                <p:cTn id="45" presetID="53" presetClass="entr" presetSubtype="16"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ppt_w</p:attrName>
                                        </p:attrNameLst>
                                      </p:cBhvr>
                                      <p:tavLst>
                                        <p:tav tm="0">
                                          <p:val>
                                            <p:fltVal val="0"/>
                                          </p:val>
                                        </p:tav>
                                        <p:tav tm="100000">
                                          <p:val>
                                            <p:strVal val="#ppt_w"/>
                                          </p:val>
                                        </p:tav>
                                      </p:tavLst>
                                    </p:anim>
                                    <p:anim calcmode="lin" valueType="num">
                                      <p:cBhvr>
                                        <p:cTn id="48" dur="1000" fill="hold"/>
                                        <p:tgtEl>
                                          <p:spTgt spid="19"/>
                                        </p:tgtEl>
                                        <p:attrNameLst>
                                          <p:attrName>ppt_h</p:attrName>
                                        </p:attrNameLst>
                                      </p:cBhvr>
                                      <p:tavLst>
                                        <p:tav tm="0">
                                          <p:val>
                                            <p:fltVal val="0"/>
                                          </p:val>
                                        </p:tav>
                                        <p:tav tm="100000">
                                          <p:val>
                                            <p:strVal val="#ppt_h"/>
                                          </p:val>
                                        </p:tav>
                                      </p:tavLst>
                                    </p:anim>
                                    <p:animEffect transition="in" filter="fade">
                                      <p:cBhvr>
                                        <p:cTn id="49" dur="1000"/>
                                        <p:tgtEl>
                                          <p:spTgt spid="19"/>
                                        </p:tgtEl>
                                      </p:cBhvr>
                                    </p:animEffect>
                                  </p:childTnLst>
                                </p:cTn>
                              </p:par>
                            </p:childTnLst>
                          </p:cTn>
                        </p:par>
                        <p:par>
                          <p:cTn id="50" fill="hold">
                            <p:stCondLst>
                              <p:cond delay="9500"/>
                            </p:stCondLst>
                            <p:childTnLst>
                              <p:par>
                                <p:cTn id="51" presetID="53" presetClass="entr" presetSubtype="16"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1000" fill="hold"/>
                                        <p:tgtEl>
                                          <p:spTgt spid="26"/>
                                        </p:tgtEl>
                                        <p:attrNameLst>
                                          <p:attrName>ppt_w</p:attrName>
                                        </p:attrNameLst>
                                      </p:cBhvr>
                                      <p:tavLst>
                                        <p:tav tm="0">
                                          <p:val>
                                            <p:fltVal val="0"/>
                                          </p:val>
                                        </p:tav>
                                        <p:tav tm="100000">
                                          <p:val>
                                            <p:strVal val="#ppt_w"/>
                                          </p:val>
                                        </p:tav>
                                      </p:tavLst>
                                    </p:anim>
                                    <p:anim calcmode="lin" valueType="num">
                                      <p:cBhvr>
                                        <p:cTn id="54" dur="1000" fill="hold"/>
                                        <p:tgtEl>
                                          <p:spTgt spid="26"/>
                                        </p:tgtEl>
                                        <p:attrNameLst>
                                          <p:attrName>ppt_h</p:attrName>
                                        </p:attrNameLst>
                                      </p:cBhvr>
                                      <p:tavLst>
                                        <p:tav tm="0">
                                          <p:val>
                                            <p:fltVal val="0"/>
                                          </p:val>
                                        </p:tav>
                                        <p:tav tm="100000">
                                          <p:val>
                                            <p:strVal val="#ppt_h"/>
                                          </p:val>
                                        </p:tav>
                                      </p:tavLst>
                                    </p:anim>
                                    <p:animEffect transition="in" filter="fade">
                                      <p:cBhvr>
                                        <p:cTn id="55" dur="1000"/>
                                        <p:tgtEl>
                                          <p:spTgt spid="26"/>
                                        </p:tgtEl>
                                      </p:cBhvr>
                                    </p:animEffect>
                                  </p:childTnLst>
                                </p:cTn>
                              </p:par>
                            </p:childTnLst>
                          </p:cTn>
                        </p:par>
                        <p:par>
                          <p:cTn id="56" fill="hold">
                            <p:stCondLst>
                              <p:cond delay="10500"/>
                            </p:stCondLst>
                            <p:childTnLst>
                              <p:par>
                                <p:cTn id="57" presetID="53" presetClass="entr" presetSubtype="16" fill="hold" nodeType="afterEffect">
                                  <p:stCondLst>
                                    <p:cond delay="500"/>
                                  </p:stCondLst>
                                  <p:childTnLst>
                                    <p:set>
                                      <p:cBhvr>
                                        <p:cTn id="58" dur="1" fill="hold">
                                          <p:stCondLst>
                                            <p:cond delay="0"/>
                                          </p:stCondLst>
                                        </p:cTn>
                                        <p:tgtEl>
                                          <p:spTgt spid="24"/>
                                        </p:tgtEl>
                                        <p:attrNameLst>
                                          <p:attrName>style.visibility</p:attrName>
                                        </p:attrNameLst>
                                      </p:cBhvr>
                                      <p:to>
                                        <p:strVal val="visible"/>
                                      </p:to>
                                    </p:set>
                                    <p:anim calcmode="lin" valueType="num">
                                      <p:cBhvr>
                                        <p:cTn id="59" dur="1500" fill="hold"/>
                                        <p:tgtEl>
                                          <p:spTgt spid="24"/>
                                        </p:tgtEl>
                                        <p:attrNameLst>
                                          <p:attrName>ppt_w</p:attrName>
                                        </p:attrNameLst>
                                      </p:cBhvr>
                                      <p:tavLst>
                                        <p:tav tm="0">
                                          <p:val>
                                            <p:fltVal val="0"/>
                                          </p:val>
                                        </p:tav>
                                        <p:tav tm="100000">
                                          <p:val>
                                            <p:strVal val="#ppt_w"/>
                                          </p:val>
                                        </p:tav>
                                      </p:tavLst>
                                    </p:anim>
                                    <p:anim calcmode="lin" valueType="num">
                                      <p:cBhvr>
                                        <p:cTn id="60" dur="1500" fill="hold"/>
                                        <p:tgtEl>
                                          <p:spTgt spid="24"/>
                                        </p:tgtEl>
                                        <p:attrNameLst>
                                          <p:attrName>ppt_h</p:attrName>
                                        </p:attrNameLst>
                                      </p:cBhvr>
                                      <p:tavLst>
                                        <p:tav tm="0">
                                          <p:val>
                                            <p:fltVal val="0"/>
                                          </p:val>
                                        </p:tav>
                                        <p:tav tm="100000">
                                          <p:val>
                                            <p:strVal val="#ppt_h"/>
                                          </p:val>
                                        </p:tav>
                                      </p:tavLst>
                                    </p:anim>
                                    <p:animEffect transition="in" filter="fade">
                                      <p:cBhvr>
                                        <p:cTn id="61" dur="1500"/>
                                        <p:tgtEl>
                                          <p:spTgt spid="24"/>
                                        </p:tgtEl>
                                      </p:cBhvr>
                                    </p:animEffect>
                                  </p:childTnLst>
                                </p:cTn>
                              </p:par>
                              <p:par>
                                <p:cTn id="62" presetID="53" presetClass="entr" presetSubtype="16" fill="hold" grpId="0" nodeType="withEffect">
                                  <p:stCondLst>
                                    <p:cond delay="500"/>
                                  </p:stCondLst>
                                  <p:childTnLst>
                                    <p:set>
                                      <p:cBhvr>
                                        <p:cTn id="63" dur="1" fill="hold">
                                          <p:stCondLst>
                                            <p:cond delay="0"/>
                                          </p:stCondLst>
                                        </p:cTn>
                                        <p:tgtEl>
                                          <p:spTgt spid="22"/>
                                        </p:tgtEl>
                                        <p:attrNameLst>
                                          <p:attrName>style.visibility</p:attrName>
                                        </p:attrNameLst>
                                      </p:cBhvr>
                                      <p:to>
                                        <p:strVal val="visible"/>
                                      </p:to>
                                    </p:set>
                                    <p:anim calcmode="lin" valueType="num">
                                      <p:cBhvr>
                                        <p:cTn id="64" dur="1500" fill="hold"/>
                                        <p:tgtEl>
                                          <p:spTgt spid="22"/>
                                        </p:tgtEl>
                                        <p:attrNameLst>
                                          <p:attrName>ppt_w</p:attrName>
                                        </p:attrNameLst>
                                      </p:cBhvr>
                                      <p:tavLst>
                                        <p:tav tm="0">
                                          <p:val>
                                            <p:fltVal val="0"/>
                                          </p:val>
                                        </p:tav>
                                        <p:tav tm="100000">
                                          <p:val>
                                            <p:strVal val="#ppt_w"/>
                                          </p:val>
                                        </p:tav>
                                      </p:tavLst>
                                    </p:anim>
                                    <p:anim calcmode="lin" valueType="num">
                                      <p:cBhvr>
                                        <p:cTn id="65" dur="1500" fill="hold"/>
                                        <p:tgtEl>
                                          <p:spTgt spid="22"/>
                                        </p:tgtEl>
                                        <p:attrNameLst>
                                          <p:attrName>ppt_h</p:attrName>
                                        </p:attrNameLst>
                                      </p:cBhvr>
                                      <p:tavLst>
                                        <p:tav tm="0">
                                          <p:val>
                                            <p:fltVal val="0"/>
                                          </p:val>
                                        </p:tav>
                                        <p:tav tm="100000">
                                          <p:val>
                                            <p:strVal val="#ppt_h"/>
                                          </p:val>
                                        </p:tav>
                                      </p:tavLst>
                                    </p:anim>
                                    <p:animEffect transition="in" filter="fade">
                                      <p:cBhvr>
                                        <p:cTn id="66" dur="1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7" restart="whenNotActive" fill="hold" evtFilter="cancelBubble" nodeType="interactiveSeq">
                <p:stCondLst>
                  <p:cond evt="onClick" delay="0">
                    <p:tgtEl>
                      <p:spTgt spid="20"/>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grpId="1" nodeType="clickEffect">
                                  <p:stCondLst>
                                    <p:cond delay="0"/>
                                  </p:stCondLst>
                                  <p:iterate type="lt">
                                    <p:tmPct val="0"/>
                                  </p:iterate>
                                  <p:childTnLst>
                                    <p:animEffect transition="out" filter="fade">
                                      <p:cBhvr>
                                        <p:cTn id="71" dur="500"/>
                                        <p:tgtEl>
                                          <p:spTgt spid="15"/>
                                        </p:tgtEl>
                                      </p:cBhvr>
                                    </p:animEffect>
                                    <p:set>
                                      <p:cBhvr>
                                        <p:cTn id="72" dur="1" fill="hold">
                                          <p:stCondLst>
                                            <p:cond delay="499"/>
                                          </p:stCondLst>
                                        </p:cTn>
                                        <p:tgtEl>
                                          <p:spTgt spid="15"/>
                                        </p:tgtEl>
                                        <p:attrNameLst>
                                          <p:attrName>style.visibility</p:attrName>
                                        </p:attrNameLst>
                                      </p:cBhvr>
                                      <p:to>
                                        <p:strVal val="hidden"/>
                                      </p:to>
                                    </p:set>
                                  </p:childTnLst>
                                </p:cTn>
                              </p:par>
                              <p:par>
                                <p:cTn id="73" presetID="10" presetClass="exit" presetSubtype="0" fill="hold" grpId="0" nodeType="withEffect">
                                  <p:stCondLst>
                                    <p:cond delay="0"/>
                                  </p:stCondLst>
                                  <p:childTnLst>
                                    <p:animEffect transition="out" filter="fade">
                                      <p:cBhvr>
                                        <p:cTn id="74" dur="500"/>
                                        <p:tgtEl>
                                          <p:spTgt spid="27"/>
                                        </p:tgtEl>
                                      </p:cBhvr>
                                    </p:animEffect>
                                    <p:set>
                                      <p:cBhvr>
                                        <p:cTn id="75" dur="1" fill="hold">
                                          <p:stCondLst>
                                            <p:cond delay="499"/>
                                          </p:stCondLst>
                                        </p:cTn>
                                        <p:tgtEl>
                                          <p:spTgt spid="27"/>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17"/>
                                        </p:tgtEl>
                                      </p:cBhvr>
                                    </p:animEffect>
                                    <p:set>
                                      <p:cBhvr>
                                        <p:cTn id="78" dur="1" fill="hold">
                                          <p:stCondLst>
                                            <p:cond delay="499"/>
                                          </p:stCondLst>
                                        </p:cTn>
                                        <p:tgtEl>
                                          <p:spTgt spid="17"/>
                                        </p:tgtEl>
                                        <p:attrNameLst>
                                          <p:attrName>style.visibility</p:attrName>
                                        </p:attrNameLst>
                                      </p:cBhvr>
                                      <p:to>
                                        <p:strVal val="hidden"/>
                                      </p:to>
                                    </p:set>
                                  </p:childTnLst>
                                </p:cTn>
                              </p:par>
                            </p:childTnLst>
                          </p:cTn>
                        </p:par>
                        <p:par>
                          <p:cTn id="79" fill="hold">
                            <p:stCondLst>
                              <p:cond delay="500"/>
                            </p:stCondLst>
                            <p:childTnLst>
                              <p:par>
                                <p:cTn id="80" presetID="22" presetClass="entr" presetSubtype="1" fill="hold" grpId="5" nodeType="afterEffect">
                                  <p:stCondLst>
                                    <p:cond delay="0"/>
                                  </p:stCondLst>
                                  <p:iterate type="lt">
                                    <p:tmPct val="0"/>
                                  </p:iterate>
                                  <p:childTnLst>
                                    <p:set>
                                      <p:cBhvr>
                                        <p:cTn id="81" dur="1" fill="hold">
                                          <p:stCondLst>
                                            <p:cond delay="0"/>
                                          </p:stCondLst>
                                        </p:cTn>
                                        <p:tgtEl>
                                          <p:spTgt spid="16"/>
                                        </p:tgtEl>
                                        <p:attrNameLst>
                                          <p:attrName>style.visibility</p:attrName>
                                        </p:attrNameLst>
                                      </p:cBhvr>
                                      <p:to>
                                        <p:strVal val="visible"/>
                                      </p:to>
                                    </p:set>
                                    <p:animEffect transition="in" filter="wipe(up)">
                                      <p:cBhvr>
                                        <p:cTn id="82" dur="1500"/>
                                        <p:tgtEl>
                                          <p:spTgt spid="16"/>
                                        </p:tgtEl>
                                      </p:cBhvr>
                                    </p:animEffect>
                                  </p:childTnLst>
                                </p:cTn>
                              </p:par>
                            </p:childTnLst>
                          </p:cTn>
                        </p:par>
                      </p:childTnLst>
                    </p:cTn>
                  </p:par>
                </p:childTnLst>
              </p:cTn>
              <p:nextCondLst>
                <p:cond evt="onClick" delay="0">
                  <p:tgtEl>
                    <p:spTgt spid="20"/>
                  </p:tgtEl>
                </p:cond>
              </p:nextCondLst>
            </p:seq>
            <p:seq concurrent="1" nextAc="seek">
              <p:cTn id="83" restart="whenNotActive" fill="hold" evtFilter="cancelBubble" nodeType="interactiveSeq">
                <p:stCondLst>
                  <p:cond evt="onClick" delay="0">
                    <p:tgtEl>
                      <p:spTgt spid="19"/>
                    </p:tgtEl>
                  </p:cond>
                </p:stCondLst>
                <p:endSync evt="end" delay="0">
                  <p:rtn val="all"/>
                </p:endSync>
                <p:childTnLst>
                  <p:par>
                    <p:cTn id="84" fill="hold">
                      <p:stCondLst>
                        <p:cond delay="0"/>
                      </p:stCondLst>
                      <p:childTnLst>
                        <p:par>
                          <p:cTn id="85" fill="hold">
                            <p:stCondLst>
                              <p:cond delay="0"/>
                            </p:stCondLst>
                            <p:childTnLst>
                              <p:par>
                                <p:cTn id="86" presetID="10" presetClass="exit" presetSubtype="0" fill="hold" grpId="2" nodeType="clickEffect">
                                  <p:stCondLst>
                                    <p:cond delay="0"/>
                                  </p:stCondLst>
                                  <p:childTnLst>
                                    <p:animEffect transition="out" filter="fade">
                                      <p:cBhvr>
                                        <p:cTn id="87" dur="500"/>
                                        <p:tgtEl>
                                          <p:spTgt spid="17"/>
                                        </p:tgtEl>
                                      </p:cBhvr>
                                    </p:animEffect>
                                    <p:set>
                                      <p:cBhvr>
                                        <p:cTn id="88" dur="1" fill="hold">
                                          <p:stCondLst>
                                            <p:cond delay="499"/>
                                          </p:stCondLst>
                                        </p:cTn>
                                        <p:tgtEl>
                                          <p:spTgt spid="17"/>
                                        </p:tgtEl>
                                        <p:attrNameLst>
                                          <p:attrName>style.visibility</p:attrName>
                                        </p:attrNameLst>
                                      </p:cBhvr>
                                      <p:to>
                                        <p:strVal val="hidden"/>
                                      </p:to>
                                    </p:set>
                                  </p:childTnLst>
                                </p:cTn>
                              </p:par>
                              <p:par>
                                <p:cTn id="89" presetID="10" presetClass="exit" presetSubtype="0" fill="hold" grpId="1" nodeType="withEffect">
                                  <p:stCondLst>
                                    <p:cond delay="0"/>
                                  </p:stCondLst>
                                  <p:iterate type="lt">
                                    <p:tmPct val="0"/>
                                  </p:iterate>
                                  <p:childTnLst>
                                    <p:animEffect transition="out" filter="fade">
                                      <p:cBhvr>
                                        <p:cTn id="90" dur="500"/>
                                        <p:tgtEl>
                                          <p:spTgt spid="16"/>
                                        </p:tgtEl>
                                      </p:cBhvr>
                                    </p:animEffect>
                                    <p:set>
                                      <p:cBhvr>
                                        <p:cTn id="91" dur="1" fill="hold">
                                          <p:stCondLst>
                                            <p:cond delay="499"/>
                                          </p:stCondLst>
                                        </p:cTn>
                                        <p:tgtEl>
                                          <p:spTgt spid="16"/>
                                        </p:tgtEl>
                                        <p:attrNameLst>
                                          <p:attrName>style.visibility</p:attrName>
                                        </p:attrNameLst>
                                      </p:cBhvr>
                                      <p:to>
                                        <p:strVal val="hidden"/>
                                      </p:to>
                                    </p:set>
                                  </p:childTnLst>
                                </p:cTn>
                              </p:par>
                              <p:par>
                                <p:cTn id="92" presetID="10" presetClass="exit" presetSubtype="0" fill="hold" grpId="4" nodeType="withEffect">
                                  <p:stCondLst>
                                    <p:cond delay="0"/>
                                  </p:stCondLst>
                                  <p:iterate type="lt">
                                    <p:tmPct val="0"/>
                                  </p:iterate>
                                  <p:childTnLst>
                                    <p:animEffect transition="out" filter="fade">
                                      <p:cBhvr>
                                        <p:cTn id="93" dur="500"/>
                                        <p:tgtEl>
                                          <p:spTgt spid="15"/>
                                        </p:tgtEl>
                                      </p:cBhvr>
                                    </p:animEffect>
                                    <p:set>
                                      <p:cBhvr>
                                        <p:cTn id="94" dur="1" fill="hold">
                                          <p:stCondLst>
                                            <p:cond delay="499"/>
                                          </p:stCondLst>
                                        </p:cTn>
                                        <p:tgtEl>
                                          <p:spTgt spid="15"/>
                                        </p:tgtEl>
                                        <p:attrNameLst>
                                          <p:attrName>style.visibility</p:attrName>
                                        </p:attrNameLst>
                                      </p:cBhvr>
                                      <p:to>
                                        <p:strVal val="hidden"/>
                                      </p:to>
                                    </p:set>
                                  </p:childTnLst>
                                </p:cTn>
                              </p:par>
                            </p:childTnLst>
                          </p:cTn>
                        </p:par>
                        <p:par>
                          <p:cTn id="95" fill="hold">
                            <p:stCondLst>
                              <p:cond delay="500"/>
                            </p:stCondLst>
                            <p:childTnLst>
                              <p:par>
                                <p:cTn id="96" presetID="22" presetClass="entr" presetSubtype="1" fill="hold" grpId="5" nodeType="afterEffect">
                                  <p:stCondLst>
                                    <p:cond delay="0"/>
                                  </p:stCondLst>
                                  <p:childTnLst>
                                    <p:set>
                                      <p:cBhvr>
                                        <p:cTn id="97" dur="1" fill="hold">
                                          <p:stCondLst>
                                            <p:cond delay="0"/>
                                          </p:stCondLst>
                                        </p:cTn>
                                        <p:tgtEl>
                                          <p:spTgt spid="27"/>
                                        </p:tgtEl>
                                        <p:attrNameLst>
                                          <p:attrName>style.visibility</p:attrName>
                                        </p:attrNameLst>
                                      </p:cBhvr>
                                      <p:to>
                                        <p:strVal val="visible"/>
                                      </p:to>
                                    </p:set>
                                    <p:animEffect transition="in" filter="wipe(up)">
                                      <p:cBhvr>
                                        <p:cTn id="98" dur="1500"/>
                                        <p:tgtEl>
                                          <p:spTgt spid="27"/>
                                        </p:tgtEl>
                                      </p:cBhvr>
                                    </p:animEffect>
                                  </p:childTnLst>
                                </p:cTn>
                              </p:par>
                            </p:childTnLst>
                          </p:cTn>
                        </p:par>
                      </p:childTnLst>
                    </p:cTn>
                  </p:par>
                </p:childTnLst>
              </p:cTn>
              <p:nextCondLst>
                <p:cond evt="onClick" delay="0">
                  <p:tgtEl>
                    <p:spTgt spid="19"/>
                  </p:tgtEl>
                </p:cond>
              </p:nextCondLst>
            </p:seq>
            <p:seq concurrent="1" nextAc="seek">
              <p:cTn id="99" restart="whenNotActive" fill="hold" evtFilter="cancelBubble" nodeType="interactiveSeq">
                <p:stCondLst>
                  <p:cond evt="onClick" delay="0">
                    <p:tgtEl>
                      <p:spTgt spid="21"/>
                    </p:tgtEl>
                  </p:cond>
                </p:stCondLst>
                <p:endSync evt="end" delay="0">
                  <p:rtn val="all"/>
                </p:endSync>
                <p:childTnLst>
                  <p:par>
                    <p:cTn id="100" fill="hold">
                      <p:stCondLst>
                        <p:cond delay="0"/>
                      </p:stCondLst>
                      <p:childTnLst>
                        <p:par>
                          <p:cTn id="101" fill="hold">
                            <p:stCondLst>
                              <p:cond delay="0"/>
                            </p:stCondLst>
                            <p:childTnLst>
                              <p:par>
                                <p:cTn id="102" presetID="10" presetClass="exit" presetSubtype="0" fill="hold" grpId="3" nodeType="clickEffect">
                                  <p:stCondLst>
                                    <p:cond delay="0"/>
                                  </p:stCondLst>
                                  <p:iterate type="lt">
                                    <p:tmPct val="0"/>
                                  </p:iterate>
                                  <p:childTnLst>
                                    <p:animEffect transition="out" filter="fade">
                                      <p:cBhvr>
                                        <p:cTn id="103" dur="500"/>
                                        <p:tgtEl>
                                          <p:spTgt spid="15"/>
                                        </p:tgtEl>
                                      </p:cBhvr>
                                    </p:animEffect>
                                    <p:set>
                                      <p:cBhvr>
                                        <p:cTn id="104" dur="1" fill="hold">
                                          <p:stCondLst>
                                            <p:cond delay="499"/>
                                          </p:stCondLst>
                                        </p:cTn>
                                        <p:tgtEl>
                                          <p:spTgt spid="15"/>
                                        </p:tgtEl>
                                        <p:attrNameLst>
                                          <p:attrName>style.visibility</p:attrName>
                                        </p:attrNameLst>
                                      </p:cBhvr>
                                      <p:to>
                                        <p:strVal val="hidden"/>
                                      </p:to>
                                    </p:set>
                                  </p:childTnLst>
                                </p:cTn>
                              </p:par>
                              <p:par>
                                <p:cTn id="105" presetID="10" presetClass="exit" presetSubtype="0" fill="hold" grpId="3" nodeType="withEffect">
                                  <p:stCondLst>
                                    <p:cond delay="0"/>
                                  </p:stCondLst>
                                  <p:iterate type="lt">
                                    <p:tmPct val="0"/>
                                  </p:iterate>
                                  <p:childTnLst>
                                    <p:animEffect transition="out" filter="fade">
                                      <p:cBhvr>
                                        <p:cTn id="106" dur="500"/>
                                        <p:tgtEl>
                                          <p:spTgt spid="16"/>
                                        </p:tgtEl>
                                      </p:cBhvr>
                                    </p:animEffect>
                                    <p:set>
                                      <p:cBhvr>
                                        <p:cTn id="107" dur="1" fill="hold">
                                          <p:stCondLst>
                                            <p:cond delay="499"/>
                                          </p:stCondLst>
                                        </p:cTn>
                                        <p:tgtEl>
                                          <p:spTgt spid="16"/>
                                        </p:tgtEl>
                                        <p:attrNameLst>
                                          <p:attrName>style.visibility</p:attrName>
                                        </p:attrNameLst>
                                      </p:cBhvr>
                                      <p:to>
                                        <p:strVal val="hidden"/>
                                      </p:to>
                                    </p:set>
                                  </p:childTnLst>
                                </p:cTn>
                              </p:par>
                              <p:par>
                                <p:cTn id="108" presetID="10" presetClass="exit" presetSubtype="0" fill="hold" grpId="2" nodeType="withEffect">
                                  <p:stCondLst>
                                    <p:cond delay="0"/>
                                  </p:stCondLst>
                                  <p:childTnLst>
                                    <p:animEffect transition="out" filter="fade">
                                      <p:cBhvr>
                                        <p:cTn id="109" dur="500"/>
                                        <p:tgtEl>
                                          <p:spTgt spid="27"/>
                                        </p:tgtEl>
                                      </p:cBhvr>
                                    </p:animEffect>
                                    <p:set>
                                      <p:cBhvr>
                                        <p:cTn id="110" dur="1" fill="hold">
                                          <p:stCondLst>
                                            <p:cond delay="499"/>
                                          </p:stCondLst>
                                        </p:cTn>
                                        <p:tgtEl>
                                          <p:spTgt spid="27"/>
                                        </p:tgtEl>
                                        <p:attrNameLst>
                                          <p:attrName>style.visibility</p:attrName>
                                        </p:attrNameLst>
                                      </p:cBhvr>
                                      <p:to>
                                        <p:strVal val="hidden"/>
                                      </p:to>
                                    </p:set>
                                  </p:childTnLst>
                                </p:cTn>
                              </p:par>
                            </p:childTnLst>
                          </p:cTn>
                        </p:par>
                        <p:par>
                          <p:cTn id="111" fill="hold">
                            <p:stCondLst>
                              <p:cond delay="500"/>
                            </p:stCondLst>
                            <p:childTnLst>
                              <p:par>
                                <p:cTn id="112" presetID="22" presetClass="entr" presetSubtype="1" fill="hold" grpId="6" nodeType="after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wipe(up)">
                                      <p:cBhvr>
                                        <p:cTn id="114" dur="1500"/>
                                        <p:tgtEl>
                                          <p:spTgt spid="17"/>
                                        </p:tgtEl>
                                      </p:cBhvr>
                                    </p:animEffect>
                                  </p:childTnLst>
                                </p:cTn>
                              </p:par>
                            </p:childTnLst>
                          </p:cTn>
                        </p:par>
                      </p:childTnLst>
                    </p:cTn>
                  </p:par>
                </p:childTnLst>
              </p:cTn>
              <p:nextCondLst>
                <p:cond evt="onClick" delay="0">
                  <p:tgtEl>
                    <p:spTgt spid="21"/>
                  </p:tgtEl>
                </p:cond>
              </p:nextCondLst>
            </p:seq>
            <p:seq concurrent="1" nextAc="seek">
              <p:cTn id="115" restart="whenNotActive" fill="hold" evtFilter="cancelBubble" nodeType="interactiveSeq">
                <p:stCondLst>
                  <p:cond evt="onClick" delay="0">
                    <p:tgtEl>
                      <p:spTgt spid="26"/>
                    </p:tgtEl>
                  </p:cond>
                </p:stCondLst>
                <p:endSync evt="end" delay="0">
                  <p:rtn val="all"/>
                </p:endSync>
                <p:childTnLst>
                  <p:par>
                    <p:cTn id="116" fill="hold">
                      <p:stCondLst>
                        <p:cond delay="0"/>
                      </p:stCondLst>
                      <p:childTnLst>
                        <p:par>
                          <p:cTn id="117" fill="hold">
                            <p:stCondLst>
                              <p:cond delay="0"/>
                            </p:stCondLst>
                            <p:childTnLst>
                              <p:par>
                                <p:cTn id="118" presetID="10" presetClass="exit" presetSubtype="0" fill="hold" grpId="4" nodeType="clickEffect">
                                  <p:stCondLst>
                                    <p:cond delay="0"/>
                                  </p:stCondLst>
                                  <p:childTnLst>
                                    <p:animEffect transition="out" filter="fade">
                                      <p:cBhvr>
                                        <p:cTn id="119" dur="500"/>
                                        <p:tgtEl>
                                          <p:spTgt spid="17"/>
                                        </p:tgtEl>
                                      </p:cBhvr>
                                    </p:animEffect>
                                    <p:set>
                                      <p:cBhvr>
                                        <p:cTn id="120" dur="1" fill="hold">
                                          <p:stCondLst>
                                            <p:cond delay="499"/>
                                          </p:stCondLst>
                                        </p:cTn>
                                        <p:tgtEl>
                                          <p:spTgt spid="17"/>
                                        </p:tgtEl>
                                        <p:attrNameLst>
                                          <p:attrName>style.visibility</p:attrName>
                                        </p:attrNameLst>
                                      </p:cBhvr>
                                      <p:to>
                                        <p:strVal val="hidden"/>
                                      </p:to>
                                    </p:set>
                                  </p:childTnLst>
                                </p:cTn>
                              </p:par>
                              <p:par>
                                <p:cTn id="121" presetID="10" presetClass="exit" presetSubtype="0" fill="hold" grpId="4" nodeType="withEffect">
                                  <p:stCondLst>
                                    <p:cond delay="0"/>
                                  </p:stCondLst>
                                  <p:iterate type="lt">
                                    <p:tmPct val="0"/>
                                  </p:iterate>
                                  <p:childTnLst>
                                    <p:animEffect transition="out" filter="fade">
                                      <p:cBhvr>
                                        <p:cTn id="122" dur="500"/>
                                        <p:tgtEl>
                                          <p:spTgt spid="16"/>
                                        </p:tgtEl>
                                      </p:cBhvr>
                                    </p:animEffect>
                                    <p:set>
                                      <p:cBhvr>
                                        <p:cTn id="123" dur="1" fill="hold">
                                          <p:stCondLst>
                                            <p:cond delay="499"/>
                                          </p:stCondLst>
                                        </p:cTn>
                                        <p:tgtEl>
                                          <p:spTgt spid="16"/>
                                        </p:tgtEl>
                                        <p:attrNameLst>
                                          <p:attrName>style.visibility</p:attrName>
                                        </p:attrNameLst>
                                      </p:cBhvr>
                                      <p:to>
                                        <p:strVal val="hidden"/>
                                      </p:to>
                                    </p:set>
                                  </p:childTnLst>
                                </p:cTn>
                              </p:par>
                              <p:par>
                                <p:cTn id="124" presetID="10" presetClass="exit" presetSubtype="0" fill="hold" grpId="3" nodeType="withEffect">
                                  <p:stCondLst>
                                    <p:cond delay="0"/>
                                  </p:stCondLst>
                                  <p:childTnLst>
                                    <p:animEffect transition="out" filter="fade">
                                      <p:cBhvr>
                                        <p:cTn id="125" dur="500"/>
                                        <p:tgtEl>
                                          <p:spTgt spid="27"/>
                                        </p:tgtEl>
                                      </p:cBhvr>
                                    </p:animEffect>
                                    <p:set>
                                      <p:cBhvr>
                                        <p:cTn id="126" dur="1" fill="hold">
                                          <p:stCondLst>
                                            <p:cond delay="499"/>
                                          </p:stCondLst>
                                        </p:cTn>
                                        <p:tgtEl>
                                          <p:spTgt spid="27"/>
                                        </p:tgtEl>
                                        <p:attrNameLst>
                                          <p:attrName>style.visibility</p:attrName>
                                        </p:attrNameLst>
                                      </p:cBhvr>
                                      <p:to>
                                        <p:strVal val="hidden"/>
                                      </p:to>
                                    </p:set>
                                  </p:childTnLst>
                                </p:cTn>
                              </p:par>
                            </p:childTnLst>
                          </p:cTn>
                        </p:par>
                        <p:par>
                          <p:cTn id="127" fill="hold">
                            <p:stCondLst>
                              <p:cond delay="500"/>
                            </p:stCondLst>
                            <p:childTnLst>
                              <p:par>
                                <p:cTn id="128" presetID="22" presetClass="entr" presetSubtype="1" fill="hold" grpId="5" nodeType="afterEffect">
                                  <p:stCondLst>
                                    <p:cond delay="0"/>
                                  </p:stCondLst>
                                  <p:iterate type="lt">
                                    <p:tmPct val="0"/>
                                  </p:iterate>
                                  <p:childTnLst>
                                    <p:set>
                                      <p:cBhvr>
                                        <p:cTn id="129" dur="1" fill="hold">
                                          <p:stCondLst>
                                            <p:cond delay="0"/>
                                          </p:stCondLst>
                                        </p:cTn>
                                        <p:tgtEl>
                                          <p:spTgt spid="15"/>
                                        </p:tgtEl>
                                        <p:attrNameLst>
                                          <p:attrName>style.visibility</p:attrName>
                                        </p:attrNameLst>
                                      </p:cBhvr>
                                      <p:to>
                                        <p:strVal val="visible"/>
                                      </p:to>
                                    </p:set>
                                    <p:animEffect transition="in" filter="wipe(up)">
                                      <p:cBhvr>
                                        <p:cTn id="130" dur="1500"/>
                                        <p:tgtEl>
                                          <p:spTgt spid="15"/>
                                        </p:tgtEl>
                                      </p:cBhvr>
                                    </p:animEffect>
                                  </p:childTnLst>
                                </p:cTn>
                              </p:par>
                            </p:childTnLst>
                          </p:cTn>
                        </p:par>
                      </p:childTnLst>
                    </p:cTn>
                  </p:par>
                </p:childTnLst>
              </p:cTn>
              <p:nextCondLst>
                <p:cond evt="onClick" delay="0">
                  <p:tgtEl>
                    <p:spTgt spid="26"/>
                  </p:tgtEl>
                </p:cond>
              </p:nextCondLst>
            </p:seq>
          </p:childTnLst>
        </p:cTn>
      </p:par>
    </p:tnLst>
    <p:bldLst>
      <p:bldP spid="2" grpId="0" animBg="1"/>
      <p:bldP spid="15" grpId="1"/>
      <p:bldP spid="15" grpId="2"/>
      <p:bldP spid="15" grpId="3"/>
      <p:bldP spid="15" grpId="4"/>
      <p:bldP spid="15" grpId="5"/>
      <p:bldP spid="27" grpId="0"/>
      <p:bldP spid="27" grpId="2"/>
      <p:bldP spid="27" grpId="3"/>
      <p:bldP spid="27" grpId="4"/>
      <p:bldP spid="27" grpId="5"/>
      <p:bldP spid="16" grpId="1"/>
      <p:bldP spid="16" grpId="2"/>
      <p:bldP spid="16" grpId="3"/>
      <p:bldP spid="16" grpId="4"/>
      <p:bldP spid="16" grpId="5"/>
      <p:bldP spid="17" grpId="1"/>
      <p:bldP spid="17" grpId="2"/>
      <p:bldP spid="17" grpId="4"/>
      <p:bldP spid="17" grpId="5"/>
      <p:bldP spid="17" grpId="6"/>
      <p:bldP spid="25" grpId="0" animBg="1"/>
      <p:bldP spid="7" grpId="0"/>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49205A38-5826-4764-A73B-D0368662CD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84229528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afterEffect">
                                  <p:stCondLst>
                                    <p:cond delay="3000"/>
                                  </p:stCondLst>
                                  <p:childTnLst>
                                    <p:anim calcmode="lin" valueType="num">
                                      <p:cBhvr>
                                        <p:cTn id="6" dur="1500"/>
                                        <p:tgtEl>
                                          <p:spTgt spid="5"/>
                                        </p:tgtEl>
                                        <p:attrNameLst>
                                          <p:attrName>ppt_w</p:attrName>
                                        </p:attrNameLst>
                                      </p:cBhvr>
                                      <p:tavLst>
                                        <p:tav tm="0">
                                          <p:val>
                                            <p:strVal val="ppt_w"/>
                                          </p:val>
                                        </p:tav>
                                        <p:tav tm="100000">
                                          <p:val>
                                            <p:fltVal val="0"/>
                                          </p:val>
                                        </p:tav>
                                      </p:tavLst>
                                    </p:anim>
                                    <p:anim calcmode="lin" valueType="num">
                                      <p:cBhvr>
                                        <p:cTn id="7" dur="1500"/>
                                        <p:tgtEl>
                                          <p:spTgt spid="5"/>
                                        </p:tgtEl>
                                        <p:attrNameLst>
                                          <p:attrName>ppt_h</p:attrName>
                                        </p:attrNameLst>
                                      </p:cBhvr>
                                      <p:tavLst>
                                        <p:tav tm="0">
                                          <p:val>
                                            <p:strVal val="ppt_h"/>
                                          </p:val>
                                        </p:tav>
                                        <p:tav tm="100000">
                                          <p:val>
                                            <p:fltVal val="0"/>
                                          </p:val>
                                        </p:tav>
                                      </p:tavLst>
                                    </p:anim>
                                    <p:anim calcmode="lin" valueType="num">
                                      <p:cBhvr>
                                        <p:cTn id="8" dur="1500"/>
                                        <p:tgtEl>
                                          <p:spTgt spid="5"/>
                                        </p:tgtEl>
                                        <p:attrNameLst>
                                          <p:attrName>style.rotation</p:attrName>
                                        </p:attrNameLst>
                                      </p:cBhvr>
                                      <p:tavLst>
                                        <p:tav tm="0">
                                          <p:val>
                                            <p:fltVal val="0"/>
                                          </p:val>
                                        </p:tav>
                                        <p:tav tm="100000">
                                          <p:val>
                                            <p:fltVal val="90"/>
                                          </p:val>
                                        </p:tav>
                                      </p:tavLst>
                                    </p:anim>
                                    <p:animEffect transition="out" filter="fade">
                                      <p:cBhvr>
                                        <p:cTn id="9" dur="1500"/>
                                        <p:tgtEl>
                                          <p:spTgt spid="5"/>
                                        </p:tgtEl>
                                      </p:cBhvr>
                                    </p:animEffect>
                                    <p:set>
                                      <p:cBhvr>
                                        <p:cTn id="10"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B80A544-5BA2-4DA6-8717-4C783C64EE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8" name="Foto 2">
            <a:extLst>
              <a:ext uri="{FF2B5EF4-FFF2-40B4-BE49-F238E27FC236}">
                <a16:creationId xmlns:a16="http://schemas.microsoft.com/office/drawing/2014/main" id="{0B889DE1-06F2-488D-8747-D7930FC96C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500091930"/>
      </p:ext>
    </p:extLst>
  </p:cSld>
  <p:clrMapOvr>
    <a:masterClrMapping/>
  </p:clrMapOvr>
  <mc:AlternateContent xmlns:mc="http://schemas.openxmlformats.org/markup-compatibility/2006" xmlns:p14="http://schemas.microsoft.com/office/powerpoint/2010/main">
    <mc:Choice Requires="p14">
      <p:transition p14:dur="250" advClick="0" advTm="6000">
        <p:fade/>
      </p:transition>
    </mc:Choice>
    <mc:Fallback xmlns="">
      <p:transition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1"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500"/>
                                        <p:tgtEl>
                                          <p:spTgt spid="8"/>
                                        </p:tgtEl>
                                      </p:cBhvr>
                                    </p:animEffect>
                                  </p:childTnLst>
                                </p:cTn>
                              </p:par>
                            </p:childTnLst>
                          </p:cTn>
                        </p:par>
                        <p:par>
                          <p:cTn id="16" fill="hold">
                            <p:stCondLst>
                              <p:cond delay="2500"/>
                            </p:stCondLst>
                            <p:childTnLst>
                              <p:par>
                                <p:cTn id="17" presetID="31" presetClass="exit" presetSubtype="0" fill="hold" grpId="0"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2B37235E-6D63-4B42-A3AE-D7CE68CC79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CE35B831-A928-4954-B970-E054346F8E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472700271"/>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FE83770D-AC4D-4809-9414-C3EAF453A5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8390C4D5-758A-4377-B7F2-FD244B4F11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561598102"/>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6099501-5717-4FF4-B4FD-9A28AC3E3E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4617EAEB-6845-4378-9EE6-0D20967B65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018646499"/>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64ECCC52-CC2A-49F3-AE68-81FAD07FAC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B1979132-6DFF-49AC-BA77-6F668DE185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475944612"/>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149E3F0A-283A-4711-A56C-9D87911AC3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71198BE9-E2F1-48E6-A999-BFAE5CB648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866070171"/>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D7F2212A-B60C-4171-902F-FCEF7E2889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6DEA16A6-DF8C-4829-AA3D-7594AE946E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127736193"/>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2A7F8977-1D89-4E97-9A91-BC1EA349EE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D5C2C0B6-3B75-4CA7-B52D-55580995A0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347002755"/>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30AA283F-B15C-4887-8AE0-73A1DE3322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4198AA1C-090D-4DC4-82B4-E902EDD43F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063635594"/>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6FCD5DB0-B59B-48B6-8F91-A85095BAA5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2AC6DD41-E3AD-4671-8566-18005AC200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515034844"/>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C835546-4A2F-4732-9CD8-BD9244F431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21A1D02C-498D-4ED3-86E8-6A33C7932F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29953084"/>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0897CFE8-83DE-45DC-8428-3AD28C59B2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919A2122-2C3B-4E52-98CE-B9E2944807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692812720"/>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D3A4F568-AED3-491C-BC81-C422464775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2B259FD8-31EF-465C-8328-D0C3185756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979895482"/>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9E96137E-0F49-4362-B338-AD60FC3D64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C2133620-630C-4107-97F7-8D1BF22E86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503288501"/>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49765E59-B3FA-4E2D-B0CB-70F675FCC0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3B6AA92C-0B64-41E3-B68A-903B1AF738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403811838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5A1EDC3F-4D5D-4368-A95A-60ADBF52C3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8" name="Foto 2">
            <a:extLst>
              <a:ext uri="{FF2B5EF4-FFF2-40B4-BE49-F238E27FC236}">
                <a16:creationId xmlns:a16="http://schemas.microsoft.com/office/drawing/2014/main" id="{0D7A383C-EB02-4F82-AD26-CEE8FA8307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527440729"/>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500"/>
                                        <p:tgtEl>
                                          <p:spTgt spid="8"/>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8802E429-8FAD-48AA-A31A-BD3901EF4B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84B15413-A2A5-407D-AE99-65E4E034AE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584078792"/>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CF20C227-4CF4-45F4-9E71-F6FDFA3B68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94074CD9-3BA1-4A71-9F43-C5E9873987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52336045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07EB9C58-FB85-4BBB-9768-F5261A77B6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AFFA2151-54F5-48AB-9C4B-81BA7A6C26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537531143"/>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9AEF57F-718F-490C-8A33-5E89EC9C42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716C7FAA-DE7D-43D2-A0A6-0D471B1721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616919335"/>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898BAC84-DEC9-452B-BB4A-487BFA6115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BC01A954-20D5-4C00-8BFB-DC8AFCFDAD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01145304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22590B0E-6D50-43AF-8B2E-F37F0F9ABB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2"/>
          </a:xfrm>
          <a:prstGeom prst="rect">
            <a:avLst/>
          </a:prstGeom>
        </p:spPr>
      </p:pic>
      <p:pic>
        <p:nvPicPr>
          <p:cNvPr id="6" name="Foto 2">
            <a:extLst>
              <a:ext uri="{FF2B5EF4-FFF2-40B4-BE49-F238E27FC236}">
                <a16:creationId xmlns:a16="http://schemas.microsoft.com/office/drawing/2014/main" id="{BAA04A36-C855-413A-9133-FF9CB563CE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2"/>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600496215"/>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EC8B6028-3209-4D57-84AC-77078248A7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 y="0"/>
            <a:ext cx="11518580" cy="7675562"/>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B9E228D9-3247-482E-A0FF-8D9145CF32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438113930"/>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5E0D231-7857-4C75-9612-F78EC3A058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256CF0C3-09F9-46D5-84F2-BB36DFA390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740516500"/>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E762A664-493F-4BAD-970B-D94BA7B029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8D940F90-D49B-48F8-AD70-70B2C87B54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4117094636"/>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A2AE1887-9F06-4E1D-BA7A-F20B329088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8" name="Foto 2">
            <a:extLst>
              <a:ext uri="{FF2B5EF4-FFF2-40B4-BE49-F238E27FC236}">
                <a16:creationId xmlns:a16="http://schemas.microsoft.com/office/drawing/2014/main" id="{831711BF-C384-4A4C-9C5C-6BE609F76D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47768634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500"/>
                                        <p:tgtEl>
                                          <p:spTgt spid="8"/>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00E1F320-FFBC-484F-96AB-AA29997D85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B98DF948-565A-45FA-A801-2E6BFDC094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38571001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E8B5A73A-C44F-4474-940D-D0DF8F32E8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FD85B5C2-3343-4550-AA94-CB0B73F99E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709748584"/>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CD2A2B58-5BDE-4A70-B6C3-C44976B4E6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CCEA41C4-9AEA-4231-9A68-5BDA565AAF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56163107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C462FA7F-115B-4535-BAA4-7010CB679B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DBEAD215-0283-4FD6-A19A-B227627098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98391796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683CEE67-9CDA-4697-9172-7350499B9F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23F13F51-7CBE-401D-9A00-F087EBEB1C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2770887938"/>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E3DAC99E-9CB9-4DF1-8231-EA0ACB34F6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2"/>
          </a:xfrm>
          <a:prstGeom prst="rect">
            <a:avLst/>
          </a:prstGeom>
        </p:spPr>
      </p:pic>
      <p:pic>
        <p:nvPicPr>
          <p:cNvPr id="9" name="Foto 2">
            <a:extLst>
              <a:ext uri="{FF2B5EF4-FFF2-40B4-BE49-F238E27FC236}">
                <a16:creationId xmlns:a16="http://schemas.microsoft.com/office/drawing/2014/main" id="{87057534-ECD9-4AF6-8177-DE83506A36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2"/>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886015400"/>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500"/>
                                        <p:tgtEl>
                                          <p:spTgt spid="9"/>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7FF78029-E0DD-4329-968F-4BA07DD7BC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 y="0"/>
            <a:ext cx="11518580" cy="7675562"/>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DD235CB8-32F3-420C-9432-7457F0D264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483260866"/>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69C6B95F-A157-4D35-8FA4-7E2F166170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9252A28B-9E2E-4D7B-86DE-3A39AD5FED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3980344689"/>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16981E2D-E226-462A-BA86-67BA455BE3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3" name="Foto 1">
            <a:extLst>
              <a:ext uri="{FF2B5EF4-FFF2-40B4-BE49-F238E27FC236}">
                <a16:creationId xmlns:a16="http://schemas.microsoft.com/office/drawing/2014/main" id="{49205A38-5826-4764-A73B-D0368662C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 y="0"/>
            <a:ext cx="11518580" cy="7675563"/>
          </a:xfrm>
          <a:prstGeom prst="rect">
            <a:avLst/>
          </a:prstGeom>
        </p:spPr>
      </p:pic>
      <p:pic>
        <p:nvPicPr>
          <p:cNvPr id="6" name="Foto 2">
            <a:extLst>
              <a:ext uri="{FF2B5EF4-FFF2-40B4-BE49-F238E27FC236}">
                <a16:creationId xmlns:a16="http://schemas.microsoft.com/office/drawing/2014/main" id="{9908E535-9063-4154-88E2-38CBFB5072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518580" cy="7675563"/>
          </a:xfrm>
          <a:prstGeom prst="rect">
            <a:avLst/>
          </a:prstGeom>
        </p:spPr>
      </p:pic>
      <p:pic>
        <p:nvPicPr>
          <p:cNvPr id="7" name="Rám">
            <a:extLst>
              <a:ext uri="{FF2B5EF4-FFF2-40B4-BE49-F238E27FC236}">
                <a16:creationId xmlns:a16="http://schemas.microsoft.com/office/drawing/2014/main" id="{BDBA5414-E2B1-4A26-BBA5-403DEC0C58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1520488" cy="7673892"/>
          </a:xfrm>
          <a:prstGeom prst="rect">
            <a:avLst/>
          </a:prstGeom>
        </p:spPr>
      </p:pic>
      <p:sp>
        <p:nvSpPr>
          <p:cNvPr id="5" name="Autor">
            <a:extLst>
              <a:ext uri="{FF2B5EF4-FFF2-40B4-BE49-F238E27FC236}">
                <a16:creationId xmlns:a16="http://schemas.microsoft.com/office/drawing/2014/main" id="{0C0FE959-2594-4CA7-8BC2-95C3E5BA3938}"/>
              </a:ext>
            </a:extLst>
          </p:cNvPr>
          <p:cNvSpPr/>
          <p:nvPr/>
        </p:nvSpPr>
        <p:spPr>
          <a:xfrm>
            <a:off x="10048164" y="7101239"/>
            <a:ext cx="978295" cy="272415"/>
          </a:xfrm>
          <a:prstGeom prst="flowChartAlternateProcess">
            <a:avLst/>
          </a:prstGeom>
          <a:gradFill flip="none" rotWithShape="1">
            <a:gsLst>
              <a:gs pos="0">
                <a:schemeClr val="tx1">
                  <a:lumMod val="85000"/>
                  <a:lumOff val="15000"/>
                </a:schemeClr>
              </a:gs>
              <a:gs pos="48000">
                <a:schemeClr val="tx1">
                  <a:lumMod val="65000"/>
                  <a:lumOff val="35000"/>
                </a:schemeClr>
              </a:gs>
              <a:gs pos="100000">
                <a:schemeClr val="accent3">
                  <a:lumMod val="60000"/>
                  <a:lumOff val="40000"/>
                </a:schemeClr>
              </a:gs>
            </a:gsLst>
            <a:lin ang="16200000" scaled="1"/>
            <a:tileRect/>
          </a:gradFill>
          <a:ln>
            <a:solidFill>
              <a:sysClr val="windowText" lastClr="000000"/>
            </a:solidFill>
          </a:ln>
          <a:effectLst>
            <a:softEdge rad="0"/>
          </a:effectLst>
        </p:spPr>
        <p:txBody>
          <a:bodyPr wrap="none" lIns="72000" tIns="0" rIns="72000" bIns="0" rtlCol="0">
            <a:spAutoFit/>
          </a:bodyPr>
          <a:lstStyle/>
          <a:p>
            <a:pPr algn="r" defTabSz="864042">
              <a:defRPr/>
            </a:pPr>
            <a:r>
              <a:rPr lang="sk-SK"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rPr>
              <a:t>Photo © Gelio</a:t>
            </a:r>
            <a:endParaRPr lang="en-US" sz="1600" b="1" kern="0">
              <a:solidFill>
                <a:prstClr val="white"/>
              </a:solidFill>
              <a:effectLst>
                <a:outerShdw blurRad="38100" dist="38100" dir="2700000" algn="tl">
                  <a:srgbClr val="000000">
                    <a:alpha val="43137"/>
                  </a:srgbClr>
                </a:outerShdw>
              </a:effectLst>
              <a:latin typeface="AngsanaUPC" panose="02020603050405020304" pitchFamily="18" charset="-34"/>
              <a:cs typeface="AngsanaUPC" panose="02020603050405020304" pitchFamily="18" charset="-34"/>
            </a:endParaRPr>
          </a:p>
        </p:txBody>
      </p:sp>
    </p:spTree>
    <p:extLst>
      <p:ext uri="{BB962C8B-B14F-4D97-AF65-F5344CB8AC3E}">
        <p14:creationId xmlns:p14="http://schemas.microsoft.com/office/powerpoint/2010/main" val="1400648075"/>
      </p:ext>
    </p:extLst>
  </p:cSld>
  <p:clrMapOvr>
    <a:masterClrMapping/>
  </p:clrMapOvr>
  <mc:AlternateContent xmlns:mc="http://schemas.openxmlformats.org/markup-compatibility/2006" xmlns:p14="http://schemas.microsoft.com/office/powerpoint/2010/main">
    <mc:Choice Requires="p14">
      <p:transition p14:dur="250" advTm="6000">
        <p:fade/>
      </p:transition>
    </mc:Choice>
    <mc:Fallback xmlns="">
      <p:transition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53" presetClass="entr" presetSubtype="16" fill="hold" grpId="0" nodeType="withEffect">
                                  <p:stCondLst>
                                    <p:cond delay="125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fill="hold"/>
                                        <p:tgtEl>
                                          <p:spTgt spid="5"/>
                                        </p:tgtEl>
                                        <p:attrNameLst>
                                          <p:attrName>ppt_w</p:attrName>
                                        </p:attrNameLst>
                                      </p:cBhvr>
                                      <p:tavLst>
                                        <p:tav tm="0">
                                          <p:val>
                                            <p:fltVal val="0"/>
                                          </p:val>
                                        </p:tav>
                                        <p:tav tm="100000">
                                          <p:val>
                                            <p:strVal val="#ppt_w"/>
                                          </p:val>
                                        </p:tav>
                                      </p:tavLst>
                                    </p:anim>
                                    <p:anim calcmode="lin" valueType="num">
                                      <p:cBhvr>
                                        <p:cTn id="11" dur="1000" fill="hold"/>
                                        <p:tgtEl>
                                          <p:spTgt spid="5"/>
                                        </p:tgtEl>
                                        <p:attrNameLst>
                                          <p:attrName>ppt_h</p:attrName>
                                        </p:attrNameLst>
                                      </p:cBhvr>
                                      <p:tavLst>
                                        <p:tav tm="0">
                                          <p:val>
                                            <p:fltVal val="0"/>
                                          </p:val>
                                        </p:tav>
                                        <p:tav tm="100000">
                                          <p:val>
                                            <p:strVal val="#ppt_h"/>
                                          </p:val>
                                        </p:tav>
                                      </p:tavLst>
                                    </p:anim>
                                    <p:animEffect transition="in" filter="fade">
                                      <p:cBhvr>
                                        <p:cTn id="12" dur="1000"/>
                                        <p:tgtEl>
                                          <p:spTgt spid="5"/>
                                        </p:tgtEl>
                                      </p:cBhvr>
                                    </p:animEffect>
                                  </p:childTnLst>
                                </p:cTn>
                              </p:par>
                              <p:par>
                                <p:cTn id="13" presetID="10" presetClass="entr" presetSubtype="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500"/>
                                        <p:tgtEl>
                                          <p:spTgt spid="6"/>
                                        </p:tgtEl>
                                      </p:cBhvr>
                                    </p:animEffect>
                                  </p:childTnLst>
                                </p:cTn>
                              </p:par>
                            </p:childTnLst>
                          </p:cTn>
                        </p:par>
                        <p:par>
                          <p:cTn id="16" fill="hold">
                            <p:stCondLst>
                              <p:cond delay="2500"/>
                            </p:stCondLst>
                            <p:childTnLst>
                              <p:par>
                                <p:cTn id="17" presetID="31" presetClass="exit" presetSubtype="0" fill="hold" grpId="1" nodeType="afterEffect">
                                  <p:stCondLst>
                                    <p:cond delay="3000"/>
                                  </p:stCondLst>
                                  <p:childTnLst>
                                    <p:anim calcmode="lin" valueType="num">
                                      <p:cBhvr>
                                        <p:cTn id="18" dur="1500"/>
                                        <p:tgtEl>
                                          <p:spTgt spid="5"/>
                                        </p:tgtEl>
                                        <p:attrNameLst>
                                          <p:attrName>ppt_w</p:attrName>
                                        </p:attrNameLst>
                                      </p:cBhvr>
                                      <p:tavLst>
                                        <p:tav tm="0">
                                          <p:val>
                                            <p:strVal val="ppt_w"/>
                                          </p:val>
                                        </p:tav>
                                        <p:tav tm="100000">
                                          <p:val>
                                            <p:fltVal val="0"/>
                                          </p:val>
                                        </p:tav>
                                      </p:tavLst>
                                    </p:anim>
                                    <p:anim calcmode="lin" valueType="num">
                                      <p:cBhvr>
                                        <p:cTn id="19" dur="1500"/>
                                        <p:tgtEl>
                                          <p:spTgt spid="5"/>
                                        </p:tgtEl>
                                        <p:attrNameLst>
                                          <p:attrName>ppt_h</p:attrName>
                                        </p:attrNameLst>
                                      </p:cBhvr>
                                      <p:tavLst>
                                        <p:tav tm="0">
                                          <p:val>
                                            <p:strVal val="ppt_h"/>
                                          </p:val>
                                        </p:tav>
                                        <p:tav tm="100000">
                                          <p:val>
                                            <p:fltVal val="0"/>
                                          </p:val>
                                        </p:tav>
                                      </p:tavLst>
                                    </p:anim>
                                    <p:anim calcmode="lin" valueType="num">
                                      <p:cBhvr>
                                        <p:cTn id="20" dur="1500"/>
                                        <p:tgtEl>
                                          <p:spTgt spid="5"/>
                                        </p:tgtEl>
                                        <p:attrNameLst>
                                          <p:attrName>style.rotation</p:attrName>
                                        </p:attrNameLst>
                                      </p:cBhvr>
                                      <p:tavLst>
                                        <p:tav tm="0">
                                          <p:val>
                                            <p:fltVal val="0"/>
                                          </p:val>
                                        </p:tav>
                                        <p:tav tm="100000">
                                          <p:val>
                                            <p:fltVal val="90"/>
                                          </p:val>
                                        </p:tav>
                                      </p:tavLst>
                                    </p:anim>
                                    <p:animEffect transition="out" filter="fade">
                                      <p:cBhvr>
                                        <p:cTn id="21" dur="1500"/>
                                        <p:tgtEl>
                                          <p:spTgt spid="5"/>
                                        </p:tgtEl>
                                      </p:cBhvr>
                                    </p:animEffect>
                                    <p:set>
                                      <p:cBhvr>
                                        <p:cTn id="22" dur="1" fill="hold">
                                          <p:stCondLst>
                                            <p:cond delay="1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oďakovanie">
            <a:extLst>
              <a:ext uri="{FF2B5EF4-FFF2-40B4-BE49-F238E27FC236}">
                <a16:creationId xmlns:a16="http://schemas.microsoft.com/office/drawing/2014/main" id="{842FD157-6D9A-45DA-9B17-F5DD9D5AC3BB}"/>
              </a:ext>
            </a:extLst>
          </p:cNvPr>
          <p:cNvSpPr/>
          <p:nvPr/>
        </p:nvSpPr>
        <p:spPr>
          <a:xfrm>
            <a:off x="8748001" y="832442"/>
            <a:ext cx="7819484" cy="369332"/>
          </a:xfrm>
          <a:prstGeom prst="rect">
            <a:avLst/>
          </a:prstGeom>
        </p:spPr>
        <p:txBody>
          <a:bodyPr wrap="square">
            <a:spAutoFit/>
          </a:bodyPr>
          <a:lstStyle/>
          <a:p>
            <a:r>
              <a:rPr lang="en-US">
                <a:solidFill>
                  <a:schemeClr val="bg1"/>
                </a:solidFill>
                <a:latin typeface="Corbel" panose="020B0503020204020204" pitchFamily="34" charset="0"/>
              </a:rPr>
              <a:t>Thanks to Mr. Slava Stepanov for consent to use his photos in th</a:t>
            </a:r>
            <a:r>
              <a:rPr lang="sk-SK">
                <a:solidFill>
                  <a:schemeClr val="bg1"/>
                </a:solidFill>
                <a:latin typeface="Corbel" panose="020B0503020204020204" pitchFamily="34" charset="0"/>
              </a:rPr>
              <a:t>is</a:t>
            </a:r>
            <a:r>
              <a:rPr lang="en-US">
                <a:solidFill>
                  <a:schemeClr val="bg1"/>
                </a:solidFill>
                <a:latin typeface="Corbel" panose="020B0503020204020204" pitchFamily="34" charset="0"/>
              </a:rPr>
              <a:t> presentation!</a:t>
            </a:r>
            <a:endParaRPr lang="sk-SK">
              <a:solidFill>
                <a:schemeClr val="bg1"/>
              </a:solidFill>
              <a:latin typeface="Corbel" panose="020B0503020204020204" pitchFamily="34" charset="0"/>
            </a:endParaRPr>
          </a:p>
        </p:txBody>
      </p:sp>
      <p:pic>
        <p:nvPicPr>
          <p:cNvPr id="4" name="Pozadie 2">
            <a:extLst>
              <a:ext uri="{FF2B5EF4-FFF2-40B4-BE49-F238E27FC236}">
                <a16:creationId xmlns:a16="http://schemas.microsoft.com/office/drawing/2014/main" id="{A7B7C6D8-8EE5-4A8F-AC35-C4D941355E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6678"/>
            <a:ext cx="11520488" cy="1878241"/>
          </a:xfrm>
          <a:prstGeom prst="rect">
            <a:avLst/>
          </a:prstGeom>
        </p:spPr>
      </p:pic>
      <p:sp>
        <p:nvSpPr>
          <p:cNvPr id="2" name="Číslo">
            <a:extLst>
              <a:ext uri="{FF2B5EF4-FFF2-40B4-BE49-F238E27FC236}">
                <a16:creationId xmlns:a16="http://schemas.microsoft.com/office/drawing/2014/main" id="{62D55F2F-AC5E-4C57-A505-3B244957F426}"/>
              </a:ext>
            </a:extLst>
          </p:cNvPr>
          <p:cNvSpPr/>
          <p:nvPr/>
        </p:nvSpPr>
        <p:spPr>
          <a:xfrm>
            <a:off x="9790983" y="740676"/>
            <a:ext cx="1095555" cy="603849"/>
          </a:xfrm>
          <a:prstGeom prst="roundRect">
            <a:avLst/>
          </a:prstGeom>
          <a:solidFill>
            <a:srgbClr val="DCA741"/>
          </a:solidFill>
          <a:ln w="38100">
            <a:solidFill>
              <a:srgbClr val="6E4A2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108000" rIns="108000" bIns="144000" numCol="1" spcCol="0" rtlCol="0" fromWordArt="0" anchor="ctr" anchorCtr="0" forceAA="0" compatLnSpc="1">
            <a:prstTxWarp prst="textNoShape">
              <a:avLst/>
            </a:prstTxWarp>
            <a:noAutofit/>
          </a:bodyPr>
          <a:lstStyle/>
          <a:p>
            <a:pPr algn="ctr"/>
            <a:r>
              <a:rPr lang="sk-SK" sz="4000" b="1">
                <a:ln w="22225">
                  <a:solidFill>
                    <a:schemeClr val="accent2">
                      <a:lumMod val="50000"/>
                    </a:schemeClr>
                  </a:solidFill>
                  <a:prstDash val="solid"/>
                </a:ln>
                <a:solidFill>
                  <a:srgbClr val="FDF893"/>
                </a:solidFill>
                <a:latin typeface="BalloPEEExtBol" pitchFamily="2" charset="0"/>
              </a:rPr>
              <a:t>01</a:t>
            </a:r>
          </a:p>
        </p:txBody>
      </p:sp>
      <p:pic>
        <p:nvPicPr>
          <p:cNvPr id="8" name="Foto">
            <a:extLst>
              <a:ext uri="{FF2B5EF4-FFF2-40B4-BE49-F238E27FC236}">
                <a16:creationId xmlns:a16="http://schemas.microsoft.com/office/drawing/2014/main" id="{7C9D3F2F-EC73-498C-B498-5D869716EC7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3258000" y="3024000"/>
            <a:ext cx="5331561" cy="2880000"/>
          </a:xfrm>
          <a:prstGeom prst="ellipse">
            <a:avLst/>
          </a:prstGeom>
          <a:ln w="28575" cap="rnd">
            <a:solidFill>
              <a:schemeClr val="bg1"/>
            </a:solidFill>
          </a:ln>
          <a:effectLst>
            <a:outerShdw blurRad="76200" dist="635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sp>
        <p:nvSpPr>
          <p:cNvPr id="9" name="Text">
            <a:extLst>
              <a:ext uri="{FF2B5EF4-FFF2-40B4-BE49-F238E27FC236}">
                <a16:creationId xmlns:a16="http://schemas.microsoft.com/office/drawing/2014/main" id="{ACF10DE4-08EA-474C-B406-185D9C7F94AD}"/>
              </a:ext>
            </a:extLst>
          </p:cNvPr>
          <p:cNvSpPr txBox="1"/>
          <p:nvPr/>
        </p:nvSpPr>
        <p:spPr>
          <a:xfrm>
            <a:off x="633949" y="573649"/>
            <a:ext cx="4056037" cy="2062103"/>
          </a:xfrm>
          <a:prstGeom prst="rect">
            <a:avLst/>
          </a:prstGeom>
          <a:solidFill>
            <a:srgbClr val="C89336"/>
          </a:solidFill>
          <a:ln w="12700">
            <a:solidFill>
              <a:schemeClr val="bg1"/>
            </a:solidFill>
          </a:ln>
          <a:effectLst>
            <a:outerShdw blurRad="190500" dist="63500" dir="2700000" algn="tl" rotWithShape="0">
              <a:prstClr val="black">
                <a:alpha val="53000"/>
              </a:prstClr>
            </a:outerShdw>
          </a:effectLst>
        </p:spPr>
        <p:txBody>
          <a:bodyPr wrap="square" rtlCol="0">
            <a:spAutoFit/>
            <a:scene3d>
              <a:camera prst="orthographicFront"/>
              <a:lightRig rig="threePt" dir="t"/>
            </a:scene3d>
            <a:sp3d prstMaterial="matte"/>
          </a:bodyPr>
          <a:lstStyle/>
          <a:p>
            <a:pPr algn="ctr"/>
            <a:r>
              <a:rPr lang="sk-SK" sz="1600" u="sng">
                <a:ln w="3175">
                  <a:noFill/>
                </a:ln>
                <a:solidFill>
                  <a:schemeClr val="bg1"/>
                </a:solidFill>
                <a:latin typeface="Corbel" panose="020B0503020204020204" pitchFamily="34" charset="0"/>
                <a:cs typeface="Browallia New" panose="020B0604020202020204" pitchFamily="34" charset="-34"/>
              </a:rPr>
              <a:t>Non-commercial presentation !</a:t>
            </a:r>
          </a:p>
          <a:p>
            <a:endParaRPr lang="sk-SK" sz="1600" b="1">
              <a:ln w="3175">
                <a:solidFill>
                  <a:schemeClr val="tx1">
                    <a:lumMod val="50000"/>
                    <a:lumOff val="50000"/>
                  </a:schemeClr>
                </a:solidFill>
              </a:ln>
              <a:solidFill>
                <a:schemeClr val="bg1"/>
              </a:solidFill>
              <a:latin typeface="Corbel" panose="020B0503020204020204" pitchFamily="34" charset="0"/>
              <a:cs typeface="Browallia New" panose="020B0604020202020204" pitchFamily="34" charset="-34"/>
            </a:endParaRPr>
          </a:p>
          <a:p>
            <a:r>
              <a:rPr lang="sk-SK" sz="1600">
                <a:ln w="3175">
                  <a:noFill/>
                </a:ln>
                <a:solidFill>
                  <a:schemeClr val="bg1"/>
                </a:solidFill>
                <a:latin typeface="Corbel" panose="020B0503020204020204" pitchFamily="34" charset="0"/>
                <a:cs typeface="Browallia New" panose="020B0604020202020204" pitchFamily="34" charset="-34"/>
              </a:rPr>
              <a:t>Music :		Duet LiubAnya - Smuglianka</a:t>
            </a:r>
          </a:p>
          <a:p>
            <a:r>
              <a:rPr lang="sk-SK" sz="1600">
                <a:ln w="3175">
                  <a:noFill/>
                </a:ln>
                <a:solidFill>
                  <a:schemeClr val="bg1"/>
                </a:solidFill>
                <a:latin typeface="Corbel" panose="020B0503020204020204" pitchFamily="34" charset="0"/>
                <a:cs typeface="Browallia New" panose="020B0604020202020204" pitchFamily="34" charset="-34"/>
              </a:rPr>
              <a:t>Photos :		Slava Stepanov (Gelio)</a:t>
            </a:r>
          </a:p>
          <a:p>
            <a:r>
              <a:rPr lang="sk-SK" sz="1600">
                <a:ln w="3175">
                  <a:noFill/>
                </a:ln>
                <a:solidFill>
                  <a:schemeClr val="bg1"/>
                </a:solidFill>
                <a:latin typeface="Corbel" panose="020B0503020204020204" pitchFamily="34" charset="0"/>
                <a:cs typeface="Browallia New" panose="020B0604020202020204" pitchFamily="34" charset="-34"/>
              </a:rPr>
              <a:t>Mail :		gelio@inbox.ru</a:t>
            </a:r>
          </a:p>
          <a:p>
            <a:r>
              <a:rPr lang="sk-SK" sz="1600">
                <a:ln w="3175">
                  <a:noFill/>
                </a:ln>
                <a:solidFill>
                  <a:schemeClr val="bg1"/>
                </a:solidFill>
                <a:latin typeface="Corbel" panose="020B0503020204020204" pitchFamily="34" charset="0"/>
                <a:cs typeface="Browallia New" panose="020B0604020202020204" pitchFamily="34" charset="-34"/>
              </a:rPr>
              <a:t>Compilation :	Steve Rumpler</a:t>
            </a:r>
          </a:p>
          <a:p>
            <a:r>
              <a:rPr lang="sk-SK" sz="1600">
                <a:ln w="3175">
                  <a:noFill/>
                </a:ln>
                <a:solidFill>
                  <a:schemeClr val="bg1"/>
                </a:solidFill>
                <a:latin typeface="Corbel" panose="020B0503020204020204" pitchFamily="34" charset="0"/>
                <a:cs typeface="Browallia New" panose="020B0604020202020204" pitchFamily="34" charset="-34"/>
              </a:rPr>
              <a:t>Mail :		pista2011@gmail.com</a:t>
            </a:r>
          </a:p>
          <a:p>
            <a:r>
              <a:rPr lang="sk-SK" sz="1600">
                <a:ln w="3175">
                  <a:noFill/>
                </a:ln>
                <a:solidFill>
                  <a:schemeClr val="bg1"/>
                </a:solidFill>
                <a:latin typeface="Corbel" panose="020B0503020204020204" pitchFamily="34" charset="0"/>
                <a:cs typeface="Browallia New" panose="020B0604020202020204" pitchFamily="34" charset="-34"/>
              </a:rPr>
              <a:t>Year :		2019</a:t>
            </a:r>
          </a:p>
        </p:txBody>
      </p:sp>
      <p:sp>
        <p:nvSpPr>
          <p:cNvPr id="12" name="Rozlúčenie">
            <a:extLst>
              <a:ext uri="{FF2B5EF4-FFF2-40B4-BE49-F238E27FC236}">
                <a16:creationId xmlns:a16="http://schemas.microsoft.com/office/drawing/2014/main" id="{9339F3E4-6B65-4085-B1CC-F6216C99CC5D}"/>
              </a:ext>
            </a:extLst>
          </p:cNvPr>
          <p:cNvSpPr txBox="1"/>
          <p:nvPr/>
        </p:nvSpPr>
        <p:spPr>
          <a:xfrm>
            <a:off x="1048619" y="6519955"/>
            <a:ext cx="8825893" cy="646331"/>
          </a:xfrm>
          <a:prstGeom prst="rect">
            <a:avLst/>
          </a:prstGeom>
          <a:noFill/>
          <a:ln>
            <a:noFill/>
          </a:ln>
        </p:spPr>
        <p:txBody>
          <a:bodyPr wrap="square" rtlCol="0">
            <a:spAutoFit/>
          </a:bodyPr>
          <a:lstStyle/>
          <a:p>
            <a:pPr defTabSz="864017"/>
            <a:r>
              <a:rPr lang="en-US" sz="36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Thanks for your feedback on this presentation...</a:t>
            </a:r>
            <a:endParaRPr lang="sk-SK" sz="3600" b="1">
              <a:ln w="3175">
                <a:solidFill>
                  <a:schemeClr val="tx1"/>
                </a:solidFill>
              </a:ln>
              <a:solidFill>
                <a:srgbClr val="FFD05A"/>
              </a:solidFill>
              <a:effectLst>
                <a:outerShdw blurRad="50800" dist="38100" dir="2700000" algn="tl" rotWithShape="0">
                  <a:prstClr val="black">
                    <a:alpha val="40000"/>
                  </a:prstClr>
                </a:outerShdw>
              </a:effectLst>
              <a:latin typeface="Artistik CE" panose="040F0704080607010103" pitchFamily="82" charset="0"/>
            </a:endParaRPr>
          </a:p>
        </p:txBody>
      </p:sp>
      <p:pic>
        <p:nvPicPr>
          <p:cNvPr id="13" name="Kruh - šípka">
            <a:extLst>
              <a:ext uri="{FF2B5EF4-FFF2-40B4-BE49-F238E27FC236}">
                <a16:creationId xmlns:a16="http://schemas.microsoft.com/office/drawing/2014/main" id="{9794A702-3DA8-4A99-AAC5-A8D60052BEB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628184" y="6841884"/>
            <a:ext cx="516708" cy="516708"/>
          </a:xfrm>
          <a:prstGeom prst="rect">
            <a:avLst/>
          </a:prstGeom>
          <a:noFill/>
          <a:ln>
            <a:noFill/>
          </a:ln>
        </p:spPr>
      </p:pic>
      <p:pic>
        <p:nvPicPr>
          <p:cNvPr id="14" name="Kruh">
            <a:extLst>
              <a:ext uri="{FF2B5EF4-FFF2-40B4-BE49-F238E27FC236}">
                <a16:creationId xmlns:a16="http://schemas.microsoft.com/office/drawing/2014/main" id="{2F902685-9ADD-44EE-8DFC-45FC0D6EF7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628229" y="6832781"/>
            <a:ext cx="516619" cy="516619"/>
          </a:xfrm>
          <a:prstGeom prst="rect">
            <a:avLst/>
          </a:prstGeom>
          <a:noFill/>
          <a:effectLst>
            <a:outerShdw blurRad="63500" dist="50800" dir="2700000" algn="tl" rotWithShape="0">
              <a:prstClr val="black">
                <a:alpha val="75000"/>
              </a:prstClr>
            </a:outerShdw>
          </a:effectLst>
        </p:spPr>
      </p:pic>
      <p:pic>
        <p:nvPicPr>
          <p:cNvPr id="15" name="Podpis">
            <a:extLst>
              <a:ext uri="{FF2B5EF4-FFF2-40B4-BE49-F238E27FC236}">
                <a16:creationId xmlns:a16="http://schemas.microsoft.com/office/drawing/2014/main" id="{63759874-E572-4DE1-A02B-37CA7465616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655840" y="6843121"/>
            <a:ext cx="461395" cy="484086"/>
          </a:xfrm>
          <a:prstGeom prst="rect">
            <a:avLst/>
          </a:prstGeom>
          <a:noFill/>
        </p:spPr>
      </p:pic>
      <p:pic>
        <p:nvPicPr>
          <p:cNvPr id="6" name="Ruky">
            <a:extLst>
              <a:ext uri="{FF2B5EF4-FFF2-40B4-BE49-F238E27FC236}">
                <a16:creationId xmlns:a16="http://schemas.microsoft.com/office/drawing/2014/main" id="{6F35C457-EF99-4FA4-95C5-409F26C3CADE}"/>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2801988" y="2639321"/>
            <a:ext cx="6120000" cy="3780000"/>
          </a:xfrm>
          <a:prstGeom prst="rect">
            <a:avLst/>
          </a:prstGeom>
          <a:effectLst>
            <a:outerShdw blurRad="50800" dist="76200" dir="2700000" algn="tl" rotWithShape="0">
              <a:prstClr val="black">
                <a:alpha val="61000"/>
              </a:prstClr>
            </a:outerShdw>
          </a:effectLst>
        </p:spPr>
      </p:pic>
    </p:spTree>
    <p:extLst>
      <p:ext uri="{BB962C8B-B14F-4D97-AF65-F5344CB8AC3E}">
        <p14:creationId xmlns:p14="http://schemas.microsoft.com/office/powerpoint/2010/main" val="77695239"/>
      </p:ext>
    </p:extLst>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childTnLst>
                                </p:cTn>
                              </p:par>
                            </p:childTnLst>
                          </p:cTn>
                        </p:par>
                        <p:par>
                          <p:cTn id="10" fill="hold">
                            <p:stCondLst>
                              <p:cond delay="2000"/>
                            </p:stCondLst>
                            <p:childTnLst>
                              <p:par>
                                <p:cTn id="11" presetID="22" presetClass="entr" presetSubtype="8" fill="hold" grpId="0" nodeType="afterEffect">
                                  <p:stCondLst>
                                    <p:cond delay="0"/>
                                  </p:stCondLst>
                                  <p:iterate type="lt">
                                    <p:tmPct val="8000"/>
                                  </p:iterate>
                                  <p:childTnLst>
                                    <p:set>
                                      <p:cBhvr>
                                        <p:cTn id="12" dur="1" fill="hold">
                                          <p:stCondLst>
                                            <p:cond delay="0"/>
                                          </p:stCondLst>
                                        </p:cTn>
                                        <p:tgtEl>
                                          <p:spTgt spid="9"/>
                                        </p:tgtEl>
                                        <p:attrNameLst>
                                          <p:attrName>style.visibility</p:attrName>
                                        </p:attrNameLst>
                                      </p:cBhvr>
                                      <p:to>
                                        <p:strVal val="visible"/>
                                      </p:to>
                                    </p:set>
                                    <p:animEffect transition="in" filter="wipe(left)">
                                      <p:cBhvr>
                                        <p:cTn id="13" dur="1500"/>
                                        <p:tgtEl>
                                          <p:spTgt spid="9"/>
                                        </p:tgtEl>
                                      </p:cBhvr>
                                    </p:animEffect>
                                  </p:childTnLst>
                                </p:cTn>
                              </p:par>
                              <p:par>
                                <p:cTn id="14" presetID="42" presetClass="path" presetSubtype="0" accel="27778" decel="27778" fill="hold" grpId="0" nodeType="withEffect">
                                  <p:stCondLst>
                                    <p:cond delay="3000"/>
                                  </p:stCondLst>
                                  <p:childTnLst>
                                    <p:animMotion origin="layout" path="M -3.35951E-6 1.85109E-6 L -1.07551 0.00972 " pathEditMode="relative" rAng="0" ptsTypes="AA">
                                      <p:cBhvr>
                                        <p:cTn id="15" dur="16000" fill="hold"/>
                                        <p:tgtEl>
                                          <p:spTgt spid="11"/>
                                        </p:tgtEl>
                                        <p:attrNameLst>
                                          <p:attrName>ppt_x</p:attrName>
                                          <p:attrName>ppt_y</p:attrName>
                                        </p:attrNameLst>
                                      </p:cBhvr>
                                      <p:rCtr x="-53783" y="476"/>
                                    </p:animMotion>
                                  </p:childTnLst>
                                </p:cTn>
                              </p:par>
                            </p:childTnLst>
                          </p:cTn>
                        </p:par>
                        <p:par>
                          <p:cTn id="16" fill="hold">
                            <p:stCondLst>
                              <p:cond delay="2246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750" fill="hold"/>
                                        <p:tgtEl>
                                          <p:spTgt spid="6"/>
                                        </p:tgtEl>
                                        <p:attrNameLst>
                                          <p:attrName>ppt_w</p:attrName>
                                        </p:attrNameLst>
                                      </p:cBhvr>
                                      <p:tavLst>
                                        <p:tav tm="0">
                                          <p:val>
                                            <p:fltVal val="0"/>
                                          </p:val>
                                        </p:tav>
                                        <p:tav tm="100000">
                                          <p:val>
                                            <p:strVal val="#ppt_w"/>
                                          </p:val>
                                        </p:tav>
                                      </p:tavLst>
                                    </p:anim>
                                    <p:anim calcmode="lin" valueType="num">
                                      <p:cBhvr>
                                        <p:cTn id="20" dur="1750" fill="hold"/>
                                        <p:tgtEl>
                                          <p:spTgt spid="6"/>
                                        </p:tgtEl>
                                        <p:attrNameLst>
                                          <p:attrName>ppt_h</p:attrName>
                                        </p:attrNameLst>
                                      </p:cBhvr>
                                      <p:tavLst>
                                        <p:tav tm="0">
                                          <p:val>
                                            <p:fltVal val="0"/>
                                          </p:val>
                                        </p:tav>
                                        <p:tav tm="100000">
                                          <p:val>
                                            <p:strVal val="#ppt_h"/>
                                          </p:val>
                                        </p:tav>
                                      </p:tavLst>
                                    </p:anim>
                                    <p:animEffect transition="in" filter="fade">
                                      <p:cBhvr>
                                        <p:cTn id="21" dur="1750"/>
                                        <p:tgtEl>
                                          <p:spTgt spid="6"/>
                                        </p:tgtEl>
                                      </p:cBhvr>
                                    </p:animEffect>
                                  </p:childTnLst>
                                </p:cTn>
                              </p:par>
                            </p:childTnLst>
                          </p:cTn>
                        </p:par>
                        <p:par>
                          <p:cTn id="22" fill="hold">
                            <p:stCondLst>
                              <p:cond delay="24210"/>
                            </p:stCondLst>
                            <p:childTnLst>
                              <p:par>
                                <p:cTn id="23" presetID="26" presetClass="entr" presetSubtype="0" fill="hold" nodeType="after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870">
                                          <p:stCondLst>
                                            <p:cond delay="0"/>
                                          </p:stCondLst>
                                        </p:cTn>
                                        <p:tgtEl>
                                          <p:spTgt spid="13"/>
                                        </p:tgtEl>
                                      </p:cBhvr>
                                    </p:animEffect>
                                    <p:anim calcmode="lin" valueType="num">
                                      <p:cBhvr>
                                        <p:cTn id="26" dur="2733"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7" dur="996"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8" dur="996" tmFilter="0, 0; 0.125,0.2665; 0.25,0.4; 0.375,0.465; 0.5,0.5;  0.625,0.535; 0.75,0.6; 0.875,0.7335; 1,1">
                                          <p:stCondLst>
                                            <p:cond delay="996"/>
                                          </p:stCondLst>
                                        </p:cTn>
                                        <p:tgtEl>
                                          <p:spTgt spid="13"/>
                                        </p:tgtEl>
                                        <p:attrNameLst>
                                          <p:attrName>ppt_y</p:attrName>
                                        </p:attrNameLst>
                                      </p:cBhvr>
                                      <p:tavLst>
                                        <p:tav tm="0" fmla="#ppt_y-sin(pi*$)/9">
                                          <p:val>
                                            <p:fltVal val="0"/>
                                          </p:val>
                                        </p:tav>
                                        <p:tav tm="100000">
                                          <p:val>
                                            <p:fltVal val="1"/>
                                          </p:val>
                                        </p:tav>
                                      </p:tavLst>
                                    </p:anim>
                                    <p:anim calcmode="lin" valueType="num">
                                      <p:cBhvr>
                                        <p:cTn id="29" dur="498" tmFilter="0, 0; 0.125,0.2665; 0.25,0.4; 0.375,0.465; 0.5,0.5;  0.625,0.535; 0.75,0.6; 0.875,0.7335; 1,1">
                                          <p:stCondLst>
                                            <p:cond delay="1986"/>
                                          </p:stCondLst>
                                        </p:cTn>
                                        <p:tgtEl>
                                          <p:spTgt spid="13"/>
                                        </p:tgtEl>
                                        <p:attrNameLst>
                                          <p:attrName>ppt_y</p:attrName>
                                        </p:attrNameLst>
                                      </p:cBhvr>
                                      <p:tavLst>
                                        <p:tav tm="0" fmla="#ppt_y-sin(pi*$)/27">
                                          <p:val>
                                            <p:fltVal val="0"/>
                                          </p:val>
                                        </p:tav>
                                        <p:tav tm="100000">
                                          <p:val>
                                            <p:fltVal val="1"/>
                                          </p:val>
                                        </p:tav>
                                      </p:tavLst>
                                    </p:anim>
                                    <p:anim calcmode="lin" valueType="num">
                                      <p:cBhvr>
                                        <p:cTn id="30" dur="246" tmFilter="0, 0; 0.125,0.2665; 0.25,0.4; 0.375,0.465; 0.5,0.5;  0.625,0.535; 0.75,0.6; 0.875,0.7335; 1,1">
                                          <p:stCondLst>
                                            <p:cond delay="2484"/>
                                          </p:stCondLst>
                                        </p:cTn>
                                        <p:tgtEl>
                                          <p:spTgt spid="13"/>
                                        </p:tgtEl>
                                        <p:attrNameLst>
                                          <p:attrName>ppt_y</p:attrName>
                                        </p:attrNameLst>
                                      </p:cBhvr>
                                      <p:tavLst>
                                        <p:tav tm="0" fmla="#ppt_y-sin(pi*$)/81">
                                          <p:val>
                                            <p:fltVal val="0"/>
                                          </p:val>
                                        </p:tav>
                                        <p:tav tm="100000">
                                          <p:val>
                                            <p:fltVal val="1"/>
                                          </p:val>
                                        </p:tav>
                                      </p:tavLst>
                                    </p:anim>
                                    <p:animScale>
                                      <p:cBhvr>
                                        <p:cTn id="31" dur="39">
                                          <p:stCondLst>
                                            <p:cond delay="975"/>
                                          </p:stCondLst>
                                        </p:cTn>
                                        <p:tgtEl>
                                          <p:spTgt spid="13"/>
                                        </p:tgtEl>
                                      </p:cBhvr>
                                      <p:to x="100000" y="60000"/>
                                    </p:animScale>
                                    <p:animScale>
                                      <p:cBhvr>
                                        <p:cTn id="32" dur="249" decel="50000">
                                          <p:stCondLst>
                                            <p:cond delay="1014"/>
                                          </p:stCondLst>
                                        </p:cTn>
                                        <p:tgtEl>
                                          <p:spTgt spid="13"/>
                                        </p:tgtEl>
                                      </p:cBhvr>
                                      <p:to x="100000" y="100000"/>
                                    </p:animScale>
                                    <p:animScale>
                                      <p:cBhvr>
                                        <p:cTn id="33" dur="39">
                                          <p:stCondLst>
                                            <p:cond delay="1968"/>
                                          </p:stCondLst>
                                        </p:cTn>
                                        <p:tgtEl>
                                          <p:spTgt spid="13"/>
                                        </p:tgtEl>
                                      </p:cBhvr>
                                      <p:to x="100000" y="80000"/>
                                    </p:animScale>
                                    <p:animScale>
                                      <p:cBhvr>
                                        <p:cTn id="34" dur="249" decel="50000">
                                          <p:stCondLst>
                                            <p:cond delay="2007"/>
                                          </p:stCondLst>
                                        </p:cTn>
                                        <p:tgtEl>
                                          <p:spTgt spid="13"/>
                                        </p:tgtEl>
                                      </p:cBhvr>
                                      <p:to x="100000" y="100000"/>
                                    </p:animScale>
                                    <p:animScale>
                                      <p:cBhvr>
                                        <p:cTn id="35" dur="39">
                                          <p:stCondLst>
                                            <p:cond delay="2463"/>
                                          </p:stCondLst>
                                        </p:cTn>
                                        <p:tgtEl>
                                          <p:spTgt spid="13"/>
                                        </p:tgtEl>
                                      </p:cBhvr>
                                      <p:to x="100000" y="90000"/>
                                    </p:animScale>
                                    <p:animScale>
                                      <p:cBhvr>
                                        <p:cTn id="36" dur="249" decel="50000">
                                          <p:stCondLst>
                                            <p:cond delay="2502"/>
                                          </p:stCondLst>
                                        </p:cTn>
                                        <p:tgtEl>
                                          <p:spTgt spid="13"/>
                                        </p:tgtEl>
                                      </p:cBhvr>
                                      <p:to x="100000" y="100000"/>
                                    </p:animScale>
                                    <p:animScale>
                                      <p:cBhvr>
                                        <p:cTn id="37" dur="39">
                                          <p:stCondLst>
                                            <p:cond delay="2712"/>
                                          </p:stCondLst>
                                        </p:cTn>
                                        <p:tgtEl>
                                          <p:spTgt spid="13"/>
                                        </p:tgtEl>
                                      </p:cBhvr>
                                      <p:to x="100000" y="95000"/>
                                    </p:animScale>
                                    <p:animScale>
                                      <p:cBhvr>
                                        <p:cTn id="38" dur="249" decel="50000">
                                          <p:stCondLst>
                                            <p:cond delay="2751"/>
                                          </p:stCondLst>
                                        </p:cTn>
                                        <p:tgtEl>
                                          <p:spTgt spid="13"/>
                                        </p:tgtEl>
                                      </p:cBhvr>
                                      <p:to x="100000" y="100000"/>
                                    </p:animScale>
                                  </p:childTnLst>
                                </p:cTn>
                              </p:par>
                              <p:par>
                                <p:cTn id="39" presetID="26" presetClass="entr" presetSubtype="0" fill="hold" nodeType="withEffect">
                                  <p:stCondLst>
                                    <p:cond delay="500"/>
                                  </p:stCondLst>
                                  <p:childTnLst>
                                    <p:set>
                                      <p:cBhvr>
                                        <p:cTn id="40" dur="1" fill="hold">
                                          <p:stCondLst>
                                            <p:cond delay="0"/>
                                          </p:stCondLst>
                                        </p:cTn>
                                        <p:tgtEl>
                                          <p:spTgt spid="14"/>
                                        </p:tgtEl>
                                        <p:attrNameLst>
                                          <p:attrName>style.visibility</p:attrName>
                                        </p:attrNameLst>
                                      </p:cBhvr>
                                      <p:to>
                                        <p:strVal val="visible"/>
                                      </p:to>
                                    </p:set>
                                    <p:animEffect transition="in" filter="wipe(down)">
                                      <p:cBhvr>
                                        <p:cTn id="41" dur="870">
                                          <p:stCondLst>
                                            <p:cond delay="0"/>
                                          </p:stCondLst>
                                        </p:cTn>
                                        <p:tgtEl>
                                          <p:spTgt spid="14"/>
                                        </p:tgtEl>
                                      </p:cBhvr>
                                    </p:animEffect>
                                    <p:anim calcmode="lin" valueType="num">
                                      <p:cBhvr>
                                        <p:cTn id="42" dur="2733"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3" dur="996"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4" dur="996" tmFilter="0, 0; 0.125,0.2665; 0.25,0.4; 0.375,0.465; 0.5,0.5;  0.625,0.535; 0.75,0.6; 0.875,0.7335; 1,1">
                                          <p:stCondLst>
                                            <p:cond delay="996"/>
                                          </p:stCondLst>
                                        </p:cTn>
                                        <p:tgtEl>
                                          <p:spTgt spid="14"/>
                                        </p:tgtEl>
                                        <p:attrNameLst>
                                          <p:attrName>ppt_y</p:attrName>
                                        </p:attrNameLst>
                                      </p:cBhvr>
                                      <p:tavLst>
                                        <p:tav tm="0" fmla="#ppt_y-sin(pi*$)/9">
                                          <p:val>
                                            <p:fltVal val="0"/>
                                          </p:val>
                                        </p:tav>
                                        <p:tav tm="100000">
                                          <p:val>
                                            <p:fltVal val="1"/>
                                          </p:val>
                                        </p:tav>
                                      </p:tavLst>
                                    </p:anim>
                                    <p:anim calcmode="lin" valueType="num">
                                      <p:cBhvr>
                                        <p:cTn id="45" dur="498" tmFilter="0, 0; 0.125,0.2665; 0.25,0.4; 0.375,0.465; 0.5,0.5;  0.625,0.535; 0.75,0.6; 0.875,0.7335; 1,1">
                                          <p:stCondLst>
                                            <p:cond delay="1986"/>
                                          </p:stCondLst>
                                        </p:cTn>
                                        <p:tgtEl>
                                          <p:spTgt spid="14"/>
                                        </p:tgtEl>
                                        <p:attrNameLst>
                                          <p:attrName>ppt_y</p:attrName>
                                        </p:attrNameLst>
                                      </p:cBhvr>
                                      <p:tavLst>
                                        <p:tav tm="0" fmla="#ppt_y-sin(pi*$)/27">
                                          <p:val>
                                            <p:fltVal val="0"/>
                                          </p:val>
                                        </p:tav>
                                        <p:tav tm="100000">
                                          <p:val>
                                            <p:fltVal val="1"/>
                                          </p:val>
                                        </p:tav>
                                      </p:tavLst>
                                    </p:anim>
                                    <p:anim calcmode="lin" valueType="num">
                                      <p:cBhvr>
                                        <p:cTn id="46" dur="246" tmFilter="0, 0; 0.125,0.2665; 0.25,0.4; 0.375,0.465; 0.5,0.5;  0.625,0.535; 0.75,0.6; 0.875,0.7335; 1,1">
                                          <p:stCondLst>
                                            <p:cond delay="2484"/>
                                          </p:stCondLst>
                                        </p:cTn>
                                        <p:tgtEl>
                                          <p:spTgt spid="14"/>
                                        </p:tgtEl>
                                        <p:attrNameLst>
                                          <p:attrName>ppt_y</p:attrName>
                                        </p:attrNameLst>
                                      </p:cBhvr>
                                      <p:tavLst>
                                        <p:tav tm="0" fmla="#ppt_y-sin(pi*$)/81">
                                          <p:val>
                                            <p:fltVal val="0"/>
                                          </p:val>
                                        </p:tav>
                                        <p:tav tm="100000">
                                          <p:val>
                                            <p:fltVal val="1"/>
                                          </p:val>
                                        </p:tav>
                                      </p:tavLst>
                                    </p:anim>
                                    <p:animScale>
                                      <p:cBhvr>
                                        <p:cTn id="47" dur="39">
                                          <p:stCondLst>
                                            <p:cond delay="975"/>
                                          </p:stCondLst>
                                        </p:cTn>
                                        <p:tgtEl>
                                          <p:spTgt spid="14"/>
                                        </p:tgtEl>
                                      </p:cBhvr>
                                      <p:to x="100000" y="60000"/>
                                    </p:animScale>
                                    <p:animScale>
                                      <p:cBhvr>
                                        <p:cTn id="48" dur="249" decel="50000">
                                          <p:stCondLst>
                                            <p:cond delay="1014"/>
                                          </p:stCondLst>
                                        </p:cTn>
                                        <p:tgtEl>
                                          <p:spTgt spid="14"/>
                                        </p:tgtEl>
                                      </p:cBhvr>
                                      <p:to x="100000" y="100000"/>
                                    </p:animScale>
                                    <p:animScale>
                                      <p:cBhvr>
                                        <p:cTn id="49" dur="39">
                                          <p:stCondLst>
                                            <p:cond delay="1968"/>
                                          </p:stCondLst>
                                        </p:cTn>
                                        <p:tgtEl>
                                          <p:spTgt spid="14"/>
                                        </p:tgtEl>
                                      </p:cBhvr>
                                      <p:to x="100000" y="80000"/>
                                    </p:animScale>
                                    <p:animScale>
                                      <p:cBhvr>
                                        <p:cTn id="50" dur="249" decel="50000">
                                          <p:stCondLst>
                                            <p:cond delay="2007"/>
                                          </p:stCondLst>
                                        </p:cTn>
                                        <p:tgtEl>
                                          <p:spTgt spid="14"/>
                                        </p:tgtEl>
                                      </p:cBhvr>
                                      <p:to x="100000" y="100000"/>
                                    </p:animScale>
                                    <p:animScale>
                                      <p:cBhvr>
                                        <p:cTn id="51" dur="39">
                                          <p:stCondLst>
                                            <p:cond delay="2463"/>
                                          </p:stCondLst>
                                        </p:cTn>
                                        <p:tgtEl>
                                          <p:spTgt spid="14"/>
                                        </p:tgtEl>
                                      </p:cBhvr>
                                      <p:to x="100000" y="90000"/>
                                    </p:animScale>
                                    <p:animScale>
                                      <p:cBhvr>
                                        <p:cTn id="52" dur="249" decel="50000">
                                          <p:stCondLst>
                                            <p:cond delay="2502"/>
                                          </p:stCondLst>
                                        </p:cTn>
                                        <p:tgtEl>
                                          <p:spTgt spid="14"/>
                                        </p:tgtEl>
                                      </p:cBhvr>
                                      <p:to x="100000" y="100000"/>
                                    </p:animScale>
                                    <p:animScale>
                                      <p:cBhvr>
                                        <p:cTn id="53" dur="39">
                                          <p:stCondLst>
                                            <p:cond delay="2712"/>
                                          </p:stCondLst>
                                        </p:cTn>
                                        <p:tgtEl>
                                          <p:spTgt spid="14"/>
                                        </p:tgtEl>
                                      </p:cBhvr>
                                      <p:to x="100000" y="95000"/>
                                    </p:animScale>
                                    <p:animScale>
                                      <p:cBhvr>
                                        <p:cTn id="54" dur="249" decel="50000">
                                          <p:stCondLst>
                                            <p:cond delay="2751"/>
                                          </p:stCondLst>
                                        </p:cTn>
                                        <p:tgtEl>
                                          <p:spTgt spid="14"/>
                                        </p:tgtEl>
                                      </p:cBhvr>
                                      <p:to x="100000" y="100000"/>
                                    </p:animScale>
                                  </p:childTnLst>
                                </p:cTn>
                              </p:par>
                              <p:par>
                                <p:cTn id="55" presetID="26" presetClass="entr" presetSubtype="0" fill="hold" nodeType="withEffect">
                                  <p:stCondLst>
                                    <p:cond delay="500"/>
                                  </p:stCondLst>
                                  <p:childTnLst>
                                    <p:set>
                                      <p:cBhvr>
                                        <p:cTn id="56" dur="1" fill="hold">
                                          <p:stCondLst>
                                            <p:cond delay="0"/>
                                          </p:stCondLst>
                                        </p:cTn>
                                        <p:tgtEl>
                                          <p:spTgt spid="15"/>
                                        </p:tgtEl>
                                        <p:attrNameLst>
                                          <p:attrName>style.visibility</p:attrName>
                                        </p:attrNameLst>
                                      </p:cBhvr>
                                      <p:to>
                                        <p:strVal val="visible"/>
                                      </p:to>
                                    </p:set>
                                    <p:animEffect transition="in" filter="wipe(down)">
                                      <p:cBhvr>
                                        <p:cTn id="57" dur="870">
                                          <p:stCondLst>
                                            <p:cond delay="0"/>
                                          </p:stCondLst>
                                        </p:cTn>
                                        <p:tgtEl>
                                          <p:spTgt spid="15"/>
                                        </p:tgtEl>
                                      </p:cBhvr>
                                    </p:animEffect>
                                    <p:anim calcmode="lin" valueType="num">
                                      <p:cBhvr>
                                        <p:cTn id="58" dur="2733"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9" dur="996"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60" dur="996" tmFilter="0, 0; 0.125,0.2665; 0.25,0.4; 0.375,0.465; 0.5,0.5;  0.625,0.535; 0.75,0.6; 0.875,0.7335; 1,1">
                                          <p:stCondLst>
                                            <p:cond delay="996"/>
                                          </p:stCondLst>
                                        </p:cTn>
                                        <p:tgtEl>
                                          <p:spTgt spid="15"/>
                                        </p:tgtEl>
                                        <p:attrNameLst>
                                          <p:attrName>ppt_y</p:attrName>
                                        </p:attrNameLst>
                                      </p:cBhvr>
                                      <p:tavLst>
                                        <p:tav tm="0" fmla="#ppt_y-sin(pi*$)/9">
                                          <p:val>
                                            <p:fltVal val="0"/>
                                          </p:val>
                                        </p:tav>
                                        <p:tav tm="100000">
                                          <p:val>
                                            <p:fltVal val="1"/>
                                          </p:val>
                                        </p:tav>
                                      </p:tavLst>
                                    </p:anim>
                                    <p:anim calcmode="lin" valueType="num">
                                      <p:cBhvr>
                                        <p:cTn id="61" dur="498" tmFilter="0, 0; 0.125,0.2665; 0.25,0.4; 0.375,0.465; 0.5,0.5;  0.625,0.535; 0.75,0.6; 0.875,0.7335; 1,1">
                                          <p:stCondLst>
                                            <p:cond delay="1986"/>
                                          </p:stCondLst>
                                        </p:cTn>
                                        <p:tgtEl>
                                          <p:spTgt spid="15"/>
                                        </p:tgtEl>
                                        <p:attrNameLst>
                                          <p:attrName>ppt_y</p:attrName>
                                        </p:attrNameLst>
                                      </p:cBhvr>
                                      <p:tavLst>
                                        <p:tav tm="0" fmla="#ppt_y-sin(pi*$)/27">
                                          <p:val>
                                            <p:fltVal val="0"/>
                                          </p:val>
                                        </p:tav>
                                        <p:tav tm="100000">
                                          <p:val>
                                            <p:fltVal val="1"/>
                                          </p:val>
                                        </p:tav>
                                      </p:tavLst>
                                    </p:anim>
                                    <p:anim calcmode="lin" valueType="num">
                                      <p:cBhvr>
                                        <p:cTn id="62" dur="246" tmFilter="0, 0; 0.125,0.2665; 0.25,0.4; 0.375,0.465; 0.5,0.5;  0.625,0.535; 0.75,0.6; 0.875,0.7335; 1,1">
                                          <p:stCondLst>
                                            <p:cond delay="2484"/>
                                          </p:stCondLst>
                                        </p:cTn>
                                        <p:tgtEl>
                                          <p:spTgt spid="15"/>
                                        </p:tgtEl>
                                        <p:attrNameLst>
                                          <p:attrName>ppt_y</p:attrName>
                                        </p:attrNameLst>
                                      </p:cBhvr>
                                      <p:tavLst>
                                        <p:tav tm="0" fmla="#ppt_y-sin(pi*$)/81">
                                          <p:val>
                                            <p:fltVal val="0"/>
                                          </p:val>
                                        </p:tav>
                                        <p:tav tm="100000">
                                          <p:val>
                                            <p:fltVal val="1"/>
                                          </p:val>
                                        </p:tav>
                                      </p:tavLst>
                                    </p:anim>
                                    <p:animScale>
                                      <p:cBhvr>
                                        <p:cTn id="63" dur="39">
                                          <p:stCondLst>
                                            <p:cond delay="975"/>
                                          </p:stCondLst>
                                        </p:cTn>
                                        <p:tgtEl>
                                          <p:spTgt spid="15"/>
                                        </p:tgtEl>
                                      </p:cBhvr>
                                      <p:to x="100000" y="60000"/>
                                    </p:animScale>
                                    <p:animScale>
                                      <p:cBhvr>
                                        <p:cTn id="64" dur="249" decel="50000">
                                          <p:stCondLst>
                                            <p:cond delay="1014"/>
                                          </p:stCondLst>
                                        </p:cTn>
                                        <p:tgtEl>
                                          <p:spTgt spid="15"/>
                                        </p:tgtEl>
                                      </p:cBhvr>
                                      <p:to x="100000" y="100000"/>
                                    </p:animScale>
                                    <p:animScale>
                                      <p:cBhvr>
                                        <p:cTn id="65" dur="39">
                                          <p:stCondLst>
                                            <p:cond delay="1968"/>
                                          </p:stCondLst>
                                        </p:cTn>
                                        <p:tgtEl>
                                          <p:spTgt spid="15"/>
                                        </p:tgtEl>
                                      </p:cBhvr>
                                      <p:to x="100000" y="80000"/>
                                    </p:animScale>
                                    <p:animScale>
                                      <p:cBhvr>
                                        <p:cTn id="66" dur="249" decel="50000">
                                          <p:stCondLst>
                                            <p:cond delay="2007"/>
                                          </p:stCondLst>
                                        </p:cTn>
                                        <p:tgtEl>
                                          <p:spTgt spid="15"/>
                                        </p:tgtEl>
                                      </p:cBhvr>
                                      <p:to x="100000" y="100000"/>
                                    </p:animScale>
                                    <p:animScale>
                                      <p:cBhvr>
                                        <p:cTn id="67" dur="39">
                                          <p:stCondLst>
                                            <p:cond delay="2463"/>
                                          </p:stCondLst>
                                        </p:cTn>
                                        <p:tgtEl>
                                          <p:spTgt spid="15"/>
                                        </p:tgtEl>
                                      </p:cBhvr>
                                      <p:to x="100000" y="90000"/>
                                    </p:animScale>
                                    <p:animScale>
                                      <p:cBhvr>
                                        <p:cTn id="68" dur="249" decel="50000">
                                          <p:stCondLst>
                                            <p:cond delay="2502"/>
                                          </p:stCondLst>
                                        </p:cTn>
                                        <p:tgtEl>
                                          <p:spTgt spid="15"/>
                                        </p:tgtEl>
                                      </p:cBhvr>
                                      <p:to x="100000" y="100000"/>
                                    </p:animScale>
                                    <p:animScale>
                                      <p:cBhvr>
                                        <p:cTn id="69" dur="39">
                                          <p:stCondLst>
                                            <p:cond delay="2712"/>
                                          </p:stCondLst>
                                        </p:cTn>
                                        <p:tgtEl>
                                          <p:spTgt spid="15"/>
                                        </p:tgtEl>
                                      </p:cBhvr>
                                      <p:to x="100000" y="95000"/>
                                    </p:animScale>
                                    <p:animScale>
                                      <p:cBhvr>
                                        <p:cTn id="70" dur="249" decel="50000">
                                          <p:stCondLst>
                                            <p:cond delay="2751"/>
                                          </p:stCondLst>
                                        </p:cTn>
                                        <p:tgtEl>
                                          <p:spTgt spid="15"/>
                                        </p:tgtEl>
                                      </p:cBhvr>
                                      <p:to x="100000" y="100000"/>
                                    </p:animScale>
                                  </p:childTnLst>
                                </p:cTn>
                              </p:par>
                            </p:childTnLst>
                          </p:cTn>
                        </p:par>
                        <p:par>
                          <p:cTn id="71" fill="hold">
                            <p:stCondLst>
                              <p:cond delay="27710"/>
                            </p:stCondLst>
                            <p:childTnLst>
                              <p:par>
                                <p:cTn id="72" presetID="42" presetClass="entr" presetSubtype="0" fill="hold" grpId="1" nodeType="afterEffect">
                                  <p:stCondLst>
                                    <p:cond delay="500"/>
                                  </p:stCondLst>
                                  <p:iterate type="lt">
                                    <p:tmPct val="0"/>
                                  </p:iterate>
                                  <p:childTnLst>
                                    <p:set>
                                      <p:cBhvr>
                                        <p:cTn id="73" dur="1" fill="hold">
                                          <p:stCondLst>
                                            <p:cond delay="0"/>
                                          </p:stCondLst>
                                        </p:cTn>
                                        <p:tgtEl>
                                          <p:spTgt spid="12"/>
                                        </p:tgtEl>
                                        <p:attrNameLst>
                                          <p:attrName>style.visibility</p:attrName>
                                        </p:attrNameLst>
                                      </p:cBhvr>
                                      <p:to>
                                        <p:strVal val="visible"/>
                                      </p:to>
                                    </p:set>
                                    <p:animEffect transition="in" filter="fade">
                                      <p:cBhvr>
                                        <p:cTn id="74" dur="1500"/>
                                        <p:tgtEl>
                                          <p:spTgt spid="12"/>
                                        </p:tgtEl>
                                      </p:cBhvr>
                                    </p:animEffect>
                                    <p:anim calcmode="lin" valueType="num">
                                      <p:cBhvr>
                                        <p:cTn id="75" dur="1500" fill="hold"/>
                                        <p:tgtEl>
                                          <p:spTgt spid="12"/>
                                        </p:tgtEl>
                                        <p:attrNameLst>
                                          <p:attrName>ppt_x</p:attrName>
                                        </p:attrNameLst>
                                      </p:cBhvr>
                                      <p:tavLst>
                                        <p:tav tm="0">
                                          <p:val>
                                            <p:strVal val="#ppt_x"/>
                                          </p:val>
                                        </p:tav>
                                        <p:tav tm="100000">
                                          <p:val>
                                            <p:strVal val="#ppt_x"/>
                                          </p:val>
                                        </p:tav>
                                      </p:tavLst>
                                    </p:anim>
                                    <p:anim calcmode="lin" valueType="num">
                                      <p:cBhvr>
                                        <p:cTn id="76" dur="1500" fill="hold"/>
                                        <p:tgtEl>
                                          <p:spTgt spid="12"/>
                                        </p:tgtEl>
                                        <p:attrNameLst>
                                          <p:attrName>ppt_y</p:attrName>
                                        </p:attrNameLst>
                                      </p:cBhvr>
                                      <p:tavLst>
                                        <p:tav tm="0">
                                          <p:val>
                                            <p:strVal val="#ppt_y+.1"/>
                                          </p:val>
                                        </p:tav>
                                        <p:tav tm="100000">
                                          <p:val>
                                            <p:strVal val="#ppt_y"/>
                                          </p:val>
                                        </p:tav>
                                      </p:tavLst>
                                    </p:anim>
                                  </p:childTnLst>
                                </p:cTn>
                              </p:par>
                            </p:childTnLst>
                          </p:cTn>
                        </p:par>
                        <p:par>
                          <p:cTn id="77" fill="hold">
                            <p:stCondLst>
                              <p:cond delay="29710"/>
                            </p:stCondLst>
                            <p:childTnLst>
                              <p:par>
                                <p:cTn id="78" presetID="34" presetClass="emph" presetSubtype="0" fill="hold" grpId="0" nodeType="afterEffect">
                                  <p:stCondLst>
                                    <p:cond delay="500"/>
                                  </p:stCondLst>
                                  <p:iterate type="lt">
                                    <p:tmPct val="10000"/>
                                  </p:iterate>
                                  <p:childTnLst>
                                    <p:animMotion origin="layout" path="M 4.92077E-6 3.24716E-6 L 0.00523 -0.01614 " pathEditMode="relative" rAng="0" ptsTypes="AA">
                                      <p:cBhvr>
                                        <p:cTn id="79" dur="500" accel="50000" decel="50000" autoRev="1" fill="hold">
                                          <p:stCondLst>
                                            <p:cond delay="0"/>
                                          </p:stCondLst>
                                        </p:cTn>
                                        <p:tgtEl>
                                          <p:spTgt spid="12"/>
                                        </p:tgtEl>
                                        <p:attrNameLst>
                                          <p:attrName>ppt_x</p:attrName>
                                          <p:attrName>ppt_y</p:attrName>
                                        </p:attrNameLst>
                                      </p:cBhvr>
                                      <p:rCtr x="262" y="-807"/>
                                    </p:animMotion>
                                    <p:animRot by="1500000">
                                      <p:cBhvr>
                                        <p:cTn id="80" dur="250" fill="hold">
                                          <p:stCondLst>
                                            <p:cond delay="0"/>
                                          </p:stCondLst>
                                        </p:cTn>
                                        <p:tgtEl>
                                          <p:spTgt spid="12"/>
                                        </p:tgtEl>
                                        <p:attrNameLst>
                                          <p:attrName>r</p:attrName>
                                        </p:attrNameLst>
                                      </p:cBhvr>
                                    </p:animRot>
                                    <p:animRot by="-1500000">
                                      <p:cBhvr>
                                        <p:cTn id="81" dur="250" fill="hold">
                                          <p:stCondLst>
                                            <p:cond delay="250"/>
                                          </p:stCondLst>
                                        </p:cTn>
                                        <p:tgtEl>
                                          <p:spTgt spid="12"/>
                                        </p:tgtEl>
                                        <p:attrNameLst>
                                          <p:attrName>r</p:attrName>
                                        </p:attrNameLst>
                                      </p:cBhvr>
                                    </p:animRot>
                                    <p:animRot by="-1500000">
                                      <p:cBhvr>
                                        <p:cTn id="82" dur="250" fill="hold">
                                          <p:stCondLst>
                                            <p:cond delay="500"/>
                                          </p:stCondLst>
                                        </p:cTn>
                                        <p:tgtEl>
                                          <p:spTgt spid="12"/>
                                        </p:tgtEl>
                                        <p:attrNameLst>
                                          <p:attrName>r</p:attrName>
                                        </p:attrNameLst>
                                      </p:cBhvr>
                                    </p:animRot>
                                    <p:animRot by="1500000">
                                      <p:cBhvr>
                                        <p:cTn id="83" dur="250" fill="hold">
                                          <p:stCondLst>
                                            <p:cond delay="750"/>
                                          </p:stCondLst>
                                        </p:cTn>
                                        <p:tgtEl>
                                          <p:spTgt spid="12"/>
                                        </p:tgtEl>
                                        <p:attrNameLst>
                                          <p:attrName>r</p:attrName>
                                        </p:attrNameLst>
                                      </p:cBhvr>
                                    </p:animRot>
                                  </p:childTnLst>
                                </p:cTn>
                              </p:par>
                            </p:childTnLst>
                          </p:cTn>
                        </p:par>
                        <p:par>
                          <p:cTn id="84" fill="hold">
                            <p:stCondLst>
                              <p:cond delay="35310"/>
                            </p:stCondLst>
                            <p:childTnLst>
                              <p:par>
                                <p:cTn id="85" presetID="15" presetClass="exit" presetSubtype="0" fill="hold" nodeType="afterEffect">
                                  <p:stCondLst>
                                    <p:cond delay="1500"/>
                                  </p:stCondLst>
                                  <p:childTnLst>
                                    <p:anim calcmode="lin" valueType="num">
                                      <p:cBhvr>
                                        <p:cTn id="86" dur="2000"/>
                                        <p:tgtEl>
                                          <p:spTgt spid="14"/>
                                        </p:tgtEl>
                                        <p:attrNameLst>
                                          <p:attrName>ppt_w</p:attrName>
                                        </p:attrNameLst>
                                      </p:cBhvr>
                                      <p:tavLst>
                                        <p:tav tm="0">
                                          <p:val>
                                            <p:strVal val="ppt_w"/>
                                          </p:val>
                                        </p:tav>
                                        <p:tav tm="100000">
                                          <p:val>
                                            <p:fltVal val="0"/>
                                          </p:val>
                                        </p:tav>
                                      </p:tavLst>
                                    </p:anim>
                                    <p:anim calcmode="lin" valueType="num">
                                      <p:cBhvr>
                                        <p:cTn id="87" dur="2000"/>
                                        <p:tgtEl>
                                          <p:spTgt spid="14"/>
                                        </p:tgtEl>
                                        <p:attrNameLst>
                                          <p:attrName>ppt_h</p:attrName>
                                        </p:attrNameLst>
                                      </p:cBhvr>
                                      <p:tavLst>
                                        <p:tav tm="0">
                                          <p:val>
                                            <p:strVal val="ppt_h"/>
                                          </p:val>
                                        </p:tav>
                                        <p:tav tm="100000">
                                          <p:val>
                                            <p:fltVal val="0"/>
                                          </p:val>
                                        </p:tav>
                                      </p:tavLst>
                                    </p:anim>
                                    <p:anim calcmode="lin" valueType="num">
                                      <p:cBhvr>
                                        <p:cTn id="88" dur="2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9" dur="2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0" dur="1" fill="hold">
                                          <p:stCondLst>
                                            <p:cond delay="1999"/>
                                          </p:stCondLst>
                                        </p:cTn>
                                        <p:tgtEl>
                                          <p:spTgt spid="14"/>
                                        </p:tgtEl>
                                        <p:attrNameLst>
                                          <p:attrName>style.visibility</p:attrName>
                                        </p:attrNameLst>
                                      </p:cBhvr>
                                      <p:to>
                                        <p:strVal val="hidden"/>
                                      </p:to>
                                    </p:set>
                                  </p:childTnLst>
                                </p:cTn>
                              </p:par>
                              <p:par>
                                <p:cTn id="91" presetID="15" presetClass="exit" presetSubtype="0" fill="hold" nodeType="withEffect">
                                  <p:stCondLst>
                                    <p:cond delay="1500"/>
                                  </p:stCondLst>
                                  <p:childTnLst>
                                    <p:anim calcmode="lin" valueType="num">
                                      <p:cBhvr>
                                        <p:cTn id="92" dur="2000"/>
                                        <p:tgtEl>
                                          <p:spTgt spid="15"/>
                                        </p:tgtEl>
                                        <p:attrNameLst>
                                          <p:attrName>ppt_w</p:attrName>
                                        </p:attrNameLst>
                                      </p:cBhvr>
                                      <p:tavLst>
                                        <p:tav tm="0">
                                          <p:val>
                                            <p:strVal val="ppt_w"/>
                                          </p:val>
                                        </p:tav>
                                        <p:tav tm="100000">
                                          <p:val>
                                            <p:fltVal val="0"/>
                                          </p:val>
                                        </p:tav>
                                      </p:tavLst>
                                    </p:anim>
                                    <p:anim calcmode="lin" valueType="num">
                                      <p:cBhvr>
                                        <p:cTn id="93" dur="2000"/>
                                        <p:tgtEl>
                                          <p:spTgt spid="15"/>
                                        </p:tgtEl>
                                        <p:attrNameLst>
                                          <p:attrName>ppt_h</p:attrName>
                                        </p:attrNameLst>
                                      </p:cBhvr>
                                      <p:tavLst>
                                        <p:tav tm="0">
                                          <p:val>
                                            <p:strVal val="ppt_h"/>
                                          </p:val>
                                        </p:tav>
                                        <p:tav tm="100000">
                                          <p:val>
                                            <p:fltVal val="0"/>
                                          </p:val>
                                        </p:tav>
                                      </p:tavLst>
                                    </p:anim>
                                    <p:anim calcmode="lin" valueType="num">
                                      <p:cBhvr>
                                        <p:cTn id="94" dur="2000"/>
                                        <p:tgtEl>
                                          <p:spTgt spid="1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5" dur="2000"/>
                                        <p:tgtEl>
                                          <p:spTgt spid="1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6" dur="1" fill="hold">
                                          <p:stCondLst>
                                            <p:cond delay="1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animBg="1"/>
      <p:bldP spid="9" grpId="0" animBg="1"/>
      <p:bldP spid="12" grpId="0"/>
      <p:bldP spid="12" grpId="1"/>
    </p:bld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1036</Words>
  <Application>Microsoft Office PowerPoint</Application>
  <PresentationFormat>Vlastná</PresentationFormat>
  <Paragraphs>82</Paragraphs>
  <Slides>41</Slides>
  <Notes>0</Notes>
  <HiddenSlides>0</HiddenSlides>
  <MMClips>0</MMClips>
  <ScaleCrop>false</ScaleCrop>
  <HeadingPairs>
    <vt:vector size="6" baseType="variant">
      <vt:variant>
        <vt:lpstr>Použité písma</vt:lpstr>
      </vt:variant>
      <vt:variant>
        <vt:i4>11</vt:i4>
      </vt:variant>
      <vt:variant>
        <vt:lpstr>Motív</vt:lpstr>
      </vt:variant>
      <vt:variant>
        <vt:i4>2</vt:i4>
      </vt:variant>
      <vt:variant>
        <vt:lpstr>Nadpisy snímok</vt:lpstr>
      </vt:variant>
      <vt:variant>
        <vt:i4>41</vt:i4>
      </vt:variant>
    </vt:vector>
  </HeadingPairs>
  <TitlesOfParts>
    <vt:vector size="54" baseType="lpstr">
      <vt:lpstr>BalloPEEExtBol</vt:lpstr>
      <vt:lpstr>Artistik CE</vt:lpstr>
      <vt:lpstr>Brooklyn CE</vt:lpstr>
      <vt:lpstr>Casablanca</vt:lpstr>
      <vt:lpstr>Arial</vt:lpstr>
      <vt:lpstr>Calibri</vt:lpstr>
      <vt:lpstr>Calibri Light</vt:lpstr>
      <vt:lpstr>Corbel</vt:lpstr>
      <vt:lpstr>AngsanaUPC</vt:lpstr>
      <vt:lpstr>Arabia CE</vt:lpstr>
      <vt:lpstr>Arial Unicode MS</vt:lpstr>
      <vt:lpstr>Motív balíka Office</vt:lpstr>
      <vt:lpstr>1_Motív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2018-05-27T10:51:08Z</dcterms:created>
  <dcterms:modified xsi:type="dcterms:W3CDTF">2020-05-05T13:32:04Z</dcterms:modified>
</cp:coreProperties>
</file>