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</p:sldMasterIdLst>
  <p:sldIdLst>
    <p:sldId id="347" r:id="rId2"/>
    <p:sldId id="256" r:id="rId3"/>
    <p:sldId id="307" r:id="rId4"/>
    <p:sldId id="260" r:id="rId5"/>
    <p:sldId id="264" r:id="rId6"/>
    <p:sldId id="346" r:id="rId7"/>
    <p:sldId id="279" r:id="rId8"/>
    <p:sldId id="296" r:id="rId9"/>
    <p:sldId id="283" r:id="rId10"/>
    <p:sldId id="269" r:id="rId11"/>
    <p:sldId id="341" r:id="rId12"/>
    <p:sldId id="258" r:id="rId13"/>
    <p:sldId id="304" r:id="rId14"/>
    <p:sldId id="275" r:id="rId15"/>
    <p:sldId id="266" r:id="rId16"/>
    <p:sldId id="267" r:id="rId17"/>
    <p:sldId id="272" r:id="rId18"/>
    <p:sldId id="345" r:id="rId19"/>
    <p:sldId id="277" r:id="rId20"/>
    <p:sldId id="280" r:id="rId21"/>
    <p:sldId id="273" r:id="rId22"/>
    <p:sldId id="287" r:id="rId23"/>
    <p:sldId id="262" r:id="rId24"/>
    <p:sldId id="276" r:id="rId25"/>
    <p:sldId id="293" r:id="rId26"/>
    <p:sldId id="281" r:id="rId27"/>
    <p:sldId id="318" r:id="rId28"/>
    <p:sldId id="337" r:id="rId29"/>
    <p:sldId id="294" r:id="rId30"/>
    <p:sldId id="332" r:id="rId31"/>
    <p:sldId id="308" r:id="rId32"/>
    <p:sldId id="348" r:id="rId33"/>
  </p:sldIdLst>
  <p:sldSz cx="12192000" cy="6858000"/>
  <p:notesSz cx="6858000" cy="9144000"/>
  <p:embeddedFontLst>
    <p:embeddedFont>
      <p:font typeface="Arial Black" panose="020B0A04020102020204" pitchFamily="34" charset="0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Eras Demi ITC" panose="020B0805030504020804" pitchFamily="34" charset="0"/>
      <p:regular r:id="rId41"/>
    </p:embeddedFont>
    <p:embeddedFont>
      <p:font typeface="Kristen ITC" panose="03050502040202030202" pitchFamily="66" charset="0"/>
      <p:regular r:id="rId42"/>
    </p:embeddedFont>
    <p:embeddedFont>
      <p:font typeface="Matura MT Script Capitals" panose="03020802060602070202" pitchFamily="66" charset="0"/>
      <p:regular r:id="rId43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eR3yKMSrNeattAR/Bun5g==" hashData="KoeF753TzRbRFT2CgA1h9dl1s04lDqCj5T5jIoDPLFPdp7oFNn7DIREgcHYBcU9PmrkN9yK0W0RHzVDpHgzHT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BE8"/>
    <a:srgbClr val="96A8B4"/>
    <a:srgbClr val="42412C"/>
    <a:srgbClr val="3C2C1C"/>
    <a:srgbClr val="3B3607"/>
    <a:srgbClr val="684731"/>
    <a:srgbClr val="A68984"/>
    <a:srgbClr val="557A2E"/>
    <a:srgbClr val="1B2831"/>
    <a:srgbClr val="DAD8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84" y="576"/>
      </p:cViewPr>
      <p:guideLst>
        <p:guide orient="horz" pos="2183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75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5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9F77D6-8EA7-420B-A958-54F54EC2A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2B2F038-1DBE-4930-9D62-C9D7BAB56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E221399-01AA-4166-BC31-F4F001F09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6070674-A7FF-4D27-9B84-43D172E94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77ABFCA-B123-464E-8CDD-B97387BA2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799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F03105-6AA9-4778-96E5-D857849D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46BF1A2-0679-48D1-BE52-AF831CA08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3B8FB6B-F91B-4E26-8412-0D0885C0D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7FA377B-4322-41E1-8D7E-F243F9BA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6EF90-D27C-4174-90F1-DC11D9287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549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BB20A9-6C5D-4141-BFBF-D5F198A66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156FAB2D-7C09-4964-8941-F9F0D3D17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C1D100D-DADF-4292-B095-831AD5B37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2BB2173-DBFB-48AE-AF59-171A3695F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4E09D41-B456-4EF7-AACA-61B6E1400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345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C06667-26D4-44D2-A291-A567A02A8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5351BFB-9D8B-4BC2-9CD2-769FBF8A5F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1D35F94F-9E9C-4228-9BCC-BA65F94CD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97CAFAA9-4C31-4A86-8962-F5B04AEDD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E55F445-B435-4869-883B-07391D2F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3F92C0AE-1B36-4842-93A6-7B4EB5D16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8709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C35444-3D48-49C2-A843-7A9A8727F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BC89755D-1832-4F4E-B21D-16CD6A484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A9B6ED1-81D5-44F4-8BB6-41287480D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84F5BD3C-2B30-4DCA-9675-8883CDF50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4FA01FCC-FAEA-44F3-BDB2-3DA78D691C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58C741B6-07D2-43B5-9005-7FD261A96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8374894D-ECF5-4E82-BC1F-60C8FF6BE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516D5E0F-7834-4198-B51E-BE54EE104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4282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DFBEF3-B185-4ABB-AB9C-7113F5DC2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A1E0253C-B3B7-466C-A1C5-A3FD6927D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0871428-BDE9-436B-B523-79425B5B6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3F7A6DCC-B9F7-4BE9-9871-B523E557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081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CA839C7-A800-4781-8CC1-0AEF0F867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5FE04B12-19AB-41F8-887D-E7EA3B3BC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7031C99D-D054-4403-8811-05336B30B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7879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8B1FB9-CD82-465A-AE3B-82F8FBC28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FA8F0B9-4BCB-4BEC-B3DF-901EE3DE9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A3BB3DFB-889B-4ACF-A47A-8B2441CC2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E9C534D-0E8C-418F-ACE3-A555CF4EA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8048730-B293-4A82-B82B-EC47F09EE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923B0E5A-96CA-4B46-9C27-F51077CB2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908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B85C51-8B1E-40A1-9F8D-C92AB1D17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CBEB1BA4-B680-42B0-A95D-F537A28017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37DEC28-8A41-4EBA-9E32-2656D5D5D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772A822-9205-4562-99C5-F91603E02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BC844AB-18CF-4576-93C6-3EF82B46D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5370246-93C4-4141-B2F9-994100948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536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72AB1D-FC8C-40A0-BEF5-2EAFA9E7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471BF40-5C4E-4D48-8333-18DBAE7E7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D021896-4D95-4A34-B7AC-923CCD1E5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64A48FC-B0F0-4777-8B24-F56EE4EDF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E47FC0E-D720-42C7-9323-ACE1B746C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3754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663993A-60EF-465D-8393-D9F5356571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59FCC2E6-1BF4-44D6-B8BB-24D840797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CA529DB-0BC1-468B-9EBA-F939545C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3C626C5-92FB-4F12-8558-1A0C2B351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C5D00A-AC69-4E75-A1F6-152ABF639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823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AA1F60D-5827-49D0-9506-10AA4BA3C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CE2DAE-B7FF-4998-952F-E5DFED21F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8DF115B-7EA0-469C-9013-EF4253641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8D7BF68-24D3-4667-BC19-505D6CA9D8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A7EDDD5-FBFB-43ED-976B-09543E33F6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2913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8.png"/><Relationship Id="rId5" Type="http://schemas.openxmlformats.org/officeDocument/2006/relationships/image" Target="../media/image53.png"/><Relationship Id="rId10" Type="http://schemas.openxmlformats.org/officeDocument/2006/relationships/image" Target="../media/image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kraj 2"/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kraj 1"/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Foto">
            <a:extLst>
              <a:ext uri="{FF2B5EF4-FFF2-40B4-BE49-F238E27FC236}">
                <a16:creationId xmlns:a16="http://schemas.microsoft.com/office/drawing/2014/main" id="{9609B4BA-61C2-465D-BC51-56933FBE9F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549" y="321260"/>
            <a:ext cx="7608998" cy="459650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4BB9C5A-3E79-4214-9E59-D625504D4E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oto"/>
          <p:cNvSpPr txBox="1">
            <a:spLocks noChangeArrowheads="1"/>
          </p:cNvSpPr>
          <p:nvPr/>
        </p:nvSpPr>
        <p:spPr bwMode="auto">
          <a:xfrm>
            <a:off x="2473006" y="4091417"/>
            <a:ext cx="2769967" cy="738664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  <a:ln>
            <a:noFill/>
          </a:ln>
          <a:effectLst>
            <a:softEdge rad="63500"/>
          </a:effectLst>
        </p:spPr>
        <p:txBody>
          <a:bodyPr wrap="none" tIns="0" rIns="18000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E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s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t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o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 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99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e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s</a:t>
            </a:r>
            <a:endParaRPr kumimoji="0" lang="es-ES" sz="4800" b="0" i="1" u="none" strike="noStrike" kern="1200" cap="none" spc="0" normalizeH="0" baseline="0" noProof="0" dirty="0">
              <a:ln>
                <a:solidFill>
                  <a:prstClr val="black">
                    <a:lumMod val="95000"/>
                    <a:lumOff val="5000"/>
                  </a:prstClr>
                </a:solidFill>
              </a:ln>
              <a:solidFill>
                <a:srgbClr val="00FF0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pic>
        <p:nvPicPr>
          <p:cNvPr id="9" name="Názov" descr="Resultado de imagen para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0296" y="5112000"/>
            <a:ext cx="6579502" cy="15725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2" name="Číslo">
            <a:extLst>
              <a:ext uri="{FF2B5EF4-FFF2-40B4-BE49-F238E27FC236}">
                <a16:creationId xmlns:a16="http://schemas.microsoft.com/office/drawing/2014/main" id="{B71F2215-2810-4919-8ED4-11282D7D786F}"/>
              </a:ext>
            </a:extLst>
          </p:cNvPr>
          <p:cNvSpPr/>
          <p:nvPr/>
        </p:nvSpPr>
        <p:spPr>
          <a:xfrm>
            <a:off x="11447999" y="580992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5400" b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70AD47">
                    <a:lumMod val="60000"/>
                    <a:lumOff val="40000"/>
                  </a:srgbClr>
                </a:solidFill>
                <a:latin typeface="Calibri" panose="020F0502020204030204"/>
              </a:rPr>
              <a:t>1</a:t>
            </a:r>
            <a:endParaRPr kumimoji="0" lang="sk-SK" sz="5400" b="1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srgbClr val="70AD47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1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06 LAS CHIAPANECAS.wav"/>
          </p:stSnd>
        </p:sndAc>
      </p:transition>
    </mc:Choice>
    <mc:Fallback xmlns="">
      <p:transition spd="slow" advClick="0" advTm="12000">
        <p:fade/>
        <p:sndAc>
          <p:stSnd loop="1">
            <p:snd r:embed="rId6" name="06 LAS CHIAPANEC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 1">
            <a:extLst>
              <a:ext uri="{FF2B5EF4-FFF2-40B4-BE49-F238E27FC236}">
                <a16:creationId xmlns:a16="http://schemas.microsoft.com/office/drawing/2014/main" id="{06014E30-7232-4B9F-AC37-839EC330AFF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8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Agua Azul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7F282D08-3156-40F2-BDBF-B250A6A8CE7F}"/>
              </a:ext>
            </a:extLst>
          </p:cNvPr>
          <p:cNvSpPr/>
          <p:nvPr/>
        </p:nvSpPr>
        <p:spPr>
          <a:xfrm>
            <a:off x="8835206" y="6228000"/>
            <a:ext cx="3046027" cy="253916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lvl="0" defTabSz="457200"/>
            <a:r>
              <a:rPr kumimoji="0" lang="es-ES" sz="105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rPr>
              <a:t>Photography © 2015 por Simon Velazquez on 500px</a:t>
            </a:r>
            <a:endParaRPr kumimoji="0" lang="es-ES" sz="10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3318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93749" y="256790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Doplnok" descr="Explorando Chiap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308" y="271348"/>
            <a:ext cx="2409825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BF702E0-D79F-4D24-AEFD-65134E71D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6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EA6FD16D-6A34-4661-8763-98502E3C49D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42A47FB-4B0A-49FD-9C2C-6D5B9FD5F26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4CF00503-6BCF-4279-846B-50028F369E6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San Juan Chamula un pequeño pueblo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EAE3D9AF-C8CB-4677-B604-C26CC76F8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893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DE8C5610-A519-4422-A14F-9C81CC0454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BEB2E4D8-80E7-49B3-9D0A-27F150FD4A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2973A84B-2D4C-49D7-A074-45624FB91B6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Comitán de Domínguez, Chiapas, Pueblo Mágico</a:t>
            </a:r>
          </a:p>
        </p:txBody>
      </p:sp>
      <p:pic>
        <p:nvPicPr>
          <p:cNvPr id="4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5444" y="658572"/>
            <a:ext cx="1235426" cy="107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77625" y="234794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8F6123DA-63AF-453A-AC97-C83320FA95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09231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99726ECD-7147-4025-AFDB-04B6A99FD46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63D1F4BC-998C-4544-B373-85F9761D34C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F94F1BE1-E0A9-445F-BF5A-92D6C2A0AEE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 Poza, Finca Argovia, Tapachula, Chiapas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80107349-A020-4048-9536-E3BB28CFF7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364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3104CB4A-A13E-4CF6-A304-1C801564CB5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110D0837-6EC1-451A-B773-416EB38DCF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58D57151-B72B-46C4-B313-3296387649F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Bailarines mexicanos en Puerto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68060DD-E361-488F-809F-54E96BA22D10}"/>
              </a:ext>
            </a:extLst>
          </p:cNvPr>
          <p:cNvSpPr/>
          <p:nvPr/>
        </p:nvSpPr>
        <p:spPr>
          <a:xfrm>
            <a:off x="8626859" y="6228000"/>
            <a:ext cx="3239990" cy="253916"/>
          </a:xfrm>
          <a:prstGeom prst="rect">
            <a:avLst/>
          </a:prstGeom>
          <a:solidFill>
            <a:srgbClr val="C1AA9D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2014 Trish and Philip Simpson-Boulsbee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938D80E-B604-444C-9336-CF2730AF2D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0327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20CDA3AB-5617-4567-8F25-56AC28207E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45BE6B82-9ED6-4B2C-B768-39E77FB1250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15CCB8EF-B2F6-479A-895B-E6950A4FF1E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Cañón del Sumidero,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977ADE7E-11F4-4E13-9B8C-127107320AC7}"/>
              </a:ext>
            </a:extLst>
          </p:cNvPr>
          <p:cNvSpPr/>
          <p:nvPr/>
        </p:nvSpPr>
        <p:spPr>
          <a:xfrm>
            <a:off x="9688743" y="6228000"/>
            <a:ext cx="2183611" cy="253916"/>
          </a:xfrm>
          <a:prstGeom prst="rect">
            <a:avLst/>
          </a:prstGeom>
          <a:solidFill>
            <a:srgbClr val="01010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2010 por PROCarlos </a:t>
            </a:r>
          </a:p>
        </p:txBody>
      </p:sp>
      <p:pic>
        <p:nvPicPr>
          <p:cNvPr id="2054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077" y="343666"/>
            <a:ext cx="3362325" cy="172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8D00BCC-8ED9-4A74-A8C5-313DFE8CA4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4589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671AE446-2CEC-4D99-9B11-F9187DCE66B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58815278-A683-4B11-A1DC-AD5E79D2FBA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CCF0890E-21F1-48F9-A7CC-49953ACAC26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Ceremonial de Palenque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99664CF0-CE9D-43A3-9240-495A7A26CFB8}"/>
              </a:ext>
            </a:extLst>
          </p:cNvPr>
          <p:cNvSpPr/>
          <p:nvPr/>
        </p:nvSpPr>
        <p:spPr>
          <a:xfrm>
            <a:off x="9423272" y="6228000"/>
            <a:ext cx="2433680" cy="253916"/>
          </a:xfrm>
          <a:prstGeom prst="rect">
            <a:avLst/>
          </a:prstGeom>
          <a:solidFill>
            <a:srgbClr val="A9AAAF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2009 Plant Design Online</a:t>
            </a:r>
          </a:p>
        </p:txBody>
      </p:sp>
      <p:pic>
        <p:nvPicPr>
          <p:cNvPr id="5122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98911" y="3430800"/>
            <a:ext cx="18669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657" y="283840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160B201-4368-4F30-8458-A59B55E0CF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2832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6C530F5E-10BF-4091-AF65-C11DF4DD10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3C0A8360-C998-4BAB-AEF6-BE42A2BF594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ACA069E4-FB49-49FA-9B8F-AFE7FABD1D0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Sierra Madre de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3D6309B-CD24-4F2A-A469-2B24D95D761E}"/>
              </a:ext>
            </a:extLst>
          </p:cNvPr>
          <p:cNvSpPr/>
          <p:nvPr/>
        </p:nvSpPr>
        <p:spPr>
          <a:xfrm>
            <a:off x="9708407" y="6228000"/>
            <a:ext cx="2154757" cy="253916"/>
          </a:xfrm>
          <a:prstGeom prst="rect">
            <a:avLst/>
          </a:prstGeom>
          <a:solidFill>
            <a:srgbClr val="5A7F88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pt-BR" sz="1050" kern="0"/>
              <a:t>Photography © 2014 por Jorge Silva</a:t>
            </a:r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A26BC46B-3CA4-4858-9300-6465B5F82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3341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3BCB34C3-3273-495D-BCB2-7B4C77D3DB5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819FF17F-7DEC-4FF9-80CA-D3DFC0CE6E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08D637D1-5E4C-4A21-A813-CA8BC203781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Atardecer en San Cristóbal</a:t>
            </a: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ED87B02-87AE-4DF5-A590-2CD6B64A39A2}"/>
              </a:ext>
            </a:extLst>
          </p:cNvPr>
          <p:cNvSpPr/>
          <p:nvPr/>
        </p:nvSpPr>
        <p:spPr>
          <a:xfrm>
            <a:off x="8930017" y="6228000"/>
            <a:ext cx="2895344" cy="253916"/>
          </a:xfrm>
          <a:prstGeom prst="rect">
            <a:avLst/>
          </a:prstGeom>
          <a:solidFill>
            <a:srgbClr val="84807D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schemeClr val="bg1"/>
                </a:solidFill>
              </a:rPr>
              <a:t>Photography © 2016 por Rodrigo Pardo en 500px</a:t>
            </a:r>
          </a:p>
        </p:txBody>
      </p:sp>
      <p:pic>
        <p:nvPicPr>
          <p:cNvPr id="4" name="Lalo" descr="http://www.skyscrapercity.com/images/smilies/h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2406" y="206668"/>
            <a:ext cx="238125" cy="276226"/>
          </a:xfrm>
          <a:prstGeom prst="rect">
            <a:avLst/>
          </a:prstGeom>
          <a:noFill/>
        </p:spPr>
      </p:pic>
      <p:pic>
        <p:nvPicPr>
          <p:cNvPr id="6" name="Doplnok" descr="Resultado de imagen para san cristobal delas casas pueblo magic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5383" y="278771"/>
            <a:ext cx="1559978" cy="13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1C236CD1-AB64-4C5C-88CD-3CF3A95C8C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8029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427133F4-AF43-4655-B7DE-03EACDD71EE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8EB5B930-B78C-4F96-8F3B-976A381E4C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1E3C5F9E-2F20-4763-A7CF-DE2D942F287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Artesanías de barro de Chiapas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CE17232F-873A-40A7-ACD3-92D728A52F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3253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406D560F-4CC6-4DB6-B47A-83689FC58FF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4E63B4B5-39E9-4896-BD44-10DD867F78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E3873540-9273-4DCE-8065-1AC98B545D3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Lago Tziscao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9CF9142-A7AB-402F-B5B4-7897CBD560F1}"/>
              </a:ext>
            </a:extLst>
          </p:cNvPr>
          <p:cNvSpPr/>
          <p:nvPr/>
        </p:nvSpPr>
        <p:spPr>
          <a:xfrm>
            <a:off x="7997594" y="6228000"/>
            <a:ext cx="3868367" cy="253916"/>
          </a:xfrm>
          <a:prstGeom prst="rect">
            <a:avLst/>
          </a:prstGeom>
          <a:solidFill>
            <a:srgbClr val="031B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2013 por Rene Alejandro Basurto Quijada on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FFE41CC-EEEC-4871-8B00-BCE39B1A2E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9982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FD0309DA-6432-4CB6-B511-C69331008E1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DE829AC-1251-4537-8F97-A653DADF83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2C0E818-D547-4FD9-AA2F-46701F8557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Bella noche en Tuxtla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1477A83-6FD3-469F-8E87-FCC1D72FD8C3}"/>
              </a:ext>
            </a:extLst>
          </p:cNvPr>
          <p:cNvSpPr/>
          <p:nvPr/>
        </p:nvSpPr>
        <p:spPr>
          <a:xfrm>
            <a:off x="9079143" y="6228000"/>
            <a:ext cx="2792752" cy="253916"/>
          </a:xfrm>
          <a:prstGeom prst="rect">
            <a:avLst/>
          </a:prstGeom>
          <a:solidFill>
            <a:srgbClr val="020107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DanyCanCas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169C1B-13FD-43A0-9C8C-05ADFD4B5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269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1DC892CD-7AEB-4632-902B-2AF7C8BA2AC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3395552-4893-4E44-8DBA-2A2A3E6267D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8E3CF203-0C82-4EA5-8CD2-E2E2CB804DC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Meditación 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824C11D7-1D8E-4D04-89D7-DEABE5594728}"/>
              </a:ext>
            </a:extLst>
          </p:cNvPr>
          <p:cNvSpPr/>
          <p:nvPr/>
        </p:nvSpPr>
        <p:spPr>
          <a:xfrm>
            <a:off x="8843169" y="6228000"/>
            <a:ext cx="3026768" cy="253916"/>
          </a:xfrm>
          <a:prstGeom prst="rect">
            <a:avLst/>
          </a:prstGeom>
          <a:solidFill>
            <a:srgbClr val="66361F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2015 por Eduardo Zepeda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D5A9137-DCEE-43DB-B2DC-53EA308015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1099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3FBE721D-52FC-4A05-A2E8-E569C1391E3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9A50B05-EA84-4604-AD3F-13B3D5289DA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5658A445-3397-4E1E-A72D-9512356F0EE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Cascada Ala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de Angel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FA5E6BB-A225-46DA-8809-E56C9C2992C3}"/>
              </a:ext>
            </a:extLst>
          </p:cNvPr>
          <p:cNvSpPr/>
          <p:nvPr/>
        </p:nvSpPr>
        <p:spPr>
          <a:xfrm>
            <a:off x="8970988" y="6228000"/>
            <a:ext cx="2888932" cy="253916"/>
          </a:xfrm>
          <a:prstGeom prst="rect">
            <a:avLst/>
          </a:prstGeom>
          <a:solidFill>
            <a:srgbClr val="58736A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2016 por Gareth Davies on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69E24B-846C-428E-8605-9C5A36A4A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5164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42A699BA-FB74-4585-848D-3D0A94A7D1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268FAC13-3382-4ED8-92C0-05F2113D81A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0E3EE1DE-F146-476B-A72D-DBC4C8A5066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Yaxchilán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 (Piedras Verdes en maya) 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2B5F250-FEDA-440B-949E-01CCB6D16F66}"/>
              </a:ext>
            </a:extLst>
          </p:cNvPr>
          <p:cNvSpPr/>
          <p:nvPr/>
        </p:nvSpPr>
        <p:spPr>
          <a:xfrm>
            <a:off x="8705518" y="6228000"/>
            <a:ext cx="3171061" cy="253916"/>
          </a:xfrm>
          <a:prstGeom prst="rect">
            <a:avLst/>
          </a:prstGeom>
          <a:solidFill>
            <a:srgbClr val="95A33A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2016 Yaxchilan por Aldo Diaz en 500px</a:t>
            </a:r>
          </a:p>
        </p:txBody>
      </p:sp>
      <p:pic>
        <p:nvPicPr>
          <p:cNvPr id="5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15189" y="367730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0DD0CB7-349E-4899-B3A3-8A433B86C7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7682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AFCC17E4-F37A-4814-8EB5-2F9B3DA575E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15086BB-FF2F-4D8F-8A74-DBEAF34FB44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0D76104E-65A8-4AA5-923E-A77B1EDD63A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0" y="5589588"/>
            <a:ext cx="1220525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Amanecer en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el Centro Ecoturistico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El Madresal, </a:t>
            </a:r>
            <a:r>
              <a:rPr lang="sk-SK" sz="2800" i="1">
                <a:solidFill>
                  <a:schemeClr val="bg1"/>
                </a:solidFill>
                <a:latin typeface="Eras Demi ITC" panose="020B0805030504020804" pitchFamily="34" charset="0"/>
              </a:rPr>
              <a:t>T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onalá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324D6AD-D293-4D55-8CB4-8190735681AE}"/>
              </a:ext>
            </a:extLst>
          </p:cNvPr>
          <p:cNvSpPr/>
          <p:nvPr/>
        </p:nvSpPr>
        <p:spPr>
          <a:xfrm>
            <a:off x="8357081" y="6228000"/>
            <a:ext cx="3478837" cy="253916"/>
          </a:xfrm>
          <a:prstGeom prst="rect">
            <a:avLst/>
          </a:prstGeom>
          <a:solidFill>
            <a:srgbClr val="0201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uzziel lisset  leon cabrera en 500px</a:t>
            </a:r>
          </a:p>
        </p:txBody>
      </p:sp>
      <p:pic>
        <p:nvPicPr>
          <p:cNvPr id="8194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08853" y="360378"/>
            <a:ext cx="1427065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68A474C-FAE2-4DE4-8C2F-8970F6EC55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54964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 0">
            <a:extLst>
              <a:ext uri="{FF2B5EF4-FFF2-40B4-BE49-F238E27FC236}">
                <a16:creationId xmlns:a16="http://schemas.microsoft.com/office/drawing/2014/main" id="{C6D76AC2-387D-4C09-914B-5BFED0778C9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13B53BA-AD11-4157-82F9-7ABE4D5AADC0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2C26C432-4BC6-41B7-B5CD-41F9E119D7BA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El ámbar de Chiapas – denominación de origen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3D91C33-BA9E-4E25-893E-BBEAA7588B63}"/>
              </a:ext>
            </a:extLst>
          </p:cNvPr>
          <p:cNvSpPr/>
          <p:nvPr/>
        </p:nvSpPr>
        <p:spPr>
          <a:xfrm>
            <a:off x="8440046" y="6228000"/>
            <a:ext cx="3422732" cy="253916"/>
          </a:xfrm>
          <a:prstGeom prst="rect">
            <a:avLst/>
          </a:prstGeom>
          <a:solidFill>
            <a:srgbClr val="DAD8C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2013 por CONOCER MÉXICO poco a pocoor</a:t>
            </a:r>
          </a:p>
        </p:txBody>
      </p:sp>
      <p:pic>
        <p:nvPicPr>
          <p:cNvPr id="7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81776" y="140409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7DF5004C-6785-4D1D-BBE3-7D68233F1A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80678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88C01157-BF93-4C4A-BEEB-905745DB6EE4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DC52E792-4622-4B7F-B792-6094874913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492A84B-C523-44ED-A131-C5D188A956B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central en Comitán de Domínguez,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01827DB4-26D6-49F4-B33C-FC3BA7A11720}"/>
              </a:ext>
            </a:extLst>
          </p:cNvPr>
          <p:cNvSpPr/>
          <p:nvPr/>
        </p:nvSpPr>
        <p:spPr>
          <a:xfrm>
            <a:off x="8576310" y="6228000"/>
            <a:ext cx="3284874" cy="253916"/>
          </a:xfrm>
          <a:prstGeom prst="rect">
            <a:avLst/>
          </a:prstGeom>
          <a:solidFill>
            <a:srgbClr val="1B283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Comitan de las Flores en 500px</a:t>
            </a:r>
          </a:p>
        </p:txBody>
      </p:sp>
      <p:pic>
        <p:nvPicPr>
          <p:cNvPr id="4098" name="Doplnok" descr="Resultado de imagen para chiapa de corz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3744" y="306591"/>
            <a:ext cx="237744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54F4CB67-D62F-42B1-8780-1A8AA8685B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90440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 0">
            <a:extLst>
              <a:ext uri="{FF2B5EF4-FFF2-40B4-BE49-F238E27FC236}">
                <a16:creationId xmlns:a16="http://schemas.microsoft.com/office/drawing/2014/main" id="{D1BB841E-16B1-49AB-A2E8-54C03E635D4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56CF8EDA-A834-4535-AE83-0541A77E40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BF747850-67ED-4D98-9EF6-821FB94AFC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Caminata en San Juan Chamula, Chiapas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5A5BB47-57AC-460B-AB6C-79A211DE0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3283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F260D1F8-0BD7-4D3A-8547-E512B9E0566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87E331D-7178-4B69-A1F2-3B0320D4192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2C634B25-2896-43C8-8C47-8EFD55882A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de Montebello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30C2EBF-763F-4112-A1E8-40532E958B70}"/>
              </a:ext>
            </a:extLst>
          </p:cNvPr>
          <p:cNvSpPr/>
          <p:nvPr/>
        </p:nvSpPr>
        <p:spPr>
          <a:xfrm>
            <a:off x="8961156" y="6228000"/>
            <a:ext cx="2880917" cy="253916"/>
          </a:xfrm>
          <a:prstGeom prst="rect">
            <a:avLst/>
          </a:prstGeom>
          <a:solidFill>
            <a:srgbClr val="557A2E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por Ercan Algüner en 500px</a:t>
            </a:r>
          </a:p>
        </p:txBody>
      </p:sp>
      <p:pic>
        <p:nvPicPr>
          <p:cNvPr id="6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1819" y="372109"/>
            <a:ext cx="1528474" cy="108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52CD7E5-4BF2-4729-99E4-6484D527AC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1000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25AE9AD-9A98-48A6-B12B-3836DF4705D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E028403F-986E-4951-9C02-1988DFE5EB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8F13FDE6-D583-4CF5-A7DA-CA1C2790726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 fiesta grande de enero en Chiapa de Corzo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D2B505B8-BF0E-46E1-BC51-17070218F798}"/>
              </a:ext>
            </a:extLst>
          </p:cNvPr>
          <p:cNvSpPr/>
          <p:nvPr/>
        </p:nvSpPr>
        <p:spPr>
          <a:xfrm>
            <a:off x="8735013" y="6228000"/>
            <a:ext cx="3118161" cy="253916"/>
          </a:xfrm>
          <a:prstGeom prst="rect">
            <a:avLst/>
          </a:prstGeom>
          <a:solidFill>
            <a:srgbClr val="A6898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2014-por Miguel Castanedo on 500px</a:t>
            </a:r>
          </a:p>
        </p:txBody>
      </p:sp>
      <p:pic>
        <p:nvPicPr>
          <p:cNvPr id="3080" name="Doplnok" descr="Resultado de imagen para chiapa de corz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448" y="286025"/>
            <a:ext cx="1216682" cy="107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14982CD1-5777-4DAD-82A5-9239D919BE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1586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C5892D2A-ADB3-499D-82CF-5B0FF373F62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1D52D10-E2B4-4E36-8CED-908A6B62422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408EF9D8-69F9-4F72-B1F9-49D76EA68BE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Una vista a la acrópolis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de Toniná</a:t>
            </a:r>
            <a:endParaRPr lang="es-MX" sz="28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28FEE67-807D-490C-AD06-637DE3C5854A}"/>
              </a:ext>
            </a:extLst>
          </p:cNvPr>
          <p:cNvSpPr/>
          <p:nvPr/>
        </p:nvSpPr>
        <p:spPr>
          <a:xfrm>
            <a:off x="8843169" y="6228000"/>
            <a:ext cx="3026768" cy="253916"/>
          </a:xfrm>
          <a:prstGeom prst="rect">
            <a:avLst/>
          </a:prstGeom>
          <a:solidFill>
            <a:srgbClr val="68473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por Simon Velazquez en 500px</a:t>
            </a:r>
          </a:p>
        </p:txBody>
      </p:sp>
      <p:pic>
        <p:nvPicPr>
          <p:cNvPr id="8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7207" y="253716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5BC43470-5FD4-4267-AAA2-706B9B2E6E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6594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852A5AAC-11E6-4CC7-9A19-A37771CDFE2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334E1E8D-40EB-460B-845A-AA2B984A849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17D2E110-878A-440B-AA43-2483E6E64CA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de Colón en los Altos de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B2074B7A-33E2-473A-8053-BEB5F32592A6}"/>
              </a:ext>
            </a:extLst>
          </p:cNvPr>
          <p:cNvSpPr/>
          <p:nvPr/>
        </p:nvSpPr>
        <p:spPr>
          <a:xfrm>
            <a:off x="9688743" y="6228000"/>
            <a:ext cx="2186817" cy="253916"/>
          </a:xfrm>
          <a:prstGeom prst="rect">
            <a:avLst/>
          </a:prstGeom>
          <a:solidFill>
            <a:srgbClr val="3B3607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2013 por Joziher Lee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A195FC61-8DB2-4E28-8553-BCE1BEA24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6032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5328AC7B-ACA8-4175-B1BC-27ABEC2DF8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AAF26541-B932-49F9-9229-482E9664033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DAD806D-90A7-41E7-950F-4BEE0FCB879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Palenque</a:t>
            </a:r>
          </a:p>
        </p:txBody>
      </p:sp>
      <p:pic>
        <p:nvPicPr>
          <p:cNvPr id="7170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95308" y="432033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756" y="277273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A256459E-4905-4F55-97E8-BB0AECC94D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1300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368C5B7D-904C-48E7-BAC1-0F6A88FF66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B9C6990C-6971-404E-A682-B88DCF41B8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C965ABDF-1C31-49B6-9788-1D0A2344A94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Puerto Arista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DE72F8C5-B8CD-4F68-909F-40D81255AA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5748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 0">
            <a:extLst>
              <a:ext uri="{FF2B5EF4-FFF2-40B4-BE49-F238E27FC236}">
                <a16:creationId xmlns:a16="http://schemas.microsoft.com/office/drawing/2014/main" id="{DB26678B-68D7-4459-8420-F5E5DB4511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CFFC4BA4-CBD0-411B-899B-FC141AE2006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A163820A-8800-4606-AD0F-633F8E62B49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Vida nocturna en Tuxtla Gutiérrez, Chiapas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4F1C2E5-808C-4B77-9979-605210B33660}"/>
              </a:ext>
            </a:extLst>
          </p:cNvPr>
          <p:cNvSpPr/>
          <p:nvPr/>
        </p:nvSpPr>
        <p:spPr>
          <a:xfrm>
            <a:off x="8440046" y="6228000"/>
            <a:ext cx="3445174" cy="253916"/>
          </a:xfrm>
          <a:prstGeom prst="rect">
            <a:avLst/>
          </a:prstGeom>
          <a:solidFill>
            <a:srgbClr val="3C2C1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>
                <a:solidFill>
                  <a:prstClr val="white"/>
                </a:solidFill>
              </a:rPr>
              <a:t>Photography © 2013 Night life by Tanya Kuldjieva on 500px</a:t>
            </a:r>
          </a:p>
        </p:txBody>
      </p:sp>
      <p:pic>
        <p:nvPicPr>
          <p:cNvPr id="6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6403" y="277026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48522B1D-5682-4869-95C9-0AE4D43334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4146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828AC60-116C-434C-9D0F-6A875849FB4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3CF5922-AF31-422E-98F9-757FEE4C2B1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FE2DD314-E88D-409E-A026-036D7CC6CDE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El fin de la hegemonía lacandona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5EEE9F0A-9AE3-4E68-A222-A16088532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308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50BE045F-7318-4A36-A64B-B30D3353462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2CE4054C-6626-43F2-954F-2ED0CD809E13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6568AB82-2811-43EC-8144-16CD7A1B8EBC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Cascadas de Palenque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A30DAAA9-5BC9-4218-BCD7-C910EA6BA4FF}"/>
              </a:ext>
            </a:extLst>
          </p:cNvPr>
          <p:cNvSpPr/>
          <p:nvPr/>
        </p:nvSpPr>
        <p:spPr>
          <a:xfrm>
            <a:off x="9531427" y="6228000"/>
            <a:ext cx="2315057" cy="253916"/>
          </a:xfrm>
          <a:prstGeom prst="rect">
            <a:avLst/>
          </a:prstGeom>
          <a:solidFill>
            <a:srgbClr val="42412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Cezary Kucharski 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A6471FC-25E0-4F23-8A27-162D6BE7B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343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C3529727-AA9F-4BB5-993D-0EA7F9BEDE32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A1DD614C-3998-4F2F-A21C-8080FFC42EE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BB4F973B-7861-4600-906F-C6C5D814E6B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Central Miguel Hidalgo. En Tapachula,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BD10517E-6832-4A5A-A5C4-3AEC5238BE8F}"/>
              </a:ext>
            </a:extLst>
          </p:cNvPr>
          <p:cNvSpPr/>
          <p:nvPr/>
        </p:nvSpPr>
        <p:spPr>
          <a:xfrm>
            <a:off x="8233568" y="6228000"/>
            <a:ext cx="3639138" cy="253916"/>
          </a:xfrm>
          <a:prstGeom prst="rect">
            <a:avLst/>
          </a:prstGeom>
          <a:solidFill>
            <a:srgbClr val="96A8B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2014 por José de Jesús Martínez Silva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F103BF8-83C5-4810-9060-4D7FA19055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4131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4EE86E33-9C8A-4423-96E2-3ED505DE225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908220EB-9682-41E7-8824-C32788C5778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A25EC892-BEA8-4264-AB10-88CB85F2CD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Caminando en el cielo – mujer Tzotzil</a:t>
            </a: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299B28A1-BB06-4EDF-85D5-A51227A0DD83}"/>
              </a:ext>
            </a:extLst>
          </p:cNvPr>
          <p:cNvSpPr/>
          <p:nvPr/>
        </p:nvSpPr>
        <p:spPr>
          <a:xfrm>
            <a:off x="9049647" y="6228000"/>
            <a:ext cx="2805576" cy="253916"/>
          </a:xfrm>
          <a:prstGeom prst="rect">
            <a:avLst/>
          </a:prstGeom>
          <a:solidFill>
            <a:srgbClr val="F0EBE8"/>
          </a:solidFill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2016 por Omar Armas en 500px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93937353-B23A-4E9E-8B2B-5C1421280B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67903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765" y="82800"/>
            <a:ext cx="9527325" cy="6685201"/>
          </a:xfrm>
          <a:prstGeom prst="rect">
            <a:avLst/>
          </a:prstGeom>
        </p:spPr>
      </p:pic>
      <p:pic>
        <p:nvPicPr>
          <p:cNvPr id="4" name="Picture 7" descr="logoMexico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49043" y="5823428"/>
            <a:ext cx="2736850" cy="54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284927" y="139539"/>
            <a:ext cx="278596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Música: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Las Chiapanecas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Salterios </a:t>
            </a:r>
            <a:r>
              <a:rPr kumimoji="0" lang="es-MX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de Atltzayanca</a:t>
            </a:r>
            <a:endParaRPr kumimoji="0" lang="es-MX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1606397" y="984634"/>
            <a:ext cx="21430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Imágenes de la Web</a:t>
            </a:r>
            <a:endParaRPr kumimoji="0" lang="es-E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91767" y="450531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Lalo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atura MT Script Capitals" pitchFamily="66" charset="0"/>
              <a:ea typeface="+mn-ea"/>
              <a:cs typeface="Arial" charset="0"/>
            </a:endParaRPr>
          </a:p>
        </p:txBody>
      </p:sp>
      <p:sp>
        <p:nvSpPr>
          <p:cNvPr id="11" name="11 CuadroTexto"/>
          <p:cNvSpPr txBox="1"/>
          <p:nvPr/>
        </p:nvSpPr>
        <p:spPr>
          <a:xfrm rot="19140000">
            <a:off x="1803628" y="1875153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Kristen ITC" pitchFamily="66" charset="0"/>
                <a:ea typeface="+mn-ea"/>
                <a:cs typeface="+mn-cs"/>
              </a:rPr>
              <a:t>2016</a:t>
            </a:r>
          </a:p>
        </p:txBody>
      </p:sp>
      <p:sp>
        <p:nvSpPr>
          <p:cNvPr id="12" name="Rectángulo 11"/>
          <p:cNvSpPr/>
          <p:nvPr/>
        </p:nvSpPr>
        <p:spPr>
          <a:xfrm rot="18900000">
            <a:off x="7672100" y="5701153"/>
            <a:ext cx="2064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Serpientes del Cielo</a:t>
            </a:r>
          </a:p>
        </p:txBody>
      </p:sp>
      <p:sp>
        <p:nvSpPr>
          <p:cNvPr id="13" name="Rectángulo 12"/>
          <p:cNvSpPr/>
          <p:nvPr/>
        </p:nvSpPr>
        <p:spPr>
          <a:xfrm rot="18873979">
            <a:off x="8286842" y="5876239"/>
            <a:ext cx="13730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David Nuño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9684000" y="4644000"/>
            <a:ext cx="1148284" cy="2090897"/>
            <a:chOff x="-1" y="2061784"/>
            <a:chExt cx="1368153" cy="2688924"/>
          </a:xfrm>
        </p:grpSpPr>
        <p:pic>
          <p:nvPicPr>
            <p:cNvPr id="17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9457"/>
              <a:ext cx="136815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2061784"/>
              <a:ext cx="1339933" cy="669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88292"/>
              <a:ext cx="1368152" cy="387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37" y="3991333"/>
              <a:ext cx="1334523" cy="268692"/>
            </a:xfrm>
            <a:prstGeom prst="rect">
              <a:avLst/>
            </a:prstGeom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3488133"/>
              <a:ext cx="1352601" cy="502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260026"/>
              <a:ext cx="1368153" cy="490682"/>
            </a:xfrm>
            <a:prstGeom prst="rect">
              <a:avLst/>
            </a:prstGeom>
          </p:spPr>
        </p:pic>
      </p:grpSp>
      <p:sp>
        <p:nvSpPr>
          <p:cNvPr id="23" name="Okraj 1">
            <a:extLst>
              <a:ext uri="{FF2B5EF4-FFF2-40B4-BE49-F238E27FC236}">
                <a16:creationId xmlns:a16="http://schemas.microsoft.com/office/drawing/2014/main" id="{A135B723-1BA1-40F3-B07B-7D03798F2976}"/>
              </a:ext>
            </a:extLst>
          </p:cNvPr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kraj 2">
            <a:extLst>
              <a:ext uri="{FF2B5EF4-FFF2-40B4-BE49-F238E27FC236}">
                <a16:creationId xmlns:a16="http://schemas.microsoft.com/office/drawing/2014/main" id="{DFC71A6D-E5BB-4345-985E-BDDC5EC0ACF8}"/>
              </a:ext>
            </a:extLst>
          </p:cNvPr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478133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G</a:t>
            </a:r>
          </a:p>
        </p:txBody>
      </p:sp>
      <p:sp>
        <p:nvSpPr>
          <p:cNvPr id="8" name="WordArt 8"/>
          <p:cNvSpPr>
            <a:spLocks noChangeArrowheads="1" noChangeShapeType="1" noTextEdit="1"/>
          </p:cNvSpPr>
          <p:nvPr/>
        </p:nvSpPr>
        <p:spPr bwMode="auto">
          <a:xfrm>
            <a:off x="260646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E</a:t>
            </a:r>
          </a:p>
        </p:txBody>
      </p:sp>
      <p:pic>
        <p:nvPicPr>
          <p:cNvPr id="25" name="Rám">
            <a:extLst>
              <a:ext uri="{FF2B5EF4-FFF2-40B4-BE49-F238E27FC236}">
                <a16:creationId xmlns:a16="http://schemas.microsoft.com/office/drawing/2014/main" id="{EFAA7AF9-7265-41DF-839D-80491E3BCB9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Logo">
            <a:extLst>
              <a:ext uri="{FF2B5EF4-FFF2-40B4-BE49-F238E27FC236}">
                <a16:creationId xmlns:a16="http://schemas.microsoft.com/office/drawing/2014/main" id="{35FEDE52-ACC8-425B-AAF2-925B834642C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35" y="103298"/>
            <a:ext cx="3328775" cy="18533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Steve">
            <a:extLst>
              <a:ext uri="{FF2B5EF4-FFF2-40B4-BE49-F238E27FC236}">
                <a16:creationId xmlns:a16="http://schemas.microsoft.com/office/drawing/2014/main" id="{B1C1F7BD-AFA9-44B1-A186-A7B34CE20546}"/>
              </a:ext>
            </a:extLst>
          </p:cNvPr>
          <p:cNvSpPr txBox="1"/>
          <p:nvPr/>
        </p:nvSpPr>
        <p:spPr>
          <a:xfrm>
            <a:off x="1591767" y="6341788"/>
            <a:ext cx="2309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="1">
                <a:solidFill>
                  <a:srgbClr val="FF0000"/>
                </a:solidFill>
                <a:latin typeface="Calibri" panose="020F0502020204030204"/>
              </a:rPr>
              <a:t>pista2011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@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gmail.com</a:t>
            </a:r>
          </a:p>
        </p:txBody>
      </p:sp>
      <p:sp>
        <p:nvSpPr>
          <p:cNvPr id="14" name="Lalo"/>
          <p:cNvSpPr txBox="1"/>
          <p:nvPr/>
        </p:nvSpPr>
        <p:spPr>
          <a:xfrm>
            <a:off x="1591767" y="6060293"/>
            <a:ext cx="2079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lalo2gu@gmail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.com</a:t>
            </a:r>
            <a:endParaRPr kumimoji="0" lang="sk-SK" sz="1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57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4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378</Words>
  <Application>Microsoft Office PowerPoint</Application>
  <PresentationFormat>Širokouhlá</PresentationFormat>
  <Paragraphs>66</Paragraphs>
  <Slides>32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32</vt:i4>
      </vt:variant>
    </vt:vector>
  </HeadingPairs>
  <TitlesOfParts>
    <vt:vector size="40" baseType="lpstr">
      <vt:lpstr>Arial Black</vt:lpstr>
      <vt:lpstr>Kristen ITC</vt:lpstr>
      <vt:lpstr>Matura MT Script Capitals</vt:lpstr>
      <vt:lpstr>Arial</vt:lpstr>
      <vt:lpstr>Calibri</vt:lpstr>
      <vt:lpstr>Calibri Light</vt:lpstr>
      <vt:lpstr>Eras Demi ITC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249</cp:revision>
  <dcterms:created xsi:type="dcterms:W3CDTF">2016-09-23T02:04:24Z</dcterms:created>
  <dcterms:modified xsi:type="dcterms:W3CDTF">2020-05-07T14:58:33Z</dcterms:modified>
</cp:coreProperties>
</file>