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171B6A-E560-4753-9B34-F39E3FD3FB45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13CFF1-7AB0-4881-B388-C3A8BC4BDA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ltaCom%20Production\Downloads\videoplayback%20(2)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oltaCom%20Production\Desktop\diff\S.K\S.K%20MP3\Mestaniyak.wav" TargetMode="External"/><Relationship Id="rId1" Type="http://schemas.openxmlformats.org/officeDocument/2006/relationships/audio" Target="file:///C:\Users\SoltaCom%20Production\Desktop\diff\S.K\S.K%20MP3\Fallin'%20d'Alicia%20Keys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DZ" sz="8000" b="1" dirty="0" smtClean="0">
                <a:latin typeface="Adobe Arabic" pitchFamily="18" charset="-78"/>
                <a:cs typeface="Adobe Arabic" pitchFamily="18" charset="-78"/>
              </a:rPr>
              <a:t>المتألقة سلمى </a:t>
            </a:r>
            <a:r>
              <a:rPr lang="ar-DZ" sz="8000" b="1" dirty="0" err="1" smtClean="0">
                <a:latin typeface="Adobe Arabic" pitchFamily="18" charset="-78"/>
                <a:cs typeface="Adobe Arabic" pitchFamily="18" charset="-78"/>
              </a:rPr>
              <a:t>كويرات</a:t>
            </a:r>
            <a:endParaRPr lang="fr-FR" sz="8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DZ" sz="6600" b="1" dirty="0" smtClean="0">
                <a:latin typeface="Arabic Typesetting" pitchFamily="66" charset="-78"/>
                <a:cs typeface="Arabic Typesetting" pitchFamily="66" charset="-78"/>
              </a:rPr>
              <a:t>مسار فني ثري</a:t>
            </a:r>
            <a:endParaRPr lang="fr-FR" sz="66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2286000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ظفرت الفرقة بعدة جولات عبر التراب الوطني وحتى خارجه مثل إيطاليا سويسرا اليونان وتونس.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حققت هذه الاحتفالات نجاحا أسطوريا للفرقة، وإذ يحتفظ التاريخ بالحفل الذي أقيم بالقاعة البيضاوية محمد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بوضياف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يوم 5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جويلية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1997 حيث حضره جمهورا غفيرا توافد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للقاعة، يتحدّون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بذلك الحظر المفروض آنذاك بسبب العشرية السوداء التي مرت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بها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الجزائر.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6984" y="494928"/>
            <a:ext cx="7863408" cy="2286000"/>
          </a:xfrm>
        </p:spPr>
        <p:txBody>
          <a:bodyPr>
            <a:noAutofit/>
          </a:bodyPr>
          <a:lstStyle/>
          <a:p>
            <a:pPr marL="36000" algn="r" defTabSz="900000">
              <a:spcBef>
                <a:spcPts val="600"/>
              </a:spcBef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قامت بتأليف موسيقى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لعرض مسرحي راقص رائع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تحت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”صفصاف الهنا“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مع مصممة الرقصات مسعودة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إيدامي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ولعبت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بها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قائدة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الجوق.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6000" algn="r" defTabSz="900000">
              <a:spcBef>
                <a:spcPts val="600"/>
              </a:spcBef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بداية سنوات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ال2000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قررت أن تخوض تجارب فنية جديدة منها تأليف وتلحين لصالح المسرح وقد حازت على الجائزة الأولى في مهرجان المسرحية بالأردن.</a:t>
            </a:r>
          </a:p>
          <a:p>
            <a:pPr marL="36000" algn="r" defTabSz="900000">
              <a:spcBef>
                <a:spcPts val="600"/>
              </a:spcBef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سنة 2001 شاركت بمسرحية تحمل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”البرزخ“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وأخرى تعنى بالطفل تحت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إسم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”الغابة“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لتليها مسرحية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غنائية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”رياح الأطلس“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بمراكش من تأليف و تلحين ريمي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بالاندو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وظفرت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بها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الدور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الرئيسي.</a:t>
            </a:r>
          </a:p>
          <a:p>
            <a:pPr marL="36000" algn="r" defTabSz="900000">
              <a:spcBef>
                <a:spcPts val="600"/>
              </a:spcBef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شاركت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أيضا بالعرض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الكبير للمؤلف صافي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بوتلة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”المصدر“ الذي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أقيم بالمركب الأولمبي بالعاصمة خلال 2005 حيث حضره 90000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متفرج.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30916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احتفالا بمرور 30 سنة من مسيرته الفنية شهر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جويلية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 2007 دعى صافي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بوتلة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 العديد من الأسماء الفنية الكبيرة إلى جانبها من بينهم الشاب خالد الشابة فضيلة الراحل جمال علام وعبدي مطربة الأوبرا للمساهمة في عرضه الذي حمل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إسم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”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زربوط“.</a:t>
            </a:r>
            <a:endParaRPr lang="ar-DZ" sz="39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غنت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جينيريك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مسلسل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”أسرار الماضي“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موسميه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الأول والثاني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من إخ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راج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بشير سلامي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والذي </a:t>
            </a:r>
            <a:r>
              <a:rPr lang="ar-DZ" sz="3900" dirty="0" smtClean="0">
                <a:latin typeface="Arabic Typesetting" pitchFamily="66" charset="-78"/>
                <a:cs typeface="Arabic Typesetting" pitchFamily="66" charset="-78"/>
              </a:rPr>
              <a:t>عرض على قناة التلفزيون العمومي الجزائري بالشهر </a:t>
            </a:r>
            <a:r>
              <a:rPr lang="ar-DZ" sz="3900" dirty="0" err="1" smtClean="0">
                <a:latin typeface="Arabic Typesetting" pitchFamily="66" charset="-78"/>
                <a:cs typeface="Arabic Typesetting" pitchFamily="66" charset="-78"/>
              </a:rPr>
              <a:t>الفضيل.</a:t>
            </a:r>
            <a:endParaRPr lang="ar-DZ" sz="39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07424" cy="4171728"/>
          </a:xfrm>
        </p:spPr>
        <p:txBody>
          <a:bodyPr>
            <a:norm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بمهرجان البحر الأبيض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المتوسط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”كورس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باستيا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فجرت الخشبة برفقة رفيق دربها عازف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المندول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محمد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روان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عام 2013.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منذ سنة 2016 أحست الفنانة 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حاجتها للظهور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منفردة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وقد تحقق لها ذلك بشهر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جويلية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حيث استطاعت أن تظفر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بفرصة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والغناء خلال مهرجان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تيمقاد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الدولي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بباتنة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مرفوقة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بجوق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مميز  وبالعازف محمد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روان.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يمر موسم آخر لتحظي بمشاركة ثانية بهذا المهرجان إضافة إلى مهرجان جميلة العربي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بسطيف.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07424" cy="4819800"/>
          </a:xfrm>
        </p:spPr>
        <p:txBody>
          <a:bodyPr>
            <a:norm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سنة 2017 قام المؤلف صافي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بوتلة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من خلال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برنامج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”كوك استوديو“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بالجمع بين الفنانة 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والفنان نسيم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جزمة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في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ديو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بتوزيع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ج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ديد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لأغنية 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”من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جبالنا طلع صوت الأحرار ينادينا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للإستقلال“.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يوم السبت 3 مايو 2018 وقعت الفنانة عودتها لأرض الوطن من خلال إطلالتها بحفل بقاعة ابن زيدون أين شهدت أولى بداياتها وتبعتها بحفلين آخرين يوم 05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و07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جوان 2018 بدار الأوبرا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بوعلام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بالسايح تحت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”لمّ شملنا“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الذي وفت فيه بوعدها مع جمهورها الحاضر بقوة ليلتها.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12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007424" cy="5467872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بمدينة وهران خلال حفل فني من تنظيم الديوان الوطني للثقافة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والاعلام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بين التنوع في الألوان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والطبوع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ميّزه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لقائها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بأوفيائها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الجمهور،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ليليه موعد آخر بالعاصمة بدار عبد اللطيف من تنظيم الشعاع الثقافي الذي كان حفلا طغى عليه دفئ اللقاء بينها وبين الحاضرين بتاريخ 17 أوت 2019.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يوم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ال05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مارس 2020 رغم الظروف الاستثنائية تم عرض حفل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”جزائرية“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بدار الاوبرا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بوعلام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بالسايح في جو حار وانسجام بينها وبين الحضور المتفاعلين معها.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بصوتها الشجي الفنانة 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نجمة موهوبة ترى لها مسارا يسمح بأن تقدم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طبوع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متنوعة ومختلفة بسلاسة ما يميزها عن الغير ويعد نقطة قوتها وبصمتها الخاصة.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sz="4400" b="1" dirty="0" smtClean="0">
                <a:latin typeface="Adobe Arabic" pitchFamily="18" charset="-78"/>
                <a:cs typeface="Adobe Arabic" pitchFamily="18" charset="-78"/>
              </a:rPr>
              <a:t>العودة</a:t>
            </a:r>
            <a:endParaRPr lang="fr-FR" sz="44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الرجاء الضغط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عليه</a:t>
            </a:r>
            <a:endParaRPr lang="fr-FR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endParaRPr lang="ar-DZ" sz="32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8" name="videoplayback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96008" y="2430016"/>
            <a:ext cx="6072336" cy="373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3941541_1263171293848154_84499377535749980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633" y="1412776"/>
            <a:ext cx="697793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91400" cy="4819800"/>
          </a:xfrm>
        </p:spPr>
        <p:txBody>
          <a:bodyPr>
            <a:norm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 خلال التنوع في غنائها تدعو الفنانة 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الجمهور إلى اكتشاف هذا المزيج الذي تؤديه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وتذوّق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ثمار مسيرتها الفنية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وهي تعمل وتتفانى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الحفاظ عليه حتى لا يختفي مع الزمن.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عبر هذا التبادل الثقافي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إنّ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العرض الأخير أعطى نفسا جديدة لما مضى وطابع عصري سمح بأن تصنع لها بصمة مميزة وتثنيها عن زملائها عبر روح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الفلامنكو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واللمسة الاسبانية الذين نجدهما في معظم أغانيها مع الحرص على أن لا تحيد عن النغمة الاصلية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والاصيلة.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أسباب التعاون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5400" b="1" dirty="0" smtClean="0">
                <a:latin typeface="Adobe Arabic" pitchFamily="18" charset="-78"/>
                <a:cs typeface="Adobe Arabic" pitchFamily="18" charset="-78"/>
              </a:rPr>
              <a:t>سلمى </a:t>
            </a:r>
            <a:r>
              <a:rPr lang="ar-DZ" sz="5400" b="1" dirty="0" err="1" smtClean="0">
                <a:latin typeface="Adobe Arabic" pitchFamily="18" charset="-78"/>
                <a:cs typeface="Adobe Arabic" pitchFamily="18" charset="-78"/>
              </a:rPr>
              <a:t>كويرات</a:t>
            </a:r>
            <a:endParaRPr lang="fr-FR" sz="54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560" y="1875790"/>
            <a:ext cx="2926080" cy="4389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935416" cy="4747792"/>
          </a:xfrm>
        </p:spPr>
        <p:txBody>
          <a:bodyPr>
            <a:norm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الترويج والحفاظ على الموروث الثقافي الجزائري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وإعطائه قيمته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التي يستحقها.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دعوة الجمهور العريض إلى اكتشاف هذا الموروث ونشره ومشاركته والاستمرار في البحث عبر التبادل الثقافي.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السماح بالالتقاء مع مختلف الشرائح الاجتماعية والثقافية.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اكتشاف والدعوة للاكتشاف مع الضيوف الزبائن الشركاء المتعاونين مسيرة فنية جريئة.</a:t>
            </a:r>
          </a:p>
          <a:p>
            <a:pPr algn="r"/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أهداف التعاون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057472"/>
            <a:ext cx="7935416" cy="4819800"/>
          </a:xfrm>
        </p:spPr>
        <p:txBody>
          <a:bodyPr>
            <a:noAutofit/>
          </a:bodyPr>
          <a:lstStyle/>
          <a:p>
            <a:pPr algn="r"/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الطبوع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المتنوعة كالتالي</a:t>
            </a: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الجزائري</a:t>
            </a: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المغربي</a:t>
            </a:r>
          </a:p>
          <a:p>
            <a:pPr algn="r"/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الفلامنكو</a:t>
            </a:r>
            <a:endParaRPr lang="ar-DZ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العاصمي القديم</a:t>
            </a: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الغربي</a:t>
            </a: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العربي</a:t>
            </a:r>
          </a:p>
          <a:p>
            <a:pPr algn="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المزيج الغربي عربي</a:t>
            </a:r>
          </a:p>
          <a:p>
            <a:pPr algn="ctr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تمثل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اساليب غنائية ثرية عبر العالم</a:t>
            </a: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وصف العرض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124744"/>
            <a:ext cx="7719392" cy="5040560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وفرقتها تتكون من 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مهدي قائد الفرقة عازف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القيتارة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يوبا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عازف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القيتارة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الالكترونية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رابح على الايقاع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سعيد على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الكاخون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كمال على الة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السانتي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رياض على الة الكمان</a:t>
            </a:r>
            <a:endParaRPr lang="fr-FR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الفرقة الموسيقية في تناغم وانسجام كامل يهدون أنغام متميزة عبر خبرتهم وحسهم الفني وأذنهم الموسيقية.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404664"/>
            <a:ext cx="8156448" cy="777240"/>
          </a:xfrm>
        </p:spPr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الفرقة الموسيقية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572" y="1268760"/>
            <a:ext cx="685085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روابط مهمة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50000"/>
              </a:lnSpc>
              <a:spcBef>
                <a:spcPts val="456"/>
              </a:spcBef>
              <a:buClr>
                <a:schemeClr val="accent3"/>
              </a:buClr>
              <a:buSzPct val="95000"/>
              <a:buFont typeface="Wingdings 2"/>
              <a:buChar char=""/>
            </a:pPr>
            <a:r>
              <a:rPr lang="fr-FR" sz="3200" dirty="0" err="1" smtClean="0">
                <a:latin typeface="Constantia"/>
              </a:rPr>
              <a:t>Playlist</a:t>
            </a:r>
            <a:r>
              <a:rPr lang="fr-FR" sz="3200" dirty="0" smtClean="0">
                <a:latin typeface="Constantia"/>
              </a:rPr>
              <a:t> </a:t>
            </a:r>
            <a:r>
              <a:rPr lang="fr-FR" sz="3200" dirty="0" err="1" smtClean="0">
                <a:latin typeface="Constantia"/>
              </a:rPr>
              <a:t>Youtube</a:t>
            </a:r>
            <a:r>
              <a:rPr lang="fr-FR" sz="3200" dirty="0" smtClean="0">
                <a:latin typeface="Constantia"/>
              </a:rPr>
              <a:t> : </a:t>
            </a:r>
            <a:endParaRPr lang="fr-FR" sz="3200" dirty="0" smtClean="0"/>
          </a:p>
          <a:p>
            <a:pPr marL="274320" indent="-274320">
              <a:lnSpc>
                <a:spcPct val="150000"/>
              </a:lnSpc>
              <a:spcBef>
                <a:spcPts val="456"/>
              </a:spcBef>
            </a:pPr>
            <a:r>
              <a:rPr lang="ar-DZ" sz="5100" dirty="0" smtClean="0">
                <a:latin typeface="Arabic Typesetting" pitchFamily="66" charset="-78"/>
                <a:cs typeface="Arabic Typesetting" pitchFamily="66" charset="-78"/>
              </a:rPr>
              <a:t> : القناة</a:t>
            </a:r>
            <a:endParaRPr lang="fr-FR" sz="51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r>
              <a:rPr lang="fr-FR" sz="3200" dirty="0" smtClean="0">
                <a:latin typeface="Arial Rounded MT Bold"/>
                <a:cs typeface="Adobe Arabic"/>
              </a:rPr>
              <a:t>        </a:t>
            </a:r>
            <a:r>
              <a:rPr lang="fr-FR" sz="3200" dirty="0" err="1" smtClean="0">
                <a:latin typeface="Arial Rounded MT Bold"/>
                <a:cs typeface="Adobe Arabic"/>
              </a:rPr>
              <a:t>SoltaCom</a:t>
            </a:r>
            <a:r>
              <a:rPr lang="fr-FR" sz="3200" dirty="0" smtClean="0">
                <a:latin typeface="Arial Rounded MT Bold"/>
                <a:cs typeface="Adobe Arabic"/>
              </a:rPr>
              <a:t> Artistique Production &amp; Management</a:t>
            </a:r>
            <a:endParaRPr lang="fr-FR" sz="3200" dirty="0" smtClean="0"/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r>
              <a:rPr lang="ar-DZ" sz="5100" dirty="0" smtClean="0">
                <a:latin typeface="Arabic Typesetting" pitchFamily="66" charset="-78"/>
                <a:cs typeface="Arabic Typesetting" pitchFamily="66" charset="-78"/>
              </a:rPr>
              <a:t>الرابط</a:t>
            </a:r>
            <a:r>
              <a:rPr lang="fr-FR" sz="5100" dirty="0" smtClean="0">
                <a:latin typeface="Arabic Typesetting" pitchFamily="66" charset="-78"/>
                <a:cs typeface="Arabic Typesetting" pitchFamily="66" charset="-78"/>
              </a:rPr>
              <a:t> : 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fr-FR" sz="3200" dirty="0" smtClean="0">
                <a:latin typeface="Arial Rounded MT Bold"/>
              </a:rPr>
              <a:t>https://www.youtube.com/watch?v=a8bcSbwEiyA&amp;list=PLNdwDDgQpyuw2qw_8eFL-k9TmoCkoBoLo7</a:t>
            </a:r>
            <a:endParaRPr lang="fr-FR" sz="3200" dirty="0" smtClean="0">
              <a:solidFill>
                <a:schemeClr val="bg1"/>
              </a:solidFill>
              <a:latin typeface="Arial Rounded MT Bold"/>
            </a:endParaRPr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endParaRPr lang="fr-FR" sz="3200" dirty="0" smtClean="0">
              <a:latin typeface="Constantia"/>
            </a:endParaRPr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r>
              <a:rPr lang="fr-FR" sz="3200" dirty="0" smtClean="0">
                <a:latin typeface="Constantia"/>
              </a:rPr>
              <a:t>Audio : (cliquez sur l’icône pour activer le son)</a:t>
            </a:r>
            <a:endParaRPr lang="fr-FR" sz="3200" dirty="0" smtClean="0"/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r>
              <a:rPr lang="fr-FR" sz="3200" dirty="0" smtClean="0">
                <a:latin typeface="Constantia"/>
              </a:rPr>
              <a:t>              </a:t>
            </a:r>
            <a:r>
              <a:rPr lang="fr-FR" sz="3200" dirty="0" err="1" smtClean="0">
                <a:latin typeface="Constantia"/>
              </a:rPr>
              <a:t>Fallin</a:t>
            </a:r>
            <a:r>
              <a:rPr lang="fr-FR" sz="3200" dirty="0" smtClean="0">
                <a:latin typeface="Constantia"/>
              </a:rPr>
              <a:t> D’Alicia </a:t>
            </a:r>
            <a:r>
              <a:rPr lang="fr-FR" sz="3200" dirty="0" err="1" smtClean="0">
                <a:latin typeface="Constantia"/>
              </a:rPr>
              <a:t>Keys</a:t>
            </a:r>
            <a:r>
              <a:rPr lang="fr-FR" sz="3200" dirty="0" smtClean="0">
                <a:latin typeface="Constantia"/>
              </a:rPr>
              <a:t> 	</a:t>
            </a:r>
            <a:endParaRPr lang="fr-FR" sz="3200" dirty="0" smtClean="0"/>
          </a:p>
          <a:p>
            <a:pPr marL="0" indent="0">
              <a:lnSpc>
                <a:spcPct val="150000"/>
              </a:lnSpc>
              <a:spcBef>
                <a:spcPts val="456"/>
              </a:spcBef>
            </a:pPr>
            <a:r>
              <a:rPr lang="fr-FR" sz="3200" dirty="0" smtClean="0">
                <a:latin typeface="Constantia"/>
              </a:rPr>
              <a:t>             </a:t>
            </a:r>
            <a:r>
              <a:rPr lang="ar-DZ" sz="3200" dirty="0" err="1" smtClean="0">
                <a:latin typeface="Constantia"/>
                <a:cs typeface="Majalla UI"/>
              </a:rPr>
              <a:t>مستنياك</a:t>
            </a:r>
            <a:r>
              <a:rPr lang="ar-DZ" sz="3200" dirty="0" smtClean="0">
                <a:latin typeface="Constantia"/>
                <a:cs typeface="Constantia"/>
              </a:rPr>
              <a:t> للفنانة عزيزة جلال</a:t>
            </a:r>
            <a:endParaRPr lang="fr-FR" sz="3200" dirty="0" smtClean="0">
              <a:latin typeface="Constantia"/>
            </a:endParaRPr>
          </a:p>
          <a:p>
            <a:pPr algn="r"/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Fallin' d'Alicia Key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068416"/>
            <a:ext cx="304800" cy="304800"/>
          </a:xfrm>
          <a:prstGeom prst="rect">
            <a:avLst/>
          </a:prstGeom>
        </p:spPr>
      </p:pic>
      <p:pic>
        <p:nvPicPr>
          <p:cNvPr id="7" name="Mestaniyak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71600" y="55004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3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وسائل التواصل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4572000"/>
          </a:xfrm>
        </p:spPr>
        <p:txBody>
          <a:bodyPr>
            <a:normAutofit/>
          </a:bodyPr>
          <a:lstStyle/>
          <a:p>
            <a:r>
              <a:rPr lang="fr-FR" sz="2000" b="1" dirty="0" err="1" smtClean="0">
                <a:latin typeface="Constantia"/>
                <a:ea typeface="Cambria Math"/>
                <a:cs typeface="+mj-cs"/>
              </a:rPr>
              <a:t>Booker</a:t>
            </a:r>
            <a:r>
              <a:rPr lang="fr-FR" sz="2000" b="1" dirty="0" smtClean="0">
                <a:latin typeface="Constantia"/>
                <a:ea typeface="Cambria Math"/>
                <a:cs typeface="+mj-cs"/>
              </a:rPr>
              <a:t> : </a:t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/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>soltacom.dz@</a:t>
            </a:r>
            <a:r>
              <a:rPr lang="fr-FR" sz="2000" b="1" dirty="0" err="1" smtClean="0">
                <a:latin typeface="Constantia"/>
                <a:ea typeface="Cambria Math"/>
                <a:cs typeface="+mj-cs"/>
              </a:rPr>
              <a:t>gmailcom</a:t>
            </a:r>
            <a:r>
              <a:rPr lang="fr-FR" sz="2000" b="1" dirty="0" smtClean="0">
                <a:latin typeface="Constantia"/>
                <a:ea typeface="Cambria Math"/>
                <a:cs typeface="+mj-cs"/>
              </a:rPr>
              <a:t/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>Tél.: +213(0)777 878 020</a:t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/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>Attaché Presse :</a:t>
            </a:r>
            <a:br>
              <a:rPr lang="fr-FR" sz="2000" b="1" dirty="0" smtClean="0">
                <a:latin typeface="Constantia"/>
                <a:ea typeface="Cambria Math"/>
                <a:cs typeface="+mj-cs"/>
              </a:rPr>
            </a:br>
            <a:r>
              <a:rPr lang="fr-FR" sz="2000" b="1" dirty="0" smtClean="0">
                <a:latin typeface="Constantia"/>
                <a:ea typeface="Cambria Math"/>
                <a:cs typeface="+mj-cs"/>
              </a:rPr>
              <a:t>Mob.: +213(0)792 909 214</a:t>
            </a:r>
            <a:r>
              <a:rPr lang="fr-FR" sz="2000" b="1" dirty="0" smtClean="0">
                <a:latin typeface="Cambria Math"/>
                <a:ea typeface="Cambria Math"/>
                <a:cs typeface="+mj-cs"/>
              </a:rPr>
              <a:t/>
            </a:r>
            <a:br>
              <a:rPr lang="fr-FR" sz="2000" b="1" dirty="0" smtClean="0">
                <a:latin typeface="Cambria Math"/>
                <a:ea typeface="Cambria Math"/>
                <a:cs typeface="+mj-cs"/>
              </a:rPr>
            </a:br>
            <a:r>
              <a:rPr lang="fr-FR" sz="2000" b="1" dirty="0" smtClean="0">
                <a:latin typeface="Cambria Math"/>
                <a:ea typeface="Cambria Math"/>
                <a:cs typeface="+mj-cs"/>
              </a:rPr>
              <a:t/>
            </a:r>
            <a:br>
              <a:rPr lang="fr-FR" sz="2000" b="1" dirty="0" smtClean="0">
                <a:latin typeface="Cambria Math"/>
                <a:ea typeface="Cambria Math"/>
                <a:cs typeface="+mj-cs"/>
              </a:rPr>
            </a:br>
            <a:r>
              <a:rPr lang="fr-FR" sz="2000" b="1" dirty="0" smtClean="0">
                <a:latin typeface="Cambria Math"/>
                <a:ea typeface="Cambria Math"/>
                <a:cs typeface="+mj-cs"/>
              </a:rPr>
              <a:t>         </a:t>
            </a:r>
            <a:r>
              <a:rPr lang="fr-FR" sz="2000" b="1" dirty="0" smtClean="0">
                <a:solidFill>
                  <a:srgbClr val="C00000"/>
                </a:solidFill>
                <a:latin typeface="Constantia"/>
                <a:ea typeface="Cambria Math"/>
                <a:cs typeface="+mj-cs"/>
              </a:rPr>
              <a:t>Radieuse Artiste "Salma </a:t>
            </a:r>
            <a:r>
              <a:rPr lang="fr-FR" sz="2000" b="1" dirty="0" err="1" smtClean="0">
                <a:solidFill>
                  <a:srgbClr val="C00000"/>
                </a:solidFill>
                <a:latin typeface="Constantia"/>
                <a:ea typeface="Cambria Math"/>
                <a:cs typeface="+mj-cs"/>
              </a:rPr>
              <a:t>Kouiret</a:t>
            </a:r>
            <a:r>
              <a:rPr lang="fr-FR" sz="2000" b="1" dirty="0" smtClean="0">
                <a:solidFill>
                  <a:srgbClr val="C00000"/>
                </a:solidFill>
                <a:latin typeface="Constantia"/>
                <a:ea typeface="Cambria Math"/>
                <a:cs typeface="+mj-cs"/>
              </a:rPr>
              <a:t>"</a:t>
            </a:r>
            <a:endParaRPr lang="fr-FR" sz="2000" dirty="0"/>
          </a:p>
        </p:txBody>
      </p:sp>
      <p:pic>
        <p:nvPicPr>
          <p:cNvPr id="4" name="Espace réservé du contenu 3" descr="21558767_347253519021002_2637206513201475030_n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559843"/>
            <a:ext cx="2926291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890" y="3861048"/>
            <a:ext cx="428806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39472" cy="5035824"/>
          </a:xfrm>
        </p:spPr>
        <p:txBody>
          <a:bodyPr>
            <a:norm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اسمها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الحقيقي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سلمى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، ولدت في ال 10 أكتوبر 1973 بالجزائر العاصمة وهي تنتمي لعائلة محافظة على التقاليد الثقافية والفنية.</a:t>
            </a: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منذ الثالثة من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عمرها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، بين ذراعي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جدتها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(والدة أبيها) ترعرعت وأحبت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الفن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، إذ كانت تستمع لموسيقى مهذبة وأصيلة برفقتها، هذه الأخيرة كانت موسيقية في النوع  العاصمي التقليدي ومحبة وفية للراحلة المطربة فضيلة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الدزيرية.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وهي صغيرة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جدًا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، حفظت جوًا أسعدها حيث أعادته بصدق ولاقى نجاحًا كبيرًا من خلال أغنية للمطرب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الغازي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"يا محلى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ده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العشية".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latin typeface="Adobe Arabic" pitchFamily="18" charset="-78"/>
                <a:cs typeface="Adobe Arabic" pitchFamily="18" charset="-78"/>
              </a:rPr>
              <a:t>المسيرة الفنية</a:t>
            </a:r>
            <a:endParaRPr lang="fr-FR" sz="44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216" y="1412776"/>
            <a:ext cx="2657567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83488" cy="2286000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ذهل أهلها من موهبتها التي لم تتأخر في إبرازها حيث عند سن الثامنة أدت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أغنية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”سامح يا عين“ في نوع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نقلاب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للراحلة فضيلة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دزيرية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سنة 1982 التحقت بالمعهد الموسيقي لبلدية الجزائر العاصمة كطالبة في صف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الموسقى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الأندلسية مع الأستاذ حسن بن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شوبان.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لتأسرها هذه الموسيقي وسرعان ما تعلمت العزف على آلة العود إذ لاحقا بسنة 1985 تواصلت معها جمعية السندسية تحت قيادة الراحل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اسماعين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هني وقد ظهر مقطع لها مع الجمعية في فيلم لحن الآمل للراحل المخرج جمال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فزاز.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647384" cy="2286000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التحقت بالمعهد الوطني للموسيقى في شارع حسين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الطية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بمركز الجزائر لدراسة غناء الأوبرا وذلك سنة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1987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،كان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به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أحد أشهر المعلمين الفنان عبد الحميد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بلفروني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الذي درسهم دروسا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قيّمة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إلى جانب مواهب صاعدة مثل أمل إبراهيم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جلول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أسماء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شاوش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يحياوي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نائلة.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إطار منحة دراسية من المعهد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منحت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لها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لإكمال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تكوينها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في المدينة الفرنسية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نيس.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575376" cy="2286000"/>
          </a:xfrm>
        </p:spPr>
        <p:txBody>
          <a:bodyPr>
            <a:noAutofit/>
          </a:bodyPr>
          <a:lstStyle/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منذ سنة 1992 حصدت ثمار شغفها بالغناء وأتيحت لها العديد من الفرص مثل المشاركة مع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الجوق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الخاص بالسفارة الروسية في الجزائر وكذلك بمسرح الهواة من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خلال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”أوبرا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حيزية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للكاتب محمد الصغير بن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قيطون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وأيضا بمسرحية لمسرح المحترفين تحت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عنوان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”الجثة المطوقة“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للكاتب كاتب ياسين حيث قدمها المسرح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الوطني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التونسي.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DZ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سلمى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كويرات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صوت ينافس الأصوات الغنائية العظيمة بمنطقة البحر الأبيض المتوسط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وإسمها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مسجل بين النخبة 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الفنية </a:t>
            </a:r>
            <a:r>
              <a:rPr lang="ar-DZ" sz="3600" dirty="0" err="1" smtClean="0">
                <a:latin typeface="Arabic Typesetting" pitchFamily="66" charset="-78"/>
                <a:cs typeface="Arabic Typesetting" pitchFamily="66" charset="-78"/>
              </a:rPr>
              <a:t>العالمية.</a:t>
            </a: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39472" cy="2286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رغبتها في الغناء والتعبير عن موهبتها دفعتها إلى إنشاء أول فرقة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فلامينكو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”تريانا الجزائر“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التي كانت فيها المطربة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الرئيسية.</a:t>
            </a:r>
            <a:endParaRPr lang="ar-DZ" sz="14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تجددت لاحقا التجربة من خلال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فرقة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”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ميديتيرانيو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“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التي انصهرت بين النوع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الجيبسي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الفلامنكو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و الشعبي الجزائري بسنة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1995.</a:t>
            </a:r>
            <a:endParaRPr lang="ar-DZ" sz="14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عرفت الفرقة صدى كبير إلى جانب أعضائه كل من محمد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روان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وفاروق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عزيبي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و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كانت المحور الأساسي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بينهم.</a:t>
            </a:r>
            <a:endParaRPr lang="ar-DZ" sz="14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/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قاموا خلال مسارهم الفني بإنتاج  ألبومين غنائيين أحدهم سنة 1997 والذي حمل أجمل أغانيهم التي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بقيت راسخة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بذهون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الجمهور الجزائري من بين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العناوين 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:في الحب،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أوريونتال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،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فالس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وعلى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شاطىء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14400" dirty="0" err="1" smtClean="0">
                <a:latin typeface="Arabic Typesetting" pitchFamily="66" charset="-78"/>
                <a:cs typeface="Arabic Typesetting" pitchFamily="66" charset="-78"/>
              </a:rPr>
              <a:t>سولينزارا.</a:t>
            </a:r>
            <a:r>
              <a:rPr lang="ar-DZ" sz="14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DZ" sz="144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6876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6262</TotalTime>
  <Words>1129</Words>
  <Application>Microsoft Office PowerPoint</Application>
  <PresentationFormat>Affichage à l'écran (4:3)</PresentationFormat>
  <Paragraphs>76</Paragraphs>
  <Slides>25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Métro</vt:lpstr>
      <vt:lpstr>المتألقة سلمى كويرات</vt:lpstr>
      <vt:lpstr>سلمى كويرات</vt:lpstr>
      <vt:lpstr>المسيرة الفنية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العودة</vt:lpstr>
      <vt:lpstr>Diapositive 18</vt:lpstr>
      <vt:lpstr>أسباب التعاون</vt:lpstr>
      <vt:lpstr>أهداف التعاون</vt:lpstr>
      <vt:lpstr>وصف العرض</vt:lpstr>
      <vt:lpstr>الفرقة الموسيقية</vt:lpstr>
      <vt:lpstr>Diapositive 23</vt:lpstr>
      <vt:lpstr>روابط مهمة</vt:lpstr>
      <vt:lpstr>وسائل التواصل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المتألقة سلمى كويرات</dc:title>
  <dc:creator>SoltaCom Production</dc:creator>
  <cp:lastModifiedBy>SoltaCom Production</cp:lastModifiedBy>
  <cp:revision>61</cp:revision>
  <dcterms:created xsi:type="dcterms:W3CDTF">2020-10-12T18:44:43Z</dcterms:created>
  <dcterms:modified xsi:type="dcterms:W3CDTF">2020-10-19T21:40:46Z</dcterms:modified>
</cp:coreProperties>
</file>