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sldIdLst>
    <p:sldId id="256" r:id="rId2"/>
    <p:sldId id="330" r:id="rId3"/>
    <p:sldId id="333" r:id="rId4"/>
    <p:sldId id="334" r:id="rId5"/>
    <p:sldId id="263" r:id="rId6"/>
    <p:sldId id="264" r:id="rId7"/>
    <p:sldId id="265" r:id="rId8"/>
    <p:sldId id="266" r:id="rId9"/>
    <p:sldId id="267" r:id="rId10"/>
    <p:sldId id="271" r:id="rId11"/>
    <p:sldId id="270" r:id="rId12"/>
    <p:sldId id="269" r:id="rId13"/>
    <p:sldId id="268" r:id="rId14"/>
    <p:sldId id="277" r:id="rId15"/>
    <p:sldId id="276" r:id="rId16"/>
    <p:sldId id="275" r:id="rId17"/>
    <p:sldId id="274" r:id="rId18"/>
    <p:sldId id="273" r:id="rId19"/>
    <p:sldId id="260" r:id="rId20"/>
    <p:sldId id="279" r:id="rId21"/>
    <p:sldId id="280" r:id="rId22"/>
    <p:sldId id="281" r:id="rId23"/>
    <p:sldId id="283" r:id="rId24"/>
    <p:sldId id="282" r:id="rId25"/>
    <p:sldId id="261" r:id="rId26"/>
    <p:sldId id="285" r:id="rId27"/>
    <p:sldId id="290" r:id="rId28"/>
    <p:sldId id="289" r:id="rId29"/>
    <p:sldId id="288" r:id="rId30"/>
    <p:sldId id="287" r:id="rId31"/>
    <p:sldId id="286" r:id="rId32"/>
    <p:sldId id="291" r:id="rId33"/>
    <p:sldId id="292" r:id="rId34"/>
    <p:sldId id="293" r:id="rId35"/>
    <p:sldId id="294" r:id="rId36"/>
    <p:sldId id="295" r:id="rId37"/>
    <p:sldId id="296" r:id="rId38"/>
    <p:sldId id="297" r:id="rId39"/>
    <p:sldId id="298" r:id="rId40"/>
    <p:sldId id="299" r:id="rId41"/>
    <p:sldId id="302" r:id="rId42"/>
    <p:sldId id="301" r:id="rId43"/>
    <p:sldId id="300" r:id="rId44"/>
    <p:sldId id="272" r:id="rId45"/>
    <p:sldId id="307" r:id="rId46"/>
    <p:sldId id="306" r:id="rId47"/>
    <p:sldId id="305" r:id="rId48"/>
    <p:sldId id="308" r:id="rId49"/>
    <p:sldId id="332" r:id="rId50"/>
    <p:sldId id="304" r:id="rId51"/>
    <p:sldId id="331" r:id="rId52"/>
    <p:sldId id="309" r:id="rId53"/>
    <p:sldId id="303"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278" r:id="rId69"/>
    <p:sldId id="326" r:id="rId70"/>
    <p:sldId id="327" r:id="rId71"/>
    <p:sldId id="328" r:id="rId72"/>
    <p:sldId id="329" r:id="rId73"/>
    <p:sldId id="310" r:id="rId74"/>
    <p:sldId id="311" r:id="rId75"/>
  </p:sldIdLst>
  <p:sldSz cx="11520488" cy="7091363"/>
  <p:notesSz cx="6858000" cy="9144000"/>
  <p:embeddedFontLst>
    <p:embeddedFont>
      <p:font typeface="Arabia CE" pitchFamily="2" charset="0"/>
      <p:regular r:id="rId76"/>
    </p:embeddedFont>
    <p:embeddedFont>
      <p:font typeface="Brooklyn CE" pitchFamily="2" charset="0"/>
      <p:italic r:id="rId77"/>
    </p:embeddedFont>
    <p:embeddedFont>
      <p:font typeface="Calibri" panose="020F0502020204030204" pitchFamily="34" charset="0"/>
      <p:regular r:id="rId78"/>
      <p:bold r:id="rId79"/>
      <p:italic r:id="rId80"/>
      <p:boldItalic r:id="rId81"/>
    </p:embeddedFont>
    <p:embeddedFont>
      <p:font typeface="Calibri Light" panose="020F0302020204030204" pitchFamily="34" charset="0"/>
      <p:regular r:id="rId82"/>
      <p:italic r:id="rId8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e4uMm9ch670KnfCOX0tKQ==" hashData="D7qmWT+KtcPIzRy0Tb25i3fkd0JlQ4Lwe+nU4h6LA7Y4e5ZEjWzrGpGT5utdEr64YqV/wZj1Zqobo6MkMeXUd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101"/>
    <a:srgbClr val="DC4434"/>
    <a:srgbClr val="E35B51"/>
    <a:srgbClr val="FF1111"/>
    <a:srgbClr val="AB5555"/>
    <a:srgbClr val="FF0000"/>
    <a:srgbClr val="C3473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42" autoAdjust="0"/>
    <p:restoredTop sz="94660"/>
  </p:normalViewPr>
  <p:slideViewPr>
    <p:cSldViewPr snapToGrid="0">
      <p:cViewPr varScale="1">
        <p:scale>
          <a:sx n="91" d="100"/>
          <a:sy n="91" d="100"/>
        </p:scale>
        <p:origin x="90"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font" Target="fonts/font1.fntdata"/><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font" Target="fonts/font4.fntdata"/><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font" Target="fonts/font7.fntdata"/><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5.fntdata"/><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font" Target="fonts/font3.fntdata"/><Relationship Id="rId81" Type="http://schemas.openxmlformats.org/officeDocument/2006/relationships/font" Target="fonts/font6.fntdata"/><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BB32CC2F-3B20-4410-BF52-1D45C249BC72}"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2353552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BB32CC2F-3B20-4410-BF52-1D45C249BC72}"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3666857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BB32CC2F-3B20-4410-BF52-1D45C249BC72}"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2515501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B32CC2F-3B20-4410-BF52-1D45C249BC72}" type="datetimeFigureOut">
              <a:rPr lang="sk-SK" smtClean="0"/>
              <a:t>23. 4. 2020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2255945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BB32CC2F-3B20-4410-BF52-1D45C249BC72}" type="datetimeFigureOut">
              <a:rPr lang="sk-SK" smtClean="0"/>
              <a:t>23. 4. 2020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451914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BB32CC2F-3B20-4410-BF52-1D45C249BC72}" type="datetimeFigureOut">
              <a:rPr lang="sk-SK" smtClean="0"/>
              <a:t>23. 4. 2020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3400323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32CC2F-3B20-4410-BF52-1D45C249BC72}" type="datetimeFigureOut">
              <a:rPr lang="sk-SK" smtClean="0"/>
              <a:t>23. 4. 2020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3675768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BB32CC2F-3B20-4410-BF52-1D45C249BC72}" type="datetimeFigureOut">
              <a:rPr lang="sk-SK" smtClean="0"/>
              <a:t>23. 4. 2020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3495230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BB32CC2F-3B20-4410-BF52-1D45C249BC72}" type="datetimeFigureOut">
              <a:rPr lang="sk-SK" smtClean="0"/>
              <a:t>23. 4. 2020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1526603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BB32CC2F-3B20-4410-BF52-1D45C249BC72}"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3886648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BB32CC2F-3B20-4410-BF52-1D45C249BC72}"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A3FBC7B3-2B35-4FDE-89F0-97A0693A852C}" type="slidenum">
              <a:rPr lang="sk-SK" smtClean="0"/>
              <a:t>‹#›</a:t>
            </a:fld>
            <a:endParaRPr lang="sk-SK"/>
          </a:p>
        </p:txBody>
      </p:sp>
    </p:spTree>
    <p:extLst>
      <p:ext uri="{BB962C8B-B14F-4D97-AF65-F5344CB8AC3E}">
        <p14:creationId xmlns:p14="http://schemas.microsoft.com/office/powerpoint/2010/main" val="866286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BB32CC2F-3B20-4410-BF52-1D45C249BC72}" type="datetimeFigureOut">
              <a:rPr lang="sk-SK" smtClean="0"/>
              <a:t>23. 4. 2020</a:t>
            </a:fld>
            <a:endParaRPr lang="sk-SK"/>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A3FBC7B3-2B35-4FDE-89F0-97A0693A852C}" type="slidenum">
              <a:rPr lang="sk-SK" smtClean="0"/>
              <a:t>‹#›</a:t>
            </a:fld>
            <a:endParaRPr lang="sk-SK"/>
          </a:p>
        </p:txBody>
      </p:sp>
    </p:spTree>
    <p:extLst>
      <p:ext uri="{BB962C8B-B14F-4D97-AF65-F5344CB8AC3E}">
        <p14:creationId xmlns:p14="http://schemas.microsoft.com/office/powerpoint/2010/main" val="25338084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2.jpg"/></Relationships>
</file>

<file path=ppt/slides/_rels/slide67.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no">
            <a:extLst>
              <a:ext uri="{FF2B5EF4-FFF2-40B4-BE49-F238E27FC236}">
                <a16:creationId xmlns:a16="http://schemas.microsoft.com/office/drawing/2014/main" id="{64D348B0-68F6-4B51-B20B-1A74FC9D18F4}"/>
              </a:ext>
            </a:extLst>
          </p:cNvPr>
          <p:cNvSpPr/>
          <p:nvPr/>
        </p:nvSpPr>
        <p:spPr>
          <a:xfrm>
            <a:off x="2041758" y="1021041"/>
            <a:ext cx="7436972" cy="1446550"/>
          </a:xfrm>
          <a:prstGeom prst="rect">
            <a:avLst/>
          </a:prstGeom>
          <a:noFill/>
          <a:sp3d>
            <a:bevelT/>
          </a:sp3d>
        </p:spPr>
        <p:txBody>
          <a:bodyPr wrap="none" lIns="91440" tIns="45720" rIns="91440" bIns="45720">
            <a:spAutoFit/>
            <a:scene3d>
              <a:camera prst="orthographicFront"/>
              <a:lightRig rig="threePt" dir="t"/>
            </a:scene3d>
            <a:sp3d extrusionH="57150">
              <a:bevelT w="38100" h="38100"/>
            </a:sp3d>
          </a:bodyPr>
          <a:lstStyle/>
          <a:p>
            <a:pPr algn="ctr"/>
            <a:r>
              <a:rPr lang="sk-SK" sz="8800" b="1" i="1" cap="none" spc="0">
                <a:ln>
                  <a:solidFill>
                    <a:schemeClr val="bg1"/>
                  </a:solidFill>
                </a:ln>
                <a:gradFill flip="none" rotWithShape="1">
                  <a:gsLst>
                    <a:gs pos="0">
                      <a:srgbClr val="FF0000"/>
                    </a:gs>
                    <a:gs pos="52000">
                      <a:srgbClr val="DC4434">
                        <a:lumMod val="85000"/>
                      </a:srgbClr>
                    </a:gs>
                    <a:gs pos="100000">
                      <a:srgbClr val="FF0101">
                        <a:lumMod val="0"/>
                        <a:lumOff val="100000"/>
                      </a:srgbClr>
                    </a:gs>
                  </a:gsLst>
                  <a:lin ang="16200000" scaled="1"/>
                  <a:tileRect/>
                </a:gradFill>
                <a:effectLst/>
              </a:rPr>
              <a:t>DETKO  MAROŠ</a:t>
            </a:r>
          </a:p>
        </p:txBody>
      </p:sp>
      <p:sp>
        <p:nvSpPr>
          <p:cNvPr id="6" name="Názov">
            <a:extLst>
              <a:ext uri="{FF2B5EF4-FFF2-40B4-BE49-F238E27FC236}">
                <a16:creationId xmlns:a16="http://schemas.microsoft.com/office/drawing/2014/main" id="{C8582E60-9F80-478D-8217-D4DE6709CB8C}"/>
              </a:ext>
            </a:extLst>
          </p:cNvPr>
          <p:cNvSpPr/>
          <p:nvPr/>
        </p:nvSpPr>
        <p:spPr>
          <a:xfrm>
            <a:off x="3511710" y="4623772"/>
            <a:ext cx="4497064" cy="1668470"/>
          </a:xfrm>
          <a:prstGeom prst="rect">
            <a:avLst/>
          </a:prstGeom>
          <a:noFill/>
          <a:sp3d>
            <a:bevelT/>
          </a:sp3d>
        </p:spPr>
        <p:txBody>
          <a:bodyPr wrap="none" lIns="91440" tIns="45720" rIns="91440" bIns="45720">
            <a:spAutoFit/>
            <a:scene3d>
              <a:camera prst="orthographicFront"/>
              <a:lightRig rig="threePt" dir="t"/>
            </a:scene3d>
            <a:sp3d extrusionH="57150">
              <a:bevelT w="38100" h="38100"/>
            </a:sp3d>
          </a:bodyPr>
          <a:lstStyle/>
          <a:p>
            <a:pPr algn="ctr"/>
            <a:r>
              <a:rPr lang="sk-SK" sz="5400" b="1" i="1">
                <a:ln w="6600">
                  <a:solidFill>
                    <a:schemeClr val="accent2"/>
                  </a:solidFill>
                  <a:prstDash val="solid"/>
                </a:ln>
                <a:solidFill>
                  <a:srgbClr val="FFFFFF"/>
                </a:solidFill>
                <a:effectLst>
                  <a:outerShdw dist="38100" dir="2700000" algn="tl" rotWithShape="0">
                    <a:schemeClr val="accent2"/>
                  </a:outerShdw>
                </a:effectLst>
              </a:rPr>
              <a:t>Muráň Plateau</a:t>
            </a:r>
          </a:p>
          <a:p>
            <a:pPr algn="ctr">
              <a:lnSpc>
                <a:spcPct val="150000"/>
              </a:lnSpc>
            </a:pPr>
            <a:r>
              <a:rPr lang="sk-SK" sz="3600" b="1" i="1">
                <a:ln w="6600">
                  <a:solidFill>
                    <a:schemeClr val="accent2"/>
                  </a:solidFill>
                  <a:prstDash val="solid"/>
                </a:ln>
                <a:solidFill>
                  <a:srgbClr val="FFFFFF"/>
                </a:solidFill>
                <a:effectLst>
                  <a:outerShdw dist="38100" dir="2700000" algn="tl" rotWithShape="0">
                    <a:schemeClr val="accent2"/>
                  </a:outerShdw>
                </a:effectLst>
              </a:rPr>
              <a:t>SLOVAKIA</a:t>
            </a:r>
          </a:p>
        </p:txBody>
      </p:sp>
      <p:sp>
        <p:nvSpPr>
          <p:cNvPr id="8" name="Fotografie">
            <a:extLst>
              <a:ext uri="{FF2B5EF4-FFF2-40B4-BE49-F238E27FC236}">
                <a16:creationId xmlns:a16="http://schemas.microsoft.com/office/drawing/2014/main" id="{4204EAF7-A2D2-4118-BAEE-1DFB3B362608}"/>
              </a:ext>
            </a:extLst>
          </p:cNvPr>
          <p:cNvSpPr/>
          <p:nvPr/>
        </p:nvSpPr>
        <p:spPr>
          <a:xfrm>
            <a:off x="4865448" y="2606090"/>
            <a:ext cx="1789593" cy="769441"/>
          </a:xfrm>
          <a:prstGeom prst="rect">
            <a:avLst/>
          </a:prstGeom>
          <a:noFill/>
          <a:sp3d>
            <a:bevelT/>
          </a:sp3d>
        </p:spPr>
        <p:txBody>
          <a:bodyPr wrap="none" lIns="91440" tIns="45720" rIns="91440" bIns="45720">
            <a:spAutoFit/>
            <a:scene3d>
              <a:camera prst="orthographicFront"/>
              <a:lightRig rig="threePt" dir="t"/>
            </a:scene3d>
            <a:sp3d extrusionH="57150">
              <a:bevelT w="38100" h="38100"/>
            </a:sp3d>
          </a:bodyPr>
          <a:lstStyle/>
          <a:p>
            <a:pPr algn="ctr"/>
            <a:r>
              <a:rPr lang="sk-SK" sz="4400" b="1" i="1">
                <a:gradFill flip="none" rotWithShape="1">
                  <a:gsLst>
                    <a:gs pos="0">
                      <a:srgbClr val="FF0000">
                        <a:lumMod val="100000"/>
                      </a:srgbClr>
                    </a:gs>
                    <a:gs pos="52000">
                      <a:srgbClr val="DC4434">
                        <a:lumMod val="70000"/>
                        <a:lumOff val="30000"/>
                      </a:srgbClr>
                    </a:gs>
                    <a:gs pos="100000">
                      <a:srgbClr val="AB5555">
                        <a:lumMod val="0"/>
                        <a:lumOff val="100000"/>
                      </a:srgbClr>
                    </a:gs>
                  </a:gsLst>
                  <a:lin ang="16200000" scaled="1"/>
                  <a:tileRect/>
                </a:gradFill>
              </a:rPr>
              <a:t>photos</a:t>
            </a:r>
            <a:endParaRPr lang="sk-SK" sz="4400" b="1" i="1" cap="none" spc="0">
              <a:gradFill flip="none" rotWithShape="1">
                <a:gsLst>
                  <a:gs pos="0">
                    <a:srgbClr val="FF0000">
                      <a:lumMod val="100000"/>
                    </a:srgbClr>
                  </a:gs>
                  <a:gs pos="52000">
                    <a:srgbClr val="DC4434">
                      <a:lumMod val="70000"/>
                      <a:lumOff val="30000"/>
                    </a:srgbClr>
                  </a:gs>
                  <a:gs pos="100000">
                    <a:srgbClr val="AB5555">
                      <a:lumMod val="0"/>
                      <a:lumOff val="100000"/>
                    </a:srgbClr>
                  </a:gs>
                </a:gsLst>
                <a:lin ang="16200000" scaled="1"/>
                <a:tileRect/>
              </a:gradFill>
              <a:effectLst/>
            </a:endParaRPr>
          </a:p>
        </p:txBody>
      </p:sp>
      <p:sp>
        <p:nvSpPr>
          <p:cNvPr id="9" name="Rok">
            <a:extLst>
              <a:ext uri="{FF2B5EF4-FFF2-40B4-BE49-F238E27FC236}">
                <a16:creationId xmlns:a16="http://schemas.microsoft.com/office/drawing/2014/main" id="{F304CE1F-B732-4362-9D7C-7E5E632E65AF}"/>
              </a:ext>
            </a:extLst>
          </p:cNvPr>
          <p:cNvSpPr txBox="1"/>
          <p:nvPr/>
        </p:nvSpPr>
        <p:spPr>
          <a:xfrm>
            <a:off x="522037" y="6292242"/>
            <a:ext cx="970156" cy="461665"/>
          </a:xfrm>
          <a:prstGeom prst="rect">
            <a:avLst/>
          </a:prstGeom>
          <a:noFill/>
        </p:spPr>
        <p:txBody>
          <a:bodyPr wrap="square" rtlCol="0">
            <a:spAutoFit/>
          </a:bodyPr>
          <a:lstStyle/>
          <a:p>
            <a:pPr algn="ctr"/>
            <a:r>
              <a:rPr lang="sk-SK" sz="2400">
                <a:solidFill>
                  <a:schemeClr val="bg1"/>
                </a:solidFill>
              </a:rPr>
              <a:t>2018</a:t>
            </a:r>
          </a:p>
        </p:txBody>
      </p:sp>
      <p:cxnSp>
        <p:nvCxnSpPr>
          <p:cNvPr id="3" name="Čiara">
            <a:extLst>
              <a:ext uri="{FF2B5EF4-FFF2-40B4-BE49-F238E27FC236}">
                <a16:creationId xmlns:a16="http://schemas.microsoft.com/office/drawing/2014/main" id="{DCE007AE-4AFD-4173-B47D-C7B2E7415CAC}"/>
              </a:ext>
            </a:extLst>
          </p:cNvPr>
          <p:cNvCxnSpPr>
            <a:cxnSpLocks/>
          </p:cNvCxnSpPr>
          <p:nvPr/>
        </p:nvCxnSpPr>
        <p:spPr>
          <a:xfrm>
            <a:off x="3637935" y="5547102"/>
            <a:ext cx="423770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8137121"/>
      </p:ext>
    </p:extLst>
  </p:cSld>
  <p:clrMapOvr>
    <a:masterClrMapping/>
  </p:clrMapOvr>
  <mc:AlternateContent xmlns:mc="http://schemas.openxmlformats.org/markup-compatibility/2006" xmlns:p14="http://schemas.microsoft.com/office/powerpoint/2010/main">
    <mc:Choice Requires="p14">
      <p:transition spd="slow" p14:dur="2000" advClick="0" advTm="7000">
        <p:fade/>
        <p:sndAc>
          <p:stSnd>
            <p:snd r:embed="rId2" name="Barcarolle.wav"/>
          </p:stSnd>
        </p:sndAc>
      </p:transition>
    </mc:Choice>
    <mc:Fallback xmlns="">
      <p:transition spd="slow" advClick="0" advTm="7000">
        <p:fade/>
        <p:sndAc>
          <p:stSnd>
            <p:snd r:embed="rId3" name="Barcarol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ppt_x</p:attrName>
                                        </p:attrNameLst>
                                      </p:cBhvr>
                                      <p:tavLst>
                                        <p:tav tm="0">
                                          <p:val>
                                            <p:strVal val="#ppt_x"/>
                                          </p:val>
                                        </p:tav>
                                        <p:tav tm="100000">
                                          <p:val>
                                            <p:strVal val="#ppt_x"/>
                                          </p:val>
                                        </p:tav>
                                      </p:tavLst>
                                    </p:anim>
                                    <p:anim calcmode="lin" valueType="num">
                                      <p:cBhvr>
                                        <p:cTn id="14" dur="2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2500"/>
                            </p:stCondLst>
                            <p:childTnLst>
                              <p:par>
                                <p:cTn id="16" presetID="53" presetClass="entr" presetSubtype="528" fill="hold" grpId="0" nodeType="afterEffect">
                                  <p:stCondLst>
                                    <p:cond delay="500"/>
                                  </p:stCondLst>
                                  <p:iterate type="lt">
                                    <p:tmPct val="10000"/>
                                  </p:iterate>
                                  <p:childTnLst>
                                    <p:set>
                                      <p:cBhvr>
                                        <p:cTn id="17" dur="1" fill="hold">
                                          <p:stCondLst>
                                            <p:cond delay="0"/>
                                          </p:stCondLst>
                                        </p:cTn>
                                        <p:tgtEl>
                                          <p:spTgt spid="9"/>
                                        </p:tgtEl>
                                        <p:attrNameLst>
                                          <p:attrName>style.visibility</p:attrName>
                                        </p:attrNameLst>
                                      </p:cBhvr>
                                      <p:to>
                                        <p:strVal val="visible"/>
                                      </p:to>
                                    </p:set>
                                    <p:anim calcmode="lin" valueType="num">
                                      <p:cBhvr>
                                        <p:cTn id="18" dur="2000" fill="hold"/>
                                        <p:tgtEl>
                                          <p:spTgt spid="9"/>
                                        </p:tgtEl>
                                        <p:attrNameLst>
                                          <p:attrName>ppt_w</p:attrName>
                                        </p:attrNameLst>
                                      </p:cBhvr>
                                      <p:tavLst>
                                        <p:tav tm="0">
                                          <p:val>
                                            <p:fltVal val="0"/>
                                          </p:val>
                                        </p:tav>
                                        <p:tav tm="100000">
                                          <p:val>
                                            <p:strVal val="#ppt_w"/>
                                          </p:val>
                                        </p:tav>
                                      </p:tavLst>
                                    </p:anim>
                                    <p:anim calcmode="lin" valueType="num">
                                      <p:cBhvr>
                                        <p:cTn id="19" dur="2000" fill="hold"/>
                                        <p:tgtEl>
                                          <p:spTgt spid="9"/>
                                        </p:tgtEl>
                                        <p:attrNameLst>
                                          <p:attrName>ppt_h</p:attrName>
                                        </p:attrNameLst>
                                      </p:cBhvr>
                                      <p:tavLst>
                                        <p:tav tm="0">
                                          <p:val>
                                            <p:fltVal val="0"/>
                                          </p:val>
                                        </p:tav>
                                        <p:tav tm="100000">
                                          <p:val>
                                            <p:strVal val="#ppt_h"/>
                                          </p:val>
                                        </p:tav>
                                      </p:tavLst>
                                    </p:anim>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fltVal val="0.5"/>
                                          </p:val>
                                        </p:tav>
                                        <p:tav tm="100000">
                                          <p:val>
                                            <p:strVal val="#ppt_x"/>
                                          </p:val>
                                        </p:tav>
                                      </p:tavLst>
                                    </p:anim>
                                    <p:anim calcmode="lin" valueType="num">
                                      <p:cBhvr>
                                        <p:cTn id="22" dur="2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CCF5B3F7-5070-458F-BC97-12CF773B7F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599" y="272655"/>
            <a:ext cx="10106360" cy="3709410"/>
          </a:xfrm>
          <a:prstGeom prst="rect">
            <a:avLst/>
          </a:prstGeom>
        </p:spPr>
      </p:pic>
      <p:sp>
        <p:nvSpPr>
          <p:cNvPr id="4" name="Text">
            <a:extLst>
              <a:ext uri="{FF2B5EF4-FFF2-40B4-BE49-F238E27FC236}">
                <a16:creationId xmlns:a16="http://schemas.microsoft.com/office/drawing/2014/main" id="{FB546477-7807-4347-A239-68E711675C0D}"/>
              </a:ext>
            </a:extLst>
          </p:cNvPr>
          <p:cNvSpPr txBox="1"/>
          <p:nvPr/>
        </p:nvSpPr>
        <p:spPr>
          <a:xfrm>
            <a:off x="1219106" y="502260"/>
            <a:ext cx="9079345" cy="3293209"/>
          </a:xfrm>
          <a:prstGeom prst="rect">
            <a:avLst/>
          </a:prstGeom>
          <a:noFill/>
        </p:spPr>
        <p:txBody>
          <a:bodyPr wrap="square" rtlCol="0">
            <a:spAutoFit/>
          </a:bodyPr>
          <a:lstStyle/>
          <a:p>
            <a:pPr algn="just"/>
            <a:r>
              <a:rPr lang="sk-SK" sz="4000">
                <a:ln>
                  <a:solidFill>
                    <a:schemeClr val="bg1"/>
                  </a:solidFill>
                </a:ln>
                <a:solidFill>
                  <a:srgbClr val="FF0000"/>
                </a:solidFill>
                <a:latin typeface="Arabia CE" pitchFamily="2" charset="0"/>
              </a:rPr>
              <a:t>    M</a:t>
            </a:r>
            <a:r>
              <a:rPr lang="sk-SK" sz="2800">
                <a:solidFill>
                  <a:schemeClr val="bg1"/>
                </a:solidFill>
                <a:latin typeface="Brooklyn CE" pitchFamily="2" charset="0"/>
              </a:rPr>
              <a:t>aroš </a:t>
            </a:r>
            <a:r>
              <a:rPr lang="sk-SK" sz="4000">
                <a:ln>
                  <a:solidFill>
                    <a:schemeClr val="bg1"/>
                  </a:solidFill>
                </a:ln>
                <a:solidFill>
                  <a:srgbClr val="FF0000"/>
                </a:solidFill>
                <a:latin typeface="Arabia CE" pitchFamily="2" charset="0"/>
              </a:rPr>
              <a:t>D</a:t>
            </a:r>
            <a:r>
              <a:rPr lang="sk-SK" sz="2800">
                <a:solidFill>
                  <a:schemeClr val="bg1"/>
                </a:solidFill>
                <a:latin typeface="Brooklyn CE" pitchFamily="2" charset="0"/>
              </a:rPr>
              <a:t>etko </a:t>
            </a:r>
            <a:r>
              <a:rPr lang="en-US" sz="2400">
                <a:solidFill>
                  <a:schemeClr val="bg1"/>
                </a:solidFill>
                <a:latin typeface="Brooklyn CE" pitchFamily="2" charset="0"/>
              </a:rPr>
              <a:t>was born on July 18, 1954 in Železník.</a:t>
            </a:r>
            <a:r>
              <a:rPr lang="sk-SK" sz="2400">
                <a:solidFill>
                  <a:schemeClr val="bg1"/>
                </a:solidFill>
                <a:latin typeface="Brooklyn CE" pitchFamily="2" charset="0"/>
              </a:rPr>
              <a:t> </a:t>
            </a:r>
            <a:r>
              <a:rPr lang="en-US" sz="2400">
                <a:solidFill>
                  <a:schemeClr val="bg1"/>
                </a:solidFill>
                <a:latin typeface="Brooklyn CE" pitchFamily="2" charset="0"/>
              </a:rPr>
              <a:t>He's taking pictures since 1967 and focuses on natural beauty, fauna and flora. He is a member of the Slovak Association of Nature Photographers. He has participated in many domestic and foreign exhibitions and photo shows, where he has won several awards. His photographs were used in the production of promotional materials, postcards or wall-papers, in magazines and publications.</a:t>
            </a:r>
            <a:endParaRPr lang="sk-SK" sz="2400">
              <a:solidFill>
                <a:schemeClr val="bg1"/>
              </a:solidFill>
              <a:latin typeface="Brooklyn CE" pitchFamily="2" charset="0"/>
            </a:endParaRPr>
          </a:p>
        </p:txBody>
      </p:sp>
      <p:sp>
        <p:nvSpPr>
          <p:cNvPr id="6" name="Text">
            <a:extLst>
              <a:ext uri="{FF2B5EF4-FFF2-40B4-BE49-F238E27FC236}">
                <a16:creationId xmlns:a16="http://schemas.microsoft.com/office/drawing/2014/main" id="{510496F5-F1F7-4D56-899C-D1B38DDAC696}"/>
              </a:ext>
            </a:extLst>
          </p:cNvPr>
          <p:cNvSpPr txBox="1"/>
          <p:nvPr/>
        </p:nvSpPr>
        <p:spPr>
          <a:xfrm>
            <a:off x="1219106" y="4211670"/>
            <a:ext cx="7052053" cy="1938992"/>
          </a:xfrm>
          <a:prstGeom prst="rect">
            <a:avLst/>
          </a:prstGeom>
          <a:noFill/>
        </p:spPr>
        <p:txBody>
          <a:bodyPr wrap="square" rtlCol="0">
            <a:spAutoFit/>
          </a:bodyPr>
          <a:lstStyle/>
          <a:p>
            <a:pPr algn="just"/>
            <a:r>
              <a:rPr lang="sk-SK" sz="2000">
                <a:solidFill>
                  <a:schemeClr val="bg1"/>
                </a:solidFill>
                <a:latin typeface="Brooklyn CE" pitchFamily="2" charset="0"/>
              </a:rPr>
              <a:t>		</a:t>
            </a:r>
            <a:r>
              <a:rPr lang="sk-SK" sz="2000" u="sng">
                <a:solidFill>
                  <a:schemeClr val="bg1"/>
                </a:solidFill>
                <a:latin typeface="Brooklyn CE" pitchFamily="2" charset="0"/>
              </a:rPr>
              <a:t>Publications</a:t>
            </a:r>
            <a:r>
              <a:rPr lang="sk-SK" sz="2000">
                <a:solidFill>
                  <a:schemeClr val="bg1"/>
                </a:solidFill>
                <a:latin typeface="Brooklyn CE" pitchFamily="2" charset="0"/>
              </a:rPr>
              <a:t> :</a:t>
            </a:r>
          </a:p>
          <a:p>
            <a:pPr algn="just"/>
            <a:endParaRPr lang="sk-SK" sz="2000">
              <a:solidFill>
                <a:schemeClr val="bg1"/>
              </a:solidFill>
              <a:latin typeface="Brooklyn CE" pitchFamily="2" charset="0"/>
            </a:endParaRPr>
          </a:p>
          <a:p>
            <a:pPr algn="just"/>
            <a:r>
              <a:rPr lang="sk-SK" sz="2000">
                <a:solidFill>
                  <a:schemeClr val="bg1"/>
                </a:solidFill>
                <a:latin typeface="Brooklyn CE" pitchFamily="2" charset="0"/>
              </a:rPr>
              <a:t>(2002)	Muráň Plateau</a:t>
            </a:r>
          </a:p>
          <a:p>
            <a:pPr algn="just"/>
            <a:r>
              <a:rPr lang="sk-SK" sz="2000">
                <a:solidFill>
                  <a:schemeClr val="bg1"/>
                </a:solidFill>
                <a:latin typeface="Brooklyn CE" pitchFamily="2" charset="0"/>
              </a:rPr>
              <a:t>(2011)	</a:t>
            </a:r>
            <a:r>
              <a:rPr lang="en-US" sz="2000">
                <a:solidFill>
                  <a:schemeClr val="bg1"/>
                </a:solidFill>
                <a:latin typeface="Brooklyn CE" pitchFamily="2" charset="0"/>
              </a:rPr>
              <a:t>The Muráň country - a land so fair</a:t>
            </a:r>
            <a:endParaRPr lang="sk-SK" sz="2000">
              <a:solidFill>
                <a:schemeClr val="bg1"/>
              </a:solidFill>
              <a:latin typeface="Brooklyn CE" pitchFamily="2" charset="0"/>
            </a:endParaRPr>
          </a:p>
          <a:p>
            <a:pPr algn="just"/>
            <a:r>
              <a:rPr lang="sk-SK" sz="2000">
                <a:solidFill>
                  <a:schemeClr val="bg1"/>
                </a:solidFill>
                <a:latin typeface="Brooklyn CE" pitchFamily="2" charset="0"/>
              </a:rPr>
              <a:t>(2016)	</a:t>
            </a:r>
            <a:r>
              <a:rPr lang="en-US" sz="2000">
                <a:solidFill>
                  <a:schemeClr val="bg1"/>
                </a:solidFill>
                <a:latin typeface="Brooklyn CE" pitchFamily="2" charset="0"/>
              </a:rPr>
              <a:t>Historical pipe organs of Central Gemer (photos)</a:t>
            </a:r>
            <a:endParaRPr lang="sk-SK" sz="2000">
              <a:solidFill>
                <a:schemeClr val="bg1"/>
              </a:solidFill>
              <a:latin typeface="Brooklyn CE" pitchFamily="2" charset="0"/>
            </a:endParaRPr>
          </a:p>
          <a:p>
            <a:pPr algn="just"/>
            <a:r>
              <a:rPr lang="sk-SK" sz="2000">
                <a:solidFill>
                  <a:schemeClr val="bg1"/>
                </a:solidFill>
                <a:latin typeface="Brooklyn CE" pitchFamily="2" charset="0"/>
              </a:rPr>
              <a:t>(2017)	Revúca and surroundings</a:t>
            </a:r>
          </a:p>
        </p:txBody>
      </p:sp>
      <p:pic>
        <p:nvPicPr>
          <p:cNvPr id="8" name="Kruh - šípka">
            <a:extLst>
              <a:ext uri="{FF2B5EF4-FFF2-40B4-BE49-F238E27FC236}">
                <a16:creationId xmlns:a16="http://schemas.microsoft.com/office/drawing/2014/main" id="{83FA35C5-627F-434B-B136-002A4D3C54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772418" y="6377706"/>
            <a:ext cx="510629" cy="516708"/>
          </a:xfrm>
          <a:prstGeom prst="rect">
            <a:avLst/>
          </a:prstGeom>
          <a:noFill/>
          <a:ln>
            <a:noFill/>
          </a:ln>
          <a:effectLst>
            <a:outerShdw blurRad="50800" dist="38100" dir="2700000" algn="tl" rotWithShape="0">
              <a:prstClr val="black">
                <a:alpha val="49000"/>
              </a:prstClr>
            </a:outerShdw>
          </a:effectLst>
        </p:spPr>
      </p:pic>
    </p:spTree>
    <p:extLst>
      <p:ext uri="{BB962C8B-B14F-4D97-AF65-F5344CB8AC3E}">
        <p14:creationId xmlns:p14="http://schemas.microsoft.com/office/powerpoint/2010/main" val="191159087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4">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18750"/>
                            </p:stCondLst>
                            <p:childTnLst>
                              <p:par>
                                <p:cTn id="10" presetID="10" presetClass="entr" presetSubtype="0" fill="hold" nodeType="afterEffect">
                                  <p:stCondLst>
                                    <p:cond delay="50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childTnLst>
                                </p:cTn>
                              </p:par>
                            </p:childTnLst>
                          </p:cTn>
                        </p:par>
                        <p:par>
                          <p:cTn id="13" fill="hold">
                            <p:stCondLst>
                              <p:cond delay="20250"/>
                            </p:stCondLst>
                            <p:childTnLst>
                              <p:par>
                                <p:cTn id="14" presetID="42" presetClass="entr" presetSubtype="0" fill="hold" nodeType="afterEffect">
                                  <p:stCondLst>
                                    <p:cond delay="1000"/>
                                  </p:stCondLst>
                                  <p:childTnLst>
                                    <p:set>
                                      <p:cBhvr>
                                        <p:cTn id="15" dur="1" fill="hold">
                                          <p:stCondLst>
                                            <p:cond delay="0"/>
                                          </p:stCondLst>
                                        </p:cTn>
                                        <p:tgtEl>
                                          <p:spTgt spid="6">
                                            <p:txEl>
                                              <p:pRg st="2" end="2"/>
                                            </p:txEl>
                                          </p:spTgt>
                                        </p:tgtEl>
                                        <p:attrNameLst>
                                          <p:attrName>style.visibility</p:attrName>
                                        </p:attrNameLst>
                                      </p:cBhvr>
                                      <p:to>
                                        <p:strVal val="visible"/>
                                      </p:to>
                                    </p:set>
                                    <p:animEffect transition="in" filter="fade">
                                      <p:cBhvr>
                                        <p:cTn id="16" dur="1500"/>
                                        <p:tgtEl>
                                          <p:spTgt spid="6">
                                            <p:txEl>
                                              <p:pRg st="2" end="2"/>
                                            </p:txEl>
                                          </p:spTgt>
                                        </p:tgtEl>
                                      </p:cBhvr>
                                    </p:animEffect>
                                    <p:anim calcmode="lin" valueType="num">
                                      <p:cBhvr>
                                        <p:cTn id="17" dur="1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8" dur="1500" fill="hold"/>
                                        <p:tgtEl>
                                          <p:spTgt spid="6">
                                            <p:txEl>
                                              <p:pRg st="2" end="2"/>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150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1500"/>
                                        <p:tgtEl>
                                          <p:spTgt spid="6">
                                            <p:txEl>
                                              <p:pRg st="3" end="3"/>
                                            </p:txEl>
                                          </p:spTgt>
                                        </p:tgtEl>
                                      </p:cBhvr>
                                    </p:animEffect>
                                    <p:anim calcmode="lin" valueType="num">
                                      <p:cBhvr>
                                        <p:cTn id="22" dur="15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3" dur="1500" fill="hold"/>
                                        <p:tgtEl>
                                          <p:spTgt spid="6">
                                            <p:txEl>
                                              <p:pRg st="3" end="3"/>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2000"/>
                                  </p:stCondLst>
                                  <p:childTnLst>
                                    <p:set>
                                      <p:cBhvr>
                                        <p:cTn id="25" dur="1" fill="hold">
                                          <p:stCondLst>
                                            <p:cond delay="0"/>
                                          </p:stCondLst>
                                        </p:cTn>
                                        <p:tgtEl>
                                          <p:spTgt spid="6">
                                            <p:txEl>
                                              <p:pRg st="4" end="4"/>
                                            </p:txEl>
                                          </p:spTgt>
                                        </p:tgtEl>
                                        <p:attrNameLst>
                                          <p:attrName>style.visibility</p:attrName>
                                        </p:attrNameLst>
                                      </p:cBhvr>
                                      <p:to>
                                        <p:strVal val="visible"/>
                                      </p:to>
                                    </p:set>
                                    <p:animEffect transition="in" filter="fade">
                                      <p:cBhvr>
                                        <p:cTn id="26" dur="1500"/>
                                        <p:tgtEl>
                                          <p:spTgt spid="6">
                                            <p:txEl>
                                              <p:pRg st="4" end="4"/>
                                            </p:txEl>
                                          </p:spTgt>
                                        </p:tgtEl>
                                      </p:cBhvr>
                                    </p:animEffect>
                                    <p:anim calcmode="lin" valueType="num">
                                      <p:cBhvr>
                                        <p:cTn id="27" dur="15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8" dur="1500" fill="hold"/>
                                        <p:tgtEl>
                                          <p:spTgt spid="6">
                                            <p:txEl>
                                              <p:pRg st="4" end="4"/>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2500"/>
                                  </p:stCondLst>
                                  <p:childTnLst>
                                    <p:set>
                                      <p:cBhvr>
                                        <p:cTn id="30" dur="1" fill="hold">
                                          <p:stCondLst>
                                            <p:cond delay="0"/>
                                          </p:stCondLst>
                                        </p:cTn>
                                        <p:tgtEl>
                                          <p:spTgt spid="6">
                                            <p:txEl>
                                              <p:pRg st="5" end="5"/>
                                            </p:txEl>
                                          </p:spTgt>
                                        </p:tgtEl>
                                        <p:attrNameLst>
                                          <p:attrName>style.visibility</p:attrName>
                                        </p:attrNameLst>
                                      </p:cBhvr>
                                      <p:to>
                                        <p:strVal val="visible"/>
                                      </p:to>
                                    </p:set>
                                    <p:animEffect transition="in" filter="fade">
                                      <p:cBhvr>
                                        <p:cTn id="31" dur="1500"/>
                                        <p:tgtEl>
                                          <p:spTgt spid="6">
                                            <p:txEl>
                                              <p:pRg st="5" end="5"/>
                                            </p:txEl>
                                          </p:spTgt>
                                        </p:tgtEl>
                                      </p:cBhvr>
                                    </p:animEffect>
                                    <p:anim calcmode="lin" valueType="num">
                                      <p:cBhvr>
                                        <p:cTn id="32" dur="15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3" dur="15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par>
                          <p:cTn id="34" fill="hold">
                            <p:stCondLst>
                              <p:cond delay="24250"/>
                            </p:stCondLst>
                            <p:childTnLst>
                              <p:par>
                                <p:cTn id="35" presetID="53"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1500" fill="hold"/>
                                        <p:tgtEl>
                                          <p:spTgt spid="8"/>
                                        </p:tgtEl>
                                        <p:attrNameLst>
                                          <p:attrName>ppt_w</p:attrName>
                                        </p:attrNameLst>
                                      </p:cBhvr>
                                      <p:tavLst>
                                        <p:tav tm="0">
                                          <p:val>
                                            <p:fltVal val="0"/>
                                          </p:val>
                                        </p:tav>
                                        <p:tav tm="100000">
                                          <p:val>
                                            <p:strVal val="#ppt_w"/>
                                          </p:val>
                                        </p:tav>
                                      </p:tavLst>
                                    </p:anim>
                                    <p:anim calcmode="lin" valueType="num">
                                      <p:cBhvr>
                                        <p:cTn id="38" dur="1500" fill="hold"/>
                                        <p:tgtEl>
                                          <p:spTgt spid="8"/>
                                        </p:tgtEl>
                                        <p:attrNameLst>
                                          <p:attrName>ppt_h</p:attrName>
                                        </p:attrNameLst>
                                      </p:cBhvr>
                                      <p:tavLst>
                                        <p:tav tm="0">
                                          <p:val>
                                            <p:fltVal val="0"/>
                                          </p:val>
                                        </p:tav>
                                        <p:tav tm="100000">
                                          <p:val>
                                            <p:strVal val="#ppt_h"/>
                                          </p:val>
                                        </p:tav>
                                      </p:tavLst>
                                    </p:anim>
                                    <p:animEffect transition="in" filter="fade">
                                      <p:cBhvr>
                                        <p:cTn id="3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CCF5B3F7-5070-458F-BC97-12CF773B7F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637310"/>
            <a:ext cx="10106360" cy="5588000"/>
          </a:xfrm>
          <a:prstGeom prst="rect">
            <a:avLst/>
          </a:prstGeom>
        </p:spPr>
      </p:pic>
      <p:pic>
        <p:nvPicPr>
          <p:cNvPr id="3" name="Obrázok 2">
            <a:extLst>
              <a:ext uri="{FF2B5EF4-FFF2-40B4-BE49-F238E27FC236}">
                <a16:creationId xmlns:a16="http://schemas.microsoft.com/office/drawing/2014/main" id="{02C91AA7-5066-427A-AB4B-8479458923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36539">
            <a:off x="1022994" y="3174514"/>
            <a:ext cx="3663696" cy="2590800"/>
          </a:xfrm>
          <a:prstGeom prst="rect">
            <a:avLst/>
          </a:prstGeom>
        </p:spPr>
      </p:pic>
      <p:pic>
        <p:nvPicPr>
          <p:cNvPr id="7" name="Obrázok 6">
            <a:extLst>
              <a:ext uri="{FF2B5EF4-FFF2-40B4-BE49-F238E27FC236}">
                <a16:creationId xmlns:a16="http://schemas.microsoft.com/office/drawing/2014/main" id="{68BBFBAE-10B1-48F5-8899-18A91F61A0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4117">
            <a:off x="1732145" y="886792"/>
            <a:ext cx="2590284" cy="3663464"/>
          </a:xfrm>
          <a:prstGeom prst="rect">
            <a:avLst/>
          </a:prstGeom>
        </p:spPr>
      </p:pic>
      <p:pic>
        <p:nvPicPr>
          <p:cNvPr id="9" name="Obrázok 8">
            <a:extLst>
              <a:ext uri="{FF2B5EF4-FFF2-40B4-BE49-F238E27FC236}">
                <a16:creationId xmlns:a16="http://schemas.microsoft.com/office/drawing/2014/main" id="{965FA275-2CE8-4A28-9935-7C07F34F7F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45688">
            <a:off x="3980282" y="1656974"/>
            <a:ext cx="2531488" cy="3494554"/>
          </a:xfrm>
          <a:prstGeom prst="rect">
            <a:avLst/>
          </a:prstGeom>
        </p:spPr>
      </p:pic>
      <p:pic>
        <p:nvPicPr>
          <p:cNvPr id="11" name="Obrázok 10">
            <a:extLst>
              <a:ext uri="{FF2B5EF4-FFF2-40B4-BE49-F238E27FC236}">
                <a16:creationId xmlns:a16="http://schemas.microsoft.com/office/drawing/2014/main" id="{AB2B67FE-4E1E-47C0-9AFB-089CAD66E0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1292">
            <a:off x="6446607" y="957345"/>
            <a:ext cx="2578295" cy="3646507"/>
          </a:xfrm>
          <a:prstGeom prst="rect">
            <a:avLst/>
          </a:prstGeom>
        </p:spPr>
      </p:pic>
      <p:pic>
        <p:nvPicPr>
          <p:cNvPr id="13" name="Obrázok 12">
            <a:extLst>
              <a:ext uri="{FF2B5EF4-FFF2-40B4-BE49-F238E27FC236}">
                <a16:creationId xmlns:a16="http://schemas.microsoft.com/office/drawing/2014/main" id="{9B9E0E3F-0351-4AF2-A518-5C9E54E57BF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1367253">
            <a:off x="8294855" y="2791270"/>
            <a:ext cx="2258794" cy="3194634"/>
          </a:xfrm>
          <a:prstGeom prst="rect">
            <a:avLst/>
          </a:prstGeom>
        </p:spPr>
      </p:pic>
      <p:pic>
        <p:nvPicPr>
          <p:cNvPr id="8" name="Kruh - šípka">
            <a:extLst>
              <a:ext uri="{FF2B5EF4-FFF2-40B4-BE49-F238E27FC236}">
                <a16:creationId xmlns:a16="http://schemas.microsoft.com/office/drawing/2014/main" id="{15901ABC-3DF3-4E2B-9A9E-D07D83FEF06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772418" y="6377706"/>
            <a:ext cx="510629" cy="516708"/>
          </a:xfrm>
          <a:prstGeom prst="rect">
            <a:avLst/>
          </a:prstGeom>
          <a:noFill/>
          <a:ln>
            <a:noFill/>
          </a:ln>
          <a:effectLst>
            <a:outerShdw blurRad="50800" dist="38100" dir="2700000" algn="tl" rotWithShape="0">
              <a:prstClr val="black">
                <a:alpha val="49000"/>
              </a:prstClr>
            </a:outerShdw>
          </a:effectLst>
        </p:spPr>
      </p:pic>
    </p:spTree>
    <p:extLst>
      <p:ext uri="{BB962C8B-B14F-4D97-AF65-F5344CB8AC3E}">
        <p14:creationId xmlns:p14="http://schemas.microsoft.com/office/powerpoint/2010/main" val="58111148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7"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500"/>
                                        <p:tgtEl>
                                          <p:spTgt spid="9"/>
                                        </p:tgtEl>
                                      </p:cBhvr>
                                    </p:animEffect>
                                    <p:anim calcmode="lin" valueType="num">
                                      <p:cBhvr>
                                        <p:cTn id="20" dur="1500" fill="hold"/>
                                        <p:tgtEl>
                                          <p:spTgt spid="9"/>
                                        </p:tgtEl>
                                        <p:attrNameLst>
                                          <p:attrName>ppt_x</p:attrName>
                                        </p:attrNameLst>
                                      </p:cBhvr>
                                      <p:tavLst>
                                        <p:tav tm="0">
                                          <p:val>
                                            <p:strVal val="#ppt_x"/>
                                          </p:val>
                                        </p:tav>
                                        <p:tav tm="100000">
                                          <p:val>
                                            <p:strVal val="#ppt_x"/>
                                          </p:val>
                                        </p:tav>
                                      </p:tavLst>
                                    </p:anim>
                                    <p:anim calcmode="lin" valueType="num">
                                      <p:cBhvr>
                                        <p:cTn id="21" dur="1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4500"/>
                            </p:stCondLst>
                            <p:childTnLst>
                              <p:par>
                                <p:cTn id="23" presetID="47"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500"/>
                                        <p:tgtEl>
                                          <p:spTgt spid="11"/>
                                        </p:tgtEl>
                                      </p:cBhvr>
                                    </p:animEffect>
                                    <p:anim calcmode="lin" valueType="num">
                                      <p:cBhvr>
                                        <p:cTn id="26" dur="1500" fill="hold"/>
                                        <p:tgtEl>
                                          <p:spTgt spid="11"/>
                                        </p:tgtEl>
                                        <p:attrNameLst>
                                          <p:attrName>ppt_x</p:attrName>
                                        </p:attrNameLst>
                                      </p:cBhvr>
                                      <p:tavLst>
                                        <p:tav tm="0">
                                          <p:val>
                                            <p:strVal val="#ppt_x"/>
                                          </p:val>
                                        </p:tav>
                                        <p:tav tm="100000">
                                          <p:val>
                                            <p:strVal val="#ppt_x"/>
                                          </p:val>
                                        </p:tav>
                                      </p:tavLst>
                                    </p:anim>
                                    <p:anim calcmode="lin" valueType="num">
                                      <p:cBhvr>
                                        <p:cTn id="27" dur="1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6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anim calcmode="lin" valueType="num">
                                      <p:cBhvr>
                                        <p:cTn id="32" dur="1500" fill="hold"/>
                                        <p:tgtEl>
                                          <p:spTgt spid="13"/>
                                        </p:tgtEl>
                                        <p:attrNameLst>
                                          <p:attrName>ppt_x</p:attrName>
                                        </p:attrNameLst>
                                      </p:cBhvr>
                                      <p:tavLst>
                                        <p:tav tm="0">
                                          <p:val>
                                            <p:strVal val="#ppt_x"/>
                                          </p:val>
                                        </p:tav>
                                        <p:tav tm="100000">
                                          <p:val>
                                            <p:strVal val="#ppt_x"/>
                                          </p:val>
                                        </p:tav>
                                      </p:tavLst>
                                    </p:anim>
                                    <p:anim calcmode="lin" valueType="num">
                                      <p:cBhvr>
                                        <p:cTn id="33" dur="15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7500"/>
                            </p:stCondLst>
                            <p:childTnLst>
                              <p:par>
                                <p:cTn id="35" presetID="53"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1500" fill="hold"/>
                                        <p:tgtEl>
                                          <p:spTgt spid="8"/>
                                        </p:tgtEl>
                                        <p:attrNameLst>
                                          <p:attrName>ppt_w</p:attrName>
                                        </p:attrNameLst>
                                      </p:cBhvr>
                                      <p:tavLst>
                                        <p:tav tm="0">
                                          <p:val>
                                            <p:fltVal val="0"/>
                                          </p:val>
                                        </p:tav>
                                        <p:tav tm="100000">
                                          <p:val>
                                            <p:strVal val="#ppt_w"/>
                                          </p:val>
                                        </p:tav>
                                      </p:tavLst>
                                    </p:anim>
                                    <p:anim calcmode="lin" valueType="num">
                                      <p:cBhvr>
                                        <p:cTn id="38" dur="1500" fill="hold"/>
                                        <p:tgtEl>
                                          <p:spTgt spid="8"/>
                                        </p:tgtEl>
                                        <p:attrNameLst>
                                          <p:attrName>ppt_h</p:attrName>
                                        </p:attrNameLst>
                                      </p:cBhvr>
                                      <p:tavLst>
                                        <p:tav tm="0">
                                          <p:val>
                                            <p:fltVal val="0"/>
                                          </p:val>
                                        </p:tav>
                                        <p:tav tm="100000">
                                          <p:val>
                                            <p:strVal val="#ppt_h"/>
                                          </p:val>
                                        </p:tav>
                                      </p:tavLst>
                                    </p:anim>
                                    <p:animEffect transition="in" filter="fade">
                                      <p:cBhvr>
                                        <p:cTn id="3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2">
            <a:extLst>
              <a:ext uri="{FF2B5EF4-FFF2-40B4-BE49-F238E27FC236}">
                <a16:creationId xmlns:a16="http://schemas.microsoft.com/office/drawing/2014/main" id="{692866E9-2100-4B49-940F-3118698667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102" y="4682762"/>
            <a:ext cx="4853455" cy="2039260"/>
          </a:xfrm>
          <a:prstGeom prst="rect">
            <a:avLst/>
          </a:prstGeom>
        </p:spPr>
      </p:pic>
      <p:pic>
        <p:nvPicPr>
          <p:cNvPr id="3" name="Rám 1">
            <a:extLst>
              <a:ext uri="{FF2B5EF4-FFF2-40B4-BE49-F238E27FC236}">
                <a16:creationId xmlns:a16="http://schemas.microsoft.com/office/drawing/2014/main" id="{364A6E7F-3D13-4D55-AD93-E78C541CCE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2932" y="150881"/>
            <a:ext cx="4581026" cy="6789600"/>
          </a:xfrm>
          <a:prstGeom prst="rect">
            <a:avLst/>
          </a:prstGeom>
        </p:spPr>
      </p:pic>
      <p:pic>
        <p:nvPicPr>
          <p:cNvPr id="5" name="Ocenenie">
            <a:extLst>
              <a:ext uri="{FF2B5EF4-FFF2-40B4-BE49-F238E27FC236}">
                <a16:creationId xmlns:a16="http://schemas.microsoft.com/office/drawing/2014/main" id="{86482455-4CA7-4120-BD4B-0F88894791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942" y="228732"/>
            <a:ext cx="4433005" cy="6633898"/>
          </a:xfrm>
          <a:prstGeom prst="rect">
            <a:avLst/>
          </a:prstGeom>
        </p:spPr>
      </p:pic>
      <p:sp>
        <p:nvSpPr>
          <p:cNvPr id="4" name="Text">
            <a:extLst>
              <a:ext uri="{FF2B5EF4-FFF2-40B4-BE49-F238E27FC236}">
                <a16:creationId xmlns:a16="http://schemas.microsoft.com/office/drawing/2014/main" id="{8F67AF6D-DC7D-4A2F-AAE9-25C28AC7FE11}"/>
              </a:ext>
            </a:extLst>
          </p:cNvPr>
          <p:cNvSpPr txBox="1"/>
          <p:nvPr/>
        </p:nvSpPr>
        <p:spPr>
          <a:xfrm>
            <a:off x="855405" y="5337027"/>
            <a:ext cx="4650659" cy="1169551"/>
          </a:xfrm>
          <a:prstGeom prst="rect">
            <a:avLst/>
          </a:prstGeom>
          <a:noFill/>
        </p:spPr>
        <p:txBody>
          <a:bodyPr wrap="square" rtlCol="0">
            <a:spAutoFit/>
          </a:bodyPr>
          <a:lstStyle/>
          <a:p>
            <a:r>
              <a:rPr lang="sk-SK" sz="1400">
                <a:solidFill>
                  <a:schemeClr val="bg1"/>
                </a:solidFill>
                <a:latin typeface="Brooklyn CE" pitchFamily="2" charset="0"/>
              </a:rPr>
              <a:t>Award of the</a:t>
            </a:r>
          </a:p>
          <a:p>
            <a:r>
              <a:rPr lang="en-US" sz="1400">
                <a:solidFill>
                  <a:schemeClr val="bg1"/>
                </a:solidFill>
                <a:latin typeface="Brooklyn CE" pitchFamily="2" charset="0"/>
              </a:rPr>
              <a:t>National Nature Conservation of the Slovak Republic</a:t>
            </a:r>
            <a:endParaRPr lang="sk-SK" sz="1400">
              <a:solidFill>
                <a:schemeClr val="bg1"/>
              </a:solidFill>
              <a:latin typeface="Brooklyn CE" pitchFamily="2" charset="0"/>
            </a:endParaRPr>
          </a:p>
          <a:p>
            <a:r>
              <a:rPr lang="sk-SK" sz="1400">
                <a:solidFill>
                  <a:schemeClr val="bg1"/>
                </a:solidFill>
                <a:latin typeface="Brooklyn CE" pitchFamily="2" charset="0"/>
              </a:rPr>
              <a:t>and </a:t>
            </a:r>
            <a:r>
              <a:rPr lang="en-US" sz="1400">
                <a:solidFill>
                  <a:schemeClr val="bg1"/>
                </a:solidFill>
                <a:latin typeface="Brooklyn CE" pitchFamily="2" charset="0"/>
              </a:rPr>
              <a:t>the</a:t>
            </a:r>
            <a:endParaRPr lang="sk-SK" sz="1400">
              <a:solidFill>
                <a:schemeClr val="bg1"/>
              </a:solidFill>
              <a:latin typeface="Brooklyn CE" pitchFamily="2" charset="0"/>
            </a:endParaRPr>
          </a:p>
          <a:p>
            <a:r>
              <a:rPr lang="en-US" sz="1400">
                <a:solidFill>
                  <a:schemeClr val="bg1"/>
                </a:solidFill>
                <a:latin typeface="Brooklyn CE" pitchFamily="2" charset="0"/>
              </a:rPr>
              <a:t>Muránska Planina National Park</a:t>
            </a:r>
            <a:endParaRPr lang="sk-SK" sz="1400">
              <a:solidFill>
                <a:schemeClr val="bg1"/>
              </a:solidFill>
              <a:latin typeface="Brooklyn CE" pitchFamily="2" charset="0"/>
            </a:endParaRPr>
          </a:p>
          <a:p>
            <a:r>
              <a:rPr lang="sk-SK" sz="1400">
                <a:solidFill>
                  <a:schemeClr val="bg1"/>
                </a:solidFill>
                <a:latin typeface="Brooklyn CE" pitchFamily="2" charset="0"/>
              </a:rPr>
              <a:t>(2017)</a:t>
            </a:r>
          </a:p>
        </p:txBody>
      </p:sp>
      <p:pic>
        <p:nvPicPr>
          <p:cNvPr id="7" name="Kruh - šípka">
            <a:extLst>
              <a:ext uri="{FF2B5EF4-FFF2-40B4-BE49-F238E27FC236}">
                <a16:creationId xmlns:a16="http://schemas.microsoft.com/office/drawing/2014/main" id="{7FAE4452-58EE-494B-A295-FC626D1F62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772418" y="6377706"/>
            <a:ext cx="510629" cy="516708"/>
          </a:xfrm>
          <a:prstGeom prst="rect">
            <a:avLst/>
          </a:prstGeom>
          <a:noFill/>
          <a:ln>
            <a:noFill/>
          </a:ln>
          <a:effectLst>
            <a:outerShdw blurRad="50800" dist="38100" dir="2700000" algn="tl" rotWithShape="0">
              <a:prstClr val="black">
                <a:alpha val="49000"/>
              </a:prstClr>
            </a:outerShdw>
          </a:effectLst>
        </p:spPr>
      </p:pic>
    </p:spTree>
    <p:extLst>
      <p:ext uri="{BB962C8B-B14F-4D97-AF65-F5344CB8AC3E}">
        <p14:creationId xmlns:p14="http://schemas.microsoft.com/office/powerpoint/2010/main" val="836273255"/>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42" presetClass="entr" presetSubtype="0" fill="hold" nodeType="after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500"/>
                                        <p:tgtEl>
                                          <p:spTgt spid="6"/>
                                        </p:tgtEl>
                                      </p:cBhvr>
                                    </p:animEffect>
                                    <p:anim calcmode="lin" valueType="num">
                                      <p:cBhvr>
                                        <p:cTn id="17" dur="1500" fill="hold"/>
                                        <p:tgtEl>
                                          <p:spTgt spid="6"/>
                                        </p:tgtEl>
                                        <p:attrNameLst>
                                          <p:attrName>ppt_x</p:attrName>
                                        </p:attrNameLst>
                                      </p:cBhvr>
                                      <p:tavLst>
                                        <p:tav tm="0">
                                          <p:val>
                                            <p:strVal val="#ppt_x"/>
                                          </p:val>
                                        </p:tav>
                                        <p:tav tm="100000">
                                          <p:val>
                                            <p:strVal val="#ppt_x"/>
                                          </p:val>
                                        </p:tav>
                                      </p:tavLst>
                                    </p:anim>
                                    <p:anim calcmode="lin" valueType="num">
                                      <p:cBhvr>
                                        <p:cTn id="18" dur="15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1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500"/>
                                        <p:tgtEl>
                                          <p:spTgt spid="4"/>
                                        </p:tgtEl>
                                      </p:cBhvr>
                                    </p:animEffect>
                                    <p:anim calcmode="lin" valueType="num">
                                      <p:cBhvr>
                                        <p:cTn id="22" dur="1500" fill="hold"/>
                                        <p:tgtEl>
                                          <p:spTgt spid="4"/>
                                        </p:tgtEl>
                                        <p:attrNameLst>
                                          <p:attrName>ppt_x</p:attrName>
                                        </p:attrNameLst>
                                      </p:cBhvr>
                                      <p:tavLst>
                                        <p:tav tm="0">
                                          <p:val>
                                            <p:strVal val="#ppt_x"/>
                                          </p:val>
                                        </p:tav>
                                        <p:tav tm="100000">
                                          <p:val>
                                            <p:strVal val="#ppt_x"/>
                                          </p:val>
                                        </p:tav>
                                      </p:tavLst>
                                    </p:anim>
                                    <p:anim calcmode="lin" valueType="num">
                                      <p:cBhvr>
                                        <p:cTn id="23" dur="15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53" presetClass="entr" presetSubtype="16"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500" fill="hold"/>
                                        <p:tgtEl>
                                          <p:spTgt spid="7"/>
                                        </p:tgtEl>
                                        <p:attrNameLst>
                                          <p:attrName>ppt_w</p:attrName>
                                        </p:attrNameLst>
                                      </p:cBhvr>
                                      <p:tavLst>
                                        <p:tav tm="0">
                                          <p:val>
                                            <p:fltVal val="0"/>
                                          </p:val>
                                        </p:tav>
                                        <p:tav tm="100000">
                                          <p:val>
                                            <p:strVal val="#ppt_w"/>
                                          </p:val>
                                        </p:tav>
                                      </p:tavLst>
                                    </p:anim>
                                    <p:anim calcmode="lin" valueType="num">
                                      <p:cBhvr>
                                        <p:cTn id="28" dur="1500" fill="hold"/>
                                        <p:tgtEl>
                                          <p:spTgt spid="7"/>
                                        </p:tgtEl>
                                        <p:attrNameLst>
                                          <p:attrName>ppt_h</p:attrName>
                                        </p:attrNameLst>
                                      </p:cBhvr>
                                      <p:tavLst>
                                        <p:tav tm="0">
                                          <p:val>
                                            <p:fltVal val="0"/>
                                          </p:val>
                                        </p:tav>
                                        <p:tav tm="100000">
                                          <p:val>
                                            <p:strVal val="#ppt_h"/>
                                          </p:val>
                                        </p:tav>
                                      </p:tavLst>
                                    </p:anim>
                                    <p:animEffect transition="in" filter="fade">
                                      <p:cBhvr>
                                        <p:cTn id="29"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691732768"/>
      </p:ext>
    </p:extLst>
  </p:cSld>
  <p:clrMapOvr>
    <a:masterClrMapping/>
  </p:clrMapOvr>
  <p:transition spd="slow" advClick="0" advTm="10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424970556"/>
      </p:ext>
    </p:extLst>
  </p:cSld>
  <p:clrMapOvr>
    <a:masterClrMapping/>
  </p:clrMapOvr>
  <p:transition spd="slow" advClick="0" advTm="1000">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560685585"/>
      </p:ext>
    </p:extLst>
  </p:cSld>
  <p:clrMapOvr>
    <a:masterClrMapping/>
  </p:clrMapOvr>
  <p:transition spd="slow" advClick="0" advTm="4000">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745604147"/>
      </p:ext>
    </p:extLst>
  </p:cSld>
  <p:clrMapOvr>
    <a:masterClrMapping/>
  </p:clrMapOvr>
  <p:transition spd="slow" advClick="0" advTm="4000">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593384297"/>
      </p:ext>
    </p:extLst>
  </p:cSld>
  <p:clrMapOvr>
    <a:masterClrMapping/>
  </p:clrMapOvr>
  <p:transition spd="slow" advClick="0" advTm="4000">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455479101"/>
      </p:ext>
    </p:extLst>
  </p:cSld>
  <p:clrMapOvr>
    <a:masterClrMapping/>
  </p:clrMapOvr>
  <p:transition spd="slow" advClick="0" advTm="4000">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109794316"/>
      </p:ext>
    </p:extLst>
  </p:cSld>
  <p:clrMapOvr>
    <a:masterClrMapping/>
  </p:clrMapOvr>
  <p:transition spd="slow" advClick="0" advTm="1000">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539099383"/>
      </p:ext>
    </p:extLst>
  </p:cSld>
  <p:clrMapOvr>
    <a:masterClrMapping/>
  </p:clrMapOvr>
  <p:transition spd="slow" advClick="0" advTm="4000">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456118254"/>
      </p:ext>
    </p:extLst>
  </p:cSld>
  <p:clrMapOvr>
    <a:masterClrMapping/>
  </p:clrMapOvr>
  <p:transition spd="slow" advClick="0" advTm="4000">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650950806"/>
      </p:ext>
    </p:extLst>
  </p:cSld>
  <p:clrMapOvr>
    <a:masterClrMapping/>
  </p:clrMapOvr>
  <p:transition spd="slow" advClick="0" advTm="4000">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510220893"/>
      </p:ext>
    </p:extLst>
  </p:cSld>
  <p:clrMapOvr>
    <a:masterClrMapping/>
  </p:clrMapOvr>
  <p:transition spd="slow" advClick="0" advTm="1000">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022585352"/>
      </p:ext>
    </p:extLst>
  </p:cSld>
  <p:clrMapOvr>
    <a:masterClrMapping/>
  </p:clrMapOvr>
  <p:transition spd="slow" advClick="0" advTm="4000">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683972332"/>
      </p:ext>
    </p:extLst>
  </p:cSld>
  <p:clrMapOvr>
    <a:masterClrMapping/>
  </p:clrMapOvr>
  <p:transition spd="slow" advClick="0" advTm="4000">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591789444"/>
      </p:ext>
    </p:extLst>
  </p:cSld>
  <p:clrMapOvr>
    <a:masterClrMapping/>
  </p:clrMapOvr>
  <p:transition spd="slow" advClick="0" advTm="4000">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7" cy="6645600"/>
          </a:xfrm>
          <a:prstGeom prst="rect">
            <a:avLst/>
          </a:prstGeom>
        </p:spPr>
      </p:pic>
    </p:spTree>
    <p:extLst>
      <p:ext uri="{BB962C8B-B14F-4D97-AF65-F5344CB8AC3E}">
        <p14:creationId xmlns:p14="http://schemas.microsoft.com/office/powerpoint/2010/main" val="3717813591"/>
      </p:ext>
    </p:extLst>
  </p:cSld>
  <p:clrMapOvr>
    <a:masterClrMapping/>
  </p:clrMapOvr>
  <p:transition spd="slow" advClick="0" advTm="3000">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358235959"/>
      </p:ext>
    </p:extLst>
  </p:cSld>
  <p:clrMapOvr>
    <a:masterClrMapping/>
  </p:clrMapOvr>
  <p:transition spd="slow" advClick="0" advTm="1000">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616819977"/>
      </p:ext>
    </p:extLst>
  </p:cSld>
  <p:clrMapOvr>
    <a:masterClrMapping/>
  </p:clrMapOvr>
  <p:transition spd="slow" advClick="0" advTm="4000">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6" cy="6645600"/>
          </a:xfrm>
          <a:prstGeom prst="rect">
            <a:avLst/>
          </a:prstGeom>
        </p:spPr>
      </p:pic>
    </p:spTree>
    <p:extLst>
      <p:ext uri="{BB962C8B-B14F-4D97-AF65-F5344CB8AC3E}">
        <p14:creationId xmlns:p14="http://schemas.microsoft.com/office/powerpoint/2010/main" val="3996385138"/>
      </p:ext>
    </p:extLst>
  </p:cSld>
  <p:clrMapOvr>
    <a:masterClrMapping/>
  </p:clrMapOvr>
  <p:transition spd="slow" advClick="0" advTm="3000">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6" cy="6645599"/>
          </a:xfrm>
          <a:prstGeom prst="rect">
            <a:avLst/>
          </a:prstGeom>
        </p:spPr>
      </p:pic>
    </p:spTree>
    <p:extLst>
      <p:ext uri="{BB962C8B-B14F-4D97-AF65-F5344CB8AC3E}">
        <p14:creationId xmlns:p14="http://schemas.microsoft.com/office/powerpoint/2010/main" val="2732468558"/>
      </p:ext>
    </p:extLst>
  </p:cSld>
  <p:clrMapOvr>
    <a:masterClrMapping/>
  </p:clrMapOvr>
  <p:transition spd="slow" advClick="0" advTm="3000">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6" cy="6645599"/>
          </a:xfrm>
          <a:prstGeom prst="rect">
            <a:avLst/>
          </a:prstGeom>
        </p:spPr>
      </p:pic>
    </p:spTree>
    <p:extLst>
      <p:ext uri="{BB962C8B-B14F-4D97-AF65-F5344CB8AC3E}">
        <p14:creationId xmlns:p14="http://schemas.microsoft.com/office/powerpoint/2010/main" val="592819351"/>
      </p:ext>
    </p:extLst>
  </p:cSld>
  <p:clrMapOvr>
    <a:masterClrMapping/>
  </p:clrMapOvr>
  <p:transition spd="slow" advClick="0" advTm="3000">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FFB700FD-24F8-47DF-A013-01360CD0CF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91" y="363281"/>
            <a:ext cx="11120106" cy="6364800"/>
          </a:xfrm>
          <a:prstGeom prst="rect">
            <a:avLst/>
          </a:prstGeom>
        </p:spPr>
      </p:pic>
      <p:pic>
        <p:nvPicPr>
          <p:cNvPr id="5" name="Obrázok 4">
            <a:extLst>
              <a:ext uri="{FF2B5EF4-FFF2-40B4-BE49-F238E27FC236}">
                <a16:creationId xmlns:a16="http://schemas.microsoft.com/office/drawing/2014/main" id="{E48CEC0B-B61C-4A5B-8B1C-C69B220362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832" y="440681"/>
            <a:ext cx="10958824" cy="6210000"/>
          </a:xfrm>
          <a:prstGeom prst="rect">
            <a:avLst/>
          </a:prstGeom>
        </p:spPr>
      </p:pic>
    </p:spTree>
    <p:extLst>
      <p:ext uri="{BB962C8B-B14F-4D97-AF65-F5344CB8AC3E}">
        <p14:creationId xmlns:p14="http://schemas.microsoft.com/office/powerpoint/2010/main" val="4125238830"/>
      </p:ext>
    </p:extLst>
  </p:cSld>
  <p:clrMapOvr>
    <a:masterClrMapping/>
  </p:clrMapOvr>
  <p:transition spd="slow" advClick="0" advTm="4000">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93465132"/>
      </p:ext>
    </p:extLst>
  </p:cSld>
  <p:clrMapOvr>
    <a:masterClrMapping/>
  </p:clrMapOvr>
  <p:transition spd="slow" advClick="0" advTm="4000">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934872139"/>
      </p:ext>
    </p:extLst>
  </p:cSld>
  <p:clrMapOvr>
    <a:masterClrMapping/>
  </p:clrMapOvr>
  <p:transition spd="slow" advClick="0" advTm="4000">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175791834"/>
      </p:ext>
    </p:extLst>
  </p:cSld>
  <p:clrMapOvr>
    <a:masterClrMapping/>
  </p:clrMapOvr>
  <p:transition spd="slow" advClick="0" advTm="4000">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794087229"/>
      </p:ext>
    </p:extLst>
  </p:cSld>
  <p:clrMapOvr>
    <a:masterClrMapping/>
  </p:clrMapOvr>
  <p:transition spd="slow" advClick="0" advTm="1000">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41495665"/>
      </p:ext>
    </p:extLst>
  </p:cSld>
  <p:clrMapOvr>
    <a:masterClrMapping/>
  </p:clrMapOvr>
  <p:transition spd="slow" advClick="0" advTm="1000">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830503227"/>
      </p:ext>
    </p:extLst>
  </p:cSld>
  <p:clrMapOvr>
    <a:masterClrMapping/>
  </p:clrMapOvr>
  <p:transition spd="slow" advClick="0" advTm="4000">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5" cy="6645599"/>
          </a:xfrm>
          <a:prstGeom prst="rect">
            <a:avLst/>
          </a:prstGeom>
        </p:spPr>
      </p:pic>
    </p:spTree>
    <p:extLst>
      <p:ext uri="{BB962C8B-B14F-4D97-AF65-F5344CB8AC3E}">
        <p14:creationId xmlns:p14="http://schemas.microsoft.com/office/powerpoint/2010/main" val="721258246"/>
      </p:ext>
    </p:extLst>
  </p:cSld>
  <p:clrMapOvr>
    <a:masterClrMapping/>
  </p:clrMapOvr>
  <p:transition spd="slow" advClick="0" advTm="1000">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1679089198"/>
      </p:ext>
    </p:extLst>
  </p:cSld>
  <p:clrMapOvr>
    <a:masterClrMapping/>
  </p:clrMapOvr>
  <p:transition spd="slow" advClick="0" advTm="1000">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A6E5B15-95B1-4737-B8A2-C4340694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484"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4" y="222881"/>
            <a:ext cx="4433005" cy="6645599"/>
          </a:xfrm>
          <a:prstGeom prst="rect">
            <a:avLst/>
          </a:prstGeom>
        </p:spPr>
      </p:pic>
    </p:spTree>
    <p:extLst>
      <p:ext uri="{BB962C8B-B14F-4D97-AF65-F5344CB8AC3E}">
        <p14:creationId xmlns:p14="http://schemas.microsoft.com/office/powerpoint/2010/main" val="3212221939"/>
      </p:ext>
    </p:extLst>
  </p:cSld>
  <p:clrMapOvr>
    <a:masterClrMapping/>
  </p:clrMapOvr>
  <p:transition spd="slow" advClick="0" advTm="3000">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593001158"/>
      </p:ext>
    </p:extLst>
  </p:cSld>
  <p:clrMapOvr>
    <a:masterClrMapping/>
  </p:clrMapOvr>
  <p:transition spd="slow" advClick="0" advTm="4000">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A6E5B15-95B1-4737-B8A2-C4340694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484"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4" y="222881"/>
            <a:ext cx="4433005" cy="6645598"/>
          </a:xfrm>
          <a:prstGeom prst="rect">
            <a:avLst/>
          </a:prstGeom>
        </p:spPr>
      </p:pic>
    </p:spTree>
    <p:extLst>
      <p:ext uri="{BB962C8B-B14F-4D97-AF65-F5344CB8AC3E}">
        <p14:creationId xmlns:p14="http://schemas.microsoft.com/office/powerpoint/2010/main" val="376333507"/>
      </p:ext>
    </p:extLst>
  </p:cSld>
  <p:clrMapOvr>
    <a:masterClrMapping/>
  </p:clrMapOvr>
  <p:transition spd="slow" advClick="0" advTm="1000">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A6E5B15-95B1-4737-B8A2-C4340694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484"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4" y="222881"/>
            <a:ext cx="4433005" cy="6645598"/>
          </a:xfrm>
          <a:prstGeom prst="rect">
            <a:avLst/>
          </a:prstGeom>
        </p:spPr>
      </p:pic>
    </p:spTree>
    <p:extLst>
      <p:ext uri="{BB962C8B-B14F-4D97-AF65-F5344CB8AC3E}">
        <p14:creationId xmlns:p14="http://schemas.microsoft.com/office/powerpoint/2010/main" val="2361759948"/>
      </p:ext>
    </p:extLst>
  </p:cSld>
  <p:clrMapOvr>
    <a:masterClrMapping/>
  </p:clrMapOvr>
  <p:transition spd="slow" advClick="0" advTm="1000">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A6E5B15-95B1-4737-B8A2-C4340694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484"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4" y="222881"/>
            <a:ext cx="4433005" cy="6645598"/>
          </a:xfrm>
          <a:prstGeom prst="rect">
            <a:avLst/>
          </a:prstGeom>
        </p:spPr>
      </p:pic>
    </p:spTree>
    <p:extLst>
      <p:ext uri="{BB962C8B-B14F-4D97-AF65-F5344CB8AC3E}">
        <p14:creationId xmlns:p14="http://schemas.microsoft.com/office/powerpoint/2010/main" val="1803470732"/>
      </p:ext>
    </p:extLst>
  </p:cSld>
  <p:clrMapOvr>
    <a:masterClrMapping/>
  </p:clrMapOvr>
  <p:transition spd="slow" advClick="0" advTm="1000">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A6E5B15-95B1-4737-B8A2-C4340694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484"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4" y="222881"/>
            <a:ext cx="4433005" cy="6645598"/>
          </a:xfrm>
          <a:prstGeom prst="rect">
            <a:avLst/>
          </a:prstGeom>
        </p:spPr>
      </p:pic>
    </p:spTree>
    <p:extLst>
      <p:ext uri="{BB962C8B-B14F-4D97-AF65-F5344CB8AC3E}">
        <p14:creationId xmlns:p14="http://schemas.microsoft.com/office/powerpoint/2010/main" val="3604479922"/>
      </p:ext>
    </p:extLst>
  </p:cSld>
  <p:clrMapOvr>
    <a:masterClrMapping/>
  </p:clrMapOvr>
  <p:transition spd="slow" advClick="0" advTm="3000">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5" cy="6645598"/>
          </a:xfrm>
          <a:prstGeom prst="rect">
            <a:avLst/>
          </a:prstGeom>
        </p:spPr>
      </p:pic>
    </p:spTree>
    <p:extLst>
      <p:ext uri="{BB962C8B-B14F-4D97-AF65-F5344CB8AC3E}">
        <p14:creationId xmlns:p14="http://schemas.microsoft.com/office/powerpoint/2010/main" val="887897867"/>
      </p:ext>
    </p:extLst>
  </p:cSld>
  <p:clrMapOvr>
    <a:masterClrMapping/>
  </p:clrMapOvr>
  <p:transition spd="slow" advClick="0" advTm="1000">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5" cy="6645598"/>
          </a:xfrm>
          <a:prstGeom prst="rect">
            <a:avLst/>
          </a:prstGeom>
        </p:spPr>
      </p:pic>
    </p:spTree>
    <p:extLst>
      <p:ext uri="{BB962C8B-B14F-4D97-AF65-F5344CB8AC3E}">
        <p14:creationId xmlns:p14="http://schemas.microsoft.com/office/powerpoint/2010/main" val="2262862724"/>
      </p:ext>
    </p:extLst>
  </p:cSld>
  <p:clrMapOvr>
    <a:masterClrMapping/>
  </p:clrMapOvr>
  <p:transition spd="slow" advClick="0" advTm="1000">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5" cy="6645598"/>
          </a:xfrm>
          <a:prstGeom prst="rect">
            <a:avLst/>
          </a:prstGeom>
        </p:spPr>
      </p:pic>
    </p:spTree>
    <p:extLst>
      <p:ext uri="{BB962C8B-B14F-4D97-AF65-F5344CB8AC3E}">
        <p14:creationId xmlns:p14="http://schemas.microsoft.com/office/powerpoint/2010/main" val="693205820"/>
      </p:ext>
    </p:extLst>
  </p:cSld>
  <p:clrMapOvr>
    <a:masterClrMapping/>
  </p:clrMapOvr>
  <p:transition spd="slow" advClick="0" advTm="1000">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4989"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999" y="223200"/>
            <a:ext cx="4433005" cy="6645598"/>
          </a:xfrm>
          <a:prstGeom prst="rect">
            <a:avLst/>
          </a:prstGeom>
        </p:spPr>
      </p:pic>
    </p:spTree>
    <p:extLst>
      <p:ext uri="{BB962C8B-B14F-4D97-AF65-F5344CB8AC3E}">
        <p14:creationId xmlns:p14="http://schemas.microsoft.com/office/powerpoint/2010/main" val="1799171473"/>
      </p:ext>
    </p:extLst>
  </p:cSld>
  <p:clrMapOvr>
    <a:masterClrMapping/>
  </p:clrMapOvr>
  <p:transition spd="slow" advClick="0" advTm="3000">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145010409"/>
      </p:ext>
    </p:extLst>
  </p:cSld>
  <p:clrMapOvr>
    <a:masterClrMapping/>
  </p:clrMapOvr>
  <p:transition spd="slow" advClick="0" advTm="1000">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897534769"/>
      </p:ext>
    </p:extLst>
  </p:cSld>
  <p:clrMapOvr>
    <a:masterClrMapping/>
  </p:clrMapOvr>
  <p:transition spd="slow" advClick="0" advTm="1500">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52787341"/>
      </p:ext>
    </p:extLst>
  </p:cSld>
  <p:clrMapOvr>
    <a:masterClrMapping/>
  </p:clrMapOvr>
  <p:transition spd="slow" advClick="0" advTm="4000">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416930142"/>
      </p:ext>
    </p:extLst>
  </p:cSld>
  <p:clrMapOvr>
    <a:masterClrMapping/>
  </p:clrMapOvr>
  <p:transition spd="slow" advClick="0" advTm="4000">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2991" y="238479"/>
            <a:ext cx="4417424" cy="6622242"/>
          </a:xfrm>
          <a:prstGeom prst="rect">
            <a:avLst/>
          </a:prstGeom>
        </p:spPr>
      </p:pic>
    </p:spTree>
    <p:extLst>
      <p:ext uri="{BB962C8B-B14F-4D97-AF65-F5344CB8AC3E}">
        <p14:creationId xmlns:p14="http://schemas.microsoft.com/office/powerpoint/2010/main" val="638800149"/>
      </p:ext>
    </p:extLst>
  </p:cSld>
  <p:clrMapOvr>
    <a:masterClrMapping/>
  </p:clrMapOvr>
  <p:transition spd="slow" advClick="0" advTm="3000">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5110" y="151200"/>
            <a:ext cx="6823587"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247638"/>
            <a:ext cx="6646606" cy="6605446"/>
          </a:xfrm>
          <a:prstGeom prst="rect">
            <a:avLst/>
          </a:prstGeom>
        </p:spPr>
      </p:pic>
    </p:spTree>
    <p:extLst>
      <p:ext uri="{BB962C8B-B14F-4D97-AF65-F5344CB8AC3E}">
        <p14:creationId xmlns:p14="http://schemas.microsoft.com/office/powerpoint/2010/main" val="698753768"/>
      </p:ext>
    </p:extLst>
  </p:cSld>
  <p:clrMapOvr>
    <a:masterClrMapping/>
  </p:clrMapOvr>
  <p:transition spd="slow" advClick="0" advTm="3000">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727318056"/>
      </p:ext>
    </p:extLst>
  </p:cSld>
  <p:clrMapOvr>
    <a:masterClrMapping/>
  </p:clrMapOvr>
  <p:transition spd="slow" advClick="0" advTm="4000">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38479"/>
            <a:ext cx="4433007" cy="6622242"/>
          </a:xfrm>
          <a:prstGeom prst="rect">
            <a:avLst/>
          </a:prstGeom>
        </p:spPr>
      </p:pic>
    </p:spTree>
    <p:extLst>
      <p:ext uri="{BB962C8B-B14F-4D97-AF65-F5344CB8AC3E}">
        <p14:creationId xmlns:p14="http://schemas.microsoft.com/office/powerpoint/2010/main" val="2088731303"/>
      </p:ext>
    </p:extLst>
  </p:cSld>
  <p:clrMapOvr>
    <a:masterClrMapping/>
  </p:clrMapOvr>
  <p:transition spd="slow" advClick="0" advTm="1000">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2122080450"/>
      </p:ext>
    </p:extLst>
  </p:cSld>
  <p:clrMapOvr>
    <a:masterClrMapping/>
  </p:clrMapOvr>
  <p:transition spd="slow" advClick="0" advTm="3000">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651" y="241200"/>
            <a:ext cx="9880898" cy="6613200"/>
          </a:xfrm>
          <a:prstGeom prst="rect">
            <a:avLst/>
          </a:prstGeom>
        </p:spPr>
      </p:pic>
    </p:spTree>
    <p:extLst>
      <p:ext uri="{BB962C8B-B14F-4D97-AF65-F5344CB8AC3E}">
        <p14:creationId xmlns:p14="http://schemas.microsoft.com/office/powerpoint/2010/main" val="2762798035"/>
      </p:ext>
    </p:extLst>
  </p:cSld>
  <p:clrMapOvr>
    <a:masterClrMapping/>
  </p:clrMapOvr>
  <p:transition spd="slow" advClick="0" advTm="4000">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892640955"/>
      </p:ext>
    </p:extLst>
  </p:cSld>
  <p:clrMapOvr>
    <a:masterClrMapping/>
  </p:clrMapOvr>
  <p:transition spd="slow" advClick="0" advTm="3000">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61154835"/>
      </p:ext>
    </p:extLst>
  </p:cSld>
  <p:clrMapOvr>
    <a:masterClrMapping/>
  </p:clrMapOvr>
  <p:transition spd="slow" advClick="0" advTm="1000">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951523663"/>
      </p:ext>
    </p:extLst>
  </p:cSld>
  <p:clrMapOvr>
    <a:masterClrMapping/>
  </p:clrMapOvr>
  <p:transition spd="slow" advClick="0" advTm="3000">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605122404"/>
      </p:ext>
    </p:extLst>
  </p:cSld>
  <p:clrMapOvr>
    <a:masterClrMapping/>
  </p:clrMapOvr>
  <p:transition spd="slow" advClick="0" advTm="4000">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2743699353"/>
      </p:ext>
    </p:extLst>
  </p:cSld>
  <p:clrMapOvr>
    <a:masterClrMapping/>
  </p:clrMapOvr>
  <p:transition spd="slow" advClick="0" advTm="1000">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308778047"/>
      </p:ext>
    </p:extLst>
  </p:cSld>
  <p:clrMapOvr>
    <a:masterClrMapping/>
  </p:clrMapOvr>
  <p:transition spd="slow" advClick="0" advTm="4000">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1367547590"/>
      </p:ext>
    </p:extLst>
  </p:cSld>
  <p:clrMapOvr>
    <a:masterClrMapping/>
  </p:clrMapOvr>
  <p:transition spd="slow" advClick="0" advTm="1000">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2677090170"/>
      </p:ext>
    </p:extLst>
  </p:cSld>
  <p:clrMapOvr>
    <a:masterClrMapping/>
  </p:clrMapOvr>
  <p:transition spd="slow" advClick="0" advTm="3000">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49447626"/>
      </p:ext>
    </p:extLst>
  </p:cSld>
  <p:clrMapOvr>
    <a:masterClrMapping/>
  </p:clrMapOvr>
  <p:transition spd="slow" advClick="0" advTm="1000">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2689572157"/>
      </p:ext>
    </p:extLst>
  </p:cSld>
  <p:clrMapOvr>
    <a:masterClrMapping/>
  </p:clrMapOvr>
  <p:transition spd="slow" advClick="0" advTm="1000">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651" y="241200"/>
            <a:ext cx="9880898" cy="6613200"/>
          </a:xfrm>
          <a:prstGeom prst="rect">
            <a:avLst/>
          </a:prstGeom>
        </p:spPr>
      </p:pic>
    </p:spTree>
    <p:extLst>
      <p:ext uri="{BB962C8B-B14F-4D97-AF65-F5344CB8AC3E}">
        <p14:creationId xmlns:p14="http://schemas.microsoft.com/office/powerpoint/2010/main" val="1685618193"/>
      </p:ext>
    </p:extLst>
  </p:cSld>
  <p:clrMapOvr>
    <a:masterClrMapping/>
  </p:clrMapOvr>
  <p:transition spd="slow" advClick="0" advTm="4000">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118114089"/>
      </p:ext>
    </p:extLst>
  </p:cSld>
  <p:clrMapOvr>
    <a:masterClrMapping/>
  </p:clrMapOvr>
  <p:transition spd="slow" advClick="0" advTm="3000">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980464852"/>
      </p:ext>
    </p:extLst>
  </p:cSld>
  <p:clrMapOvr>
    <a:masterClrMapping/>
  </p:clrMapOvr>
  <p:transition spd="slow" advClick="0" advTm="1000">
    <p:fade/>
    <p:sndAc>
      <p:stSnd>
        <p:snd r:embed="rId2" name="Barcarolle.wav"/>
      </p:stSnd>
    </p:sndAc>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1177290167"/>
      </p:ext>
    </p:extLst>
  </p:cSld>
  <p:clrMapOvr>
    <a:masterClrMapping/>
  </p:clrMapOvr>
  <p:transition spd="slow" advClick="0" advTm="4000">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4085910693"/>
      </p:ext>
    </p:extLst>
  </p:cSld>
  <p:clrMapOvr>
    <a:masterClrMapping/>
  </p:clrMapOvr>
  <p:transition spd="slow" advClick="0" advTm="1000">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364A6E7F-3D13-4D55-AD93-E78C541CC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928" y="151200"/>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00" y="226800"/>
            <a:ext cx="4433006" cy="6645600"/>
          </a:xfrm>
          <a:prstGeom prst="rect">
            <a:avLst/>
          </a:prstGeom>
        </p:spPr>
      </p:pic>
    </p:spTree>
    <p:extLst>
      <p:ext uri="{BB962C8B-B14F-4D97-AF65-F5344CB8AC3E}">
        <p14:creationId xmlns:p14="http://schemas.microsoft.com/office/powerpoint/2010/main" val="3769157127"/>
      </p:ext>
    </p:extLst>
  </p:cSld>
  <p:clrMapOvr>
    <a:masterClrMapping/>
  </p:clrMapOvr>
  <p:transition spd="slow" advClick="0" advTm="3000">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861382224"/>
      </p:ext>
    </p:extLst>
  </p:cSld>
  <p:clrMapOvr>
    <a:masterClrMapping/>
  </p:clrMapOvr>
  <p:transition spd="slow" advClick="0" advTm="1000">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438533227"/>
      </p:ext>
    </p:extLst>
  </p:cSld>
  <p:clrMapOvr>
    <a:masterClrMapping/>
  </p:clrMapOvr>
  <p:transition spd="slow" advClick="0" advTm="4000">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A6E5B15-95B1-4737-B8A2-C4340694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484" y="150881"/>
            <a:ext cx="4581026" cy="6789600"/>
          </a:xfrm>
          <a:prstGeom prst="rect">
            <a:avLst/>
          </a:prstGeom>
        </p:spPr>
      </p:pic>
      <p:pic>
        <p:nvPicPr>
          <p:cNvPr id="5" name="Obrázok 4">
            <a:extLst>
              <a:ext uri="{FF2B5EF4-FFF2-40B4-BE49-F238E27FC236}">
                <a16:creationId xmlns:a16="http://schemas.microsoft.com/office/drawing/2014/main" id="{86482455-4CA7-4120-BD4B-0F8889479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4" y="222881"/>
            <a:ext cx="4433005" cy="6645598"/>
          </a:xfrm>
          <a:prstGeom prst="rect">
            <a:avLst/>
          </a:prstGeom>
        </p:spPr>
      </p:pic>
    </p:spTree>
    <p:extLst>
      <p:ext uri="{BB962C8B-B14F-4D97-AF65-F5344CB8AC3E}">
        <p14:creationId xmlns:p14="http://schemas.microsoft.com/office/powerpoint/2010/main" val="1285277720"/>
      </p:ext>
    </p:extLst>
  </p:cSld>
  <p:clrMapOvr>
    <a:masterClrMapping/>
  </p:clrMapOvr>
  <p:transition spd="slow" advClick="0" advTm="3000">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B959047F-38D9-4C46-884D-831ED4A9D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00" y="151200"/>
            <a:ext cx="10106360" cy="6789600"/>
          </a:xfrm>
          <a:prstGeom prst="rect">
            <a:avLst/>
          </a:prstGeom>
        </p:spPr>
      </p:pic>
      <p:pic>
        <p:nvPicPr>
          <p:cNvPr id="5" name="Obrázok 4">
            <a:extLst>
              <a:ext uri="{FF2B5EF4-FFF2-40B4-BE49-F238E27FC236}">
                <a16:creationId xmlns:a16="http://schemas.microsoft.com/office/drawing/2014/main" id="{E721A52F-AF01-4ACF-ADE9-AB300743AA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200" y="241200"/>
            <a:ext cx="9919800" cy="6613200"/>
          </a:xfrm>
          <a:prstGeom prst="rect">
            <a:avLst/>
          </a:prstGeom>
        </p:spPr>
      </p:pic>
    </p:spTree>
    <p:extLst>
      <p:ext uri="{BB962C8B-B14F-4D97-AF65-F5344CB8AC3E}">
        <p14:creationId xmlns:p14="http://schemas.microsoft.com/office/powerpoint/2010/main" val="3001670285"/>
      </p:ext>
    </p:extLst>
  </p:cSld>
  <p:clrMapOvr>
    <a:masterClrMapping/>
  </p:clrMapOvr>
  <p:transition spd="slow" advClick="0" advTm="4000">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ďakovanie 2">
            <a:extLst>
              <a:ext uri="{FF2B5EF4-FFF2-40B4-BE49-F238E27FC236}">
                <a16:creationId xmlns:a16="http://schemas.microsoft.com/office/drawing/2014/main" id="{1D8F8019-8F32-48D7-8804-8CF0AF1C7F4B}"/>
              </a:ext>
            </a:extLst>
          </p:cNvPr>
          <p:cNvSpPr/>
          <p:nvPr/>
        </p:nvSpPr>
        <p:spPr>
          <a:xfrm>
            <a:off x="1104097" y="3724174"/>
            <a:ext cx="9312293" cy="646331"/>
          </a:xfrm>
          <a:prstGeom prst="rect">
            <a:avLst/>
          </a:prstGeom>
          <a:noFill/>
          <a:sp3d>
            <a:bevelT/>
          </a:sp3d>
        </p:spPr>
        <p:txBody>
          <a:bodyPr wrap="none" lIns="91440" tIns="45720" rIns="91440" bIns="45720">
            <a:spAutoFit/>
            <a:scene3d>
              <a:camera prst="orthographicFront"/>
              <a:lightRig rig="threePt" dir="t"/>
            </a:scene3d>
            <a:sp3d extrusionH="57150">
              <a:bevelT w="38100" h="38100"/>
            </a:sp3d>
          </a:bodyPr>
          <a:lstStyle/>
          <a:p>
            <a:pPr algn="ctr"/>
            <a:r>
              <a:rPr lang="en-US" sz="3600" b="1" i="1">
                <a:gradFill flip="none" rotWithShape="1">
                  <a:gsLst>
                    <a:gs pos="0">
                      <a:srgbClr val="FF0000">
                        <a:lumMod val="100000"/>
                      </a:srgbClr>
                    </a:gs>
                    <a:gs pos="52000">
                      <a:srgbClr val="DC4434">
                        <a:lumMod val="70000"/>
                        <a:lumOff val="30000"/>
                      </a:srgbClr>
                    </a:gs>
                    <a:gs pos="100000">
                      <a:srgbClr val="AB5555">
                        <a:lumMod val="0"/>
                        <a:lumOff val="100000"/>
                      </a:srgbClr>
                    </a:gs>
                  </a:gsLst>
                  <a:lin ang="16200000" scaled="1"/>
                  <a:tileRect/>
                </a:gradFill>
              </a:rPr>
              <a:t>Thanks for your feedback on this presentation...</a:t>
            </a:r>
            <a:endParaRPr lang="sk-SK" sz="3600" b="1" i="1" cap="none" spc="0">
              <a:gradFill flip="none" rotWithShape="1">
                <a:gsLst>
                  <a:gs pos="0">
                    <a:srgbClr val="FF0000">
                      <a:lumMod val="100000"/>
                    </a:srgbClr>
                  </a:gs>
                  <a:gs pos="52000">
                    <a:srgbClr val="DC4434">
                      <a:lumMod val="70000"/>
                      <a:lumOff val="30000"/>
                    </a:srgbClr>
                  </a:gs>
                  <a:gs pos="100000">
                    <a:srgbClr val="AB5555">
                      <a:lumMod val="0"/>
                      <a:lumOff val="100000"/>
                    </a:srgbClr>
                  </a:gs>
                </a:gsLst>
                <a:lin ang="16200000" scaled="1"/>
                <a:tileRect/>
              </a:gradFill>
              <a:effectLst/>
            </a:endParaRPr>
          </a:p>
        </p:txBody>
      </p:sp>
      <p:sp>
        <p:nvSpPr>
          <p:cNvPr id="4" name="Info">
            <a:hlinkClick r:id="" action="ppaction://hlinkshowjump?jump=endshow"/>
            <a:extLst>
              <a:ext uri="{FF2B5EF4-FFF2-40B4-BE49-F238E27FC236}">
                <a16:creationId xmlns:a16="http://schemas.microsoft.com/office/drawing/2014/main" id="{1B6021AD-9E09-4D19-BEA6-6B12BAD4CB40}"/>
              </a:ext>
            </a:extLst>
          </p:cNvPr>
          <p:cNvSpPr txBox="1"/>
          <p:nvPr/>
        </p:nvSpPr>
        <p:spPr>
          <a:xfrm>
            <a:off x="1192863" y="5433508"/>
            <a:ext cx="4787523" cy="1015663"/>
          </a:xfrm>
          <a:prstGeom prst="rect">
            <a:avLst/>
          </a:prstGeom>
          <a:noFill/>
        </p:spPr>
        <p:txBody>
          <a:bodyPr wrap="square" rtlCol="0">
            <a:spAutoFit/>
          </a:bodyPr>
          <a:lstStyle/>
          <a:p>
            <a:r>
              <a:rPr lang="sk-SK" sz="2000" i="1">
                <a:solidFill>
                  <a:schemeClr val="bg1"/>
                </a:solidFill>
              </a:rPr>
              <a:t>Music :			Alain Morisod - Barcarolle</a:t>
            </a:r>
          </a:p>
          <a:p>
            <a:r>
              <a:rPr lang="sk-SK" sz="2000" i="1">
                <a:solidFill>
                  <a:schemeClr val="bg1"/>
                </a:solidFill>
              </a:rPr>
              <a:t>E-mail :			pista2011@gmail.com</a:t>
            </a:r>
          </a:p>
          <a:p>
            <a:r>
              <a:rPr lang="sk-SK" sz="2000" i="1">
                <a:solidFill>
                  <a:schemeClr val="bg1"/>
                </a:solidFill>
              </a:rPr>
              <a:t>Processed by :  	Steve Rumpler</a:t>
            </a:r>
          </a:p>
        </p:txBody>
      </p:sp>
      <p:sp>
        <p:nvSpPr>
          <p:cNvPr id="5" name="Poďakovanie 1">
            <a:extLst>
              <a:ext uri="{FF2B5EF4-FFF2-40B4-BE49-F238E27FC236}">
                <a16:creationId xmlns:a16="http://schemas.microsoft.com/office/drawing/2014/main" id="{835B2D61-450E-4EC3-B57D-F279C8AC8E84}"/>
              </a:ext>
            </a:extLst>
          </p:cNvPr>
          <p:cNvSpPr txBox="1"/>
          <p:nvPr/>
        </p:nvSpPr>
        <p:spPr>
          <a:xfrm>
            <a:off x="1026608" y="857635"/>
            <a:ext cx="9467272" cy="369332"/>
          </a:xfrm>
          <a:prstGeom prst="rect">
            <a:avLst/>
          </a:prstGeom>
          <a:noFill/>
        </p:spPr>
        <p:txBody>
          <a:bodyPr wrap="square" rtlCol="0">
            <a:spAutoFit/>
          </a:bodyPr>
          <a:lstStyle/>
          <a:p>
            <a:pPr algn="ctr"/>
            <a:r>
              <a:rPr lang="en-US">
                <a:solidFill>
                  <a:schemeClr val="bg1"/>
                </a:solidFill>
              </a:rPr>
              <a:t>Thank to Mr. Maroš Detko for permission to use his photos to create this presentation.</a:t>
            </a:r>
            <a:endParaRPr lang="sk-SK">
              <a:solidFill>
                <a:schemeClr val="bg1"/>
              </a:solidFill>
            </a:endParaRPr>
          </a:p>
        </p:txBody>
      </p:sp>
      <p:pic>
        <p:nvPicPr>
          <p:cNvPr id="8" name="Kruh - šípka">
            <a:extLst>
              <a:ext uri="{FF2B5EF4-FFF2-40B4-BE49-F238E27FC236}">
                <a16:creationId xmlns:a16="http://schemas.microsoft.com/office/drawing/2014/main" id="{EB3989B6-5CAE-4AD8-8C09-F53671C559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7625" y="6321722"/>
            <a:ext cx="510629" cy="516708"/>
          </a:xfrm>
          <a:prstGeom prst="rect">
            <a:avLst/>
          </a:prstGeom>
          <a:noFill/>
          <a:ln>
            <a:noFill/>
          </a:ln>
          <a:effectLst>
            <a:outerShdw blurRad="50800" dist="38100" dir="2700000" algn="tl" rotWithShape="0">
              <a:prstClr val="black">
                <a:alpha val="49000"/>
              </a:prstClr>
            </a:outerShdw>
          </a:effectLst>
        </p:spPr>
      </p:pic>
      <p:sp>
        <p:nvSpPr>
          <p:cNvPr id="9" name="Kruh">
            <a:extLst>
              <a:ext uri="{FF2B5EF4-FFF2-40B4-BE49-F238E27FC236}">
                <a16:creationId xmlns:a16="http://schemas.microsoft.com/office/drawing/2014/main" id="{2F0B4E30-C359-4E35-97C4-F50FD5A3F6FE}"/>
              </a:ext>
            </a:extLst>
          </p:cNvPr>
          <p:cNvSpPr/>
          <p:nvPr/>
        </p:nvSpPr>
        <p:spPr>
          <a:xfrm>
            <a:off x="10327625" y="6325978"/>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Podpis">
            <a:extLst>
              <a:ext uri="{FF2B5EF4-FFF2-40B4-BE49-F238E27FC236}">
                <a16:creationId xmlns:a16="http://schemas.microsoft.com/office/drawing/2014/main" id="{BFCC83AE-CF0A-4951-A2EB-C80E79AC43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2422" y="6331874"/>
            <a:ext cx="461034" cy="484086"/>
          </a:xfrm>
          <a:prstGeom prst="rect">
            <a:avLst/>
          </a:prstGeom>
          <a:noFill/>
        </p:spPr>
      </p:pic>
    </p:spTree>
    <p:extLst>
      <p:ext uri="{BB962C8B-B14F-4D97-AF65-F5344CB8AC3E}">
        <p14:creationId xmlns:p14="http://schemas.microsoft.com/office/powerpoint/2010/main" val="1164858470"/>
      </p:ext>
    </p:extLst>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200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Effect transition="in" filter="fade">
                                      <p:cBhvr>
                                        <p:cTn id="9" dur="2500"/>
                                        <p:tgtEl>
                                          <p:spTgt spid="4"/>
                                        </p:tgtEl>
                                      </p:cBhvr>
                                    </p:animEffect>
                                    <p:anim calcmode="lin" valueType="num">
                                      <p:cBhvr>
                                        <p:cTn id="10" dur="2500" fill="hold"/>
                                        <p:tgtEl>
                                          <p:spTgt spid="4"/>
                                        </p:tgtEl>
                                        <p:attrNameLst>
                                          <p:attrName>ppt_x</p:attrName>
                                        </p:attrNameLst>
                                      </p:cBhvr>
                                      <p:tavLst>
                                        <p:tav tm="0">
                                          <p:val>
                                            <p:fltVal val="0.5"/>
                                          </p:val>
                                        </p:tav>
                                        <p:tav tm="100000">
                                          <p:val>
                                            <p:strVal val="#ppt_x"/>
                                          </p:val>
                                        </p:tav>
                                      </p:tavLst>
                                    </p:anim>
                                    <p:anim calcmode="lin" valueType="num">
                                      <p:cBhvr>
                                        <p:cTn id="11" dur="2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2" presetClass="entr" presetSubtype="8" fill="hold" grpId="0" nodeType="after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1500" fill="hold"/>
                                        <p:tgtEl>
                                          <p:spTgt spid="2"/>
                                        </p:tgtEl>
                                        <p:attrNameLst>
                                          <p:attrName>ppt_x</p:attrName>
                                        </p:attrNameLst>
                                      </p:cBhvr>
                                      <p:tavLst>
                                        <p:tav tm="0">
                                          <p:val>
                                            <p:strVal val="0-#ppt_w/2"/>
                                          </p:val>
                                        </p:tav>
                                        <p:tav tm="100000">
                                          <p:val>
                                            <p:strVal val="#ppt_x"/>
                                          </p:val>
                                        </p:tav>
                                      </p:tavLst>
                                    </p:anim>
                                    <p:anim calcmode="lin" valueType="num">
                                      <p:cBhvr additive="base">
                                        <p:cTn id="16" dur="15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7000"/>
                            </p:stCondLst>
                            <p:childTnLst>
                              <p:par>
                                <p:cTn id="18" presetID="26"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80">
                                          <p:stCondLst>
                                            <p:cond delay="0"/>
                                          </p:stCondLst>
                                        </p:cTn>
                                        <p:tgtEl>
                                          <p:spTgt spid="8"/>
                                        </p:tgtEl>
                                      </p:cBhvr>
                                    </p:animEffect>
                                    <p:anim calcmode="lin" valueType="num">
                                      <p:cBhvr>
                                        <p:cTn id="21"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6" dur="26">
                                          <p:stCondLst>
                                            <p:cond delay="650"/>
                                          </p:stCondLst>
                                        </p:cTn>
                                        <p:tgtEl>
                                          <p:spTgt spid="8"/>
                                        </p:tgtEl>
                                      </p:cBhvr>
                                      <p:to x="100000" y="60000"/>
                                    </p:animScale>
                                    <p:animScale>
                                      <p:cBhvr>
                                        <p:cTn id="27" dur="166" decel="50000">
                                          <p:stCondLst>
                                            <p:cond delay="676"/>
                                          </p:stCondLst>
                                        </p:cTn>
                                        <p:tgtEl>
                                          <p:spTgt spid="8"/>
                                        </p:tgtEl>
                                      </p:cBhvr>
                                      <p:to x="100000" y="100000"/>
                                    </p:animScale>
                                    <p:animScale>
                                      <p:cBhvr>
                                        <p:cTn id="28" dur="26">
                                          <p:stCondLst>
                                            <p:cond delay="1312"/>
                                          </p:stCondLst>
                                        </p:cTn>
                                        <p:tgtEl>
                                          <p:spTgt spid="8"/>
                                        </p:tgtEl>
                                      </p:cBhvr>
                                      <p:to x="100000" y="80000"/>
                                    </p:animScale>
                                    <p:animScale>
                                      <p:cBhvr>
                                        <p:cTn id="29" dur="166" decel="50000">
                                          <p:stCondLst>
                                            <p:cond delay="1338"/>
                                          </p:stCondLst>
                                        </p:cTn>
                                        <p:tgtEl>
                                          <p:spTgt spid="8"/>
                                        </p:tgtEl>
                                      </p:cBhvr>
                                      <p:to x="100000" y="100000"/>
                                    </p:animScale>
                                    <p:animScale>
                                      <p:cBhvr>
                                        <p:cTn id="30" dur="26">
                                          <p:stCondLst>
                                            <p:cond delay="1642"/>
                                          </p:stCondLst>
                                        </p:cTn>
                                        <p:tgtEl>
                                          <p:spTgt spid="8"/>
                                        </p:tgtEl>
                                      </p:cBhvr>
                                      <p:to x="100000" y="90000"/>
                                    </p:animScale>
                                    <p:animScale>
                                      <p:cBhvr>
                                        <p:cTn id="31" dur="166" decel="50000">
                                          <p:stCondLst>
                                            <p:cond delay="1668"/>
                                          </p:stCondLst>
                                        </p:cTn>
                                        <p:tgtEl>
                                          <p:spTgt spid="8"/>
                                        </p:tgtEl>
                                      </p:cBhvr>
                                      <p:to x="100000" y="100000"/>
                                    </p:animScale>
                                    <p:animScale>
                                      <p:cBhvr>
                                        <p:cTn id="32" dur="26">
                                          <p:stCondLst>
                                            <p:cond delay="1808"/>
                                          </p:stCondLst>
                                        </p:cTn>
                                        <p:tgtEl>
                                          <p:spTgt spid="8"/>
                                        </p:tgtEl>
                                      </p:cBhvr>
                                      <p:to x="100000" y="95000"/>
                                    </p:animScale>
                                    <p:animScale>
                                      <p:cBhvr>
                                        <p:cTn id="33" dur="166" decel="50000">
                                          <p:stCondLst>
                                            <p:cond delay="1834"/>
                                          </p:stCondLst>
                                        </p:cTn>
                                        <p:tgtEl>
                                          <p:spTgt spid="8"/>
                                        </p:tgtEl>
                                      </p:cBhvr>
                                      <p:to x="100000" y="100000"/>
                                    </p:animScale>
                                  </p:childTnLst>
                                </p:cTn>
                              </p:par>
                              <p:par>
                                <p:cTn id="34" presetID="26"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80">
                                          <p:stCondLst>
                                            <p:cond delay="0"/>
                                          </p:stCondLst>
                                        </p:cTn>
                                        <p:tgtEl>
                                          <p:spTgt spid="9"/>
                                        </p:tgtEl>
                                      </p:cBhvr>
                                    </p:animEffect>
                                    <p:anim calcmode="lin" valueType="num">
                                      <p:cBhvr>
                                        <p:cTn id="3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2" dur="26">
                                          <p:stCondLst>
                                            <p:cond delay="650"/>
                                          </p:stCondLst>
                                        </p:cTn>
                                        <p:tgtEl>
                                          <p:spTgt spid="9"/>
                                        </p:tgtEl>
                                      </p:cBhvr>
                                      <p:to x="100000" y="60000"/>
                                    </p:animScale>
                                    <p:animScale>
                                      <p:cBhvr>
                                        <p:cTn id="43" dur="166" decel="50000">
                                          <p:stCondLst>
                                            <p:cond delay="676"/>
                                          </p:stCondLst>
                                        </p:cTn>
                                        <p:tgtEl>
                                          <p:spTgt spid="9"/>
                                        </p:tgtEl>
                                      </p:cBhvr>
                                      <p:to x="100000" y="100000"/>
                                    </p:animScale>
                                    <p:animScale>
                                      <p:cBhvr>
                                        <p:cTn id="44" dur="26">
                                          <p:stCondLst>
                                            <p:cond delay="1312"/>
                                          </p:stCondLst>
                                        </p:cTn>
                                        <p:tgtEl>
                                          <p:spTgt spid="9"/>
                                        </p:tgtEl>
                                      </p:cBhvr>
                                      <p:to x="100000" y="80000"/>
                                    </p:animScale>
                                    <p:animScale>
                                      <p:cBhvr>
                                        <p:cTn id="45" dur="166" decel="50000">
                                          <p:stCondLst>
                                            <p:cond delay="1338"/>
                                          </p:stCondLst>
                                        </p:cTn>
                                        <p:tgtEl>
                                          <p:spTgt spid="9"/>
                                        </p:tgtEl>
                                      </p:cBhvr>
                                      <p:to x="100000" y="100000"/>
                                    </p:animScale>
                                    <p:animScale>
                                      <p:cBhvr>
                                        <p:cTn id="46" dur="26">
                                          <p:stCondLst>
                                            <p:cond delay="1642"/>
                                          </p:stCondLst>
                                        </p:cTn>
                                        <p:tgtEl>
                                          <p:spTgt spid="9"/>
                                        </p:tgtEl>
                                      </p:cBhvr>
                                      <p:to x="100000" y="90000"/>
                                    </p:animScale>
                                    <p:animScale>
                                      <p:cBhvr>
                                        <p:cTn id="47" dur="166" decel="50000">
                                          <p:stCondLst>
                                            <p:cond delay="1668"/>
                                          </p:stCondLst>
                                        </p:cTn>
                                        <p:tgtEl>
                                          <p:spTgt spid="9"/>
                                        </p:tgtEl>
                                      </p:cBhvr>
                                      <p:to x="100000" y="100000"/>
                                    </p:animScale>
                                    <p:animScale>
                                      <p:cBhvr>
                                        <p:cTn id="48" dur="26">
                                          <p:stCondLst>
                                            <p:cond delay="1808"/>
                                          </p:stCondLst>
                                        </p:cTn>
                                        <p:tgtEl>
                                          <p:spTgt spid="9"/>
                                        </p:tgtEl>
                                      </p:cBhvr>
                                      <p:to x="100000" y="95000"/>
                                    </p:animScale>
                                    <p:animScale>
                                      <p:cBhvr>
                                        <p:cTn id="49" dur="166" decel="50000">
                                          <p:stCondLst>
                                            <p:cond delay="1834"/>
                                          </p:stCondLst>
                                        </p:cTn>
                                        <p:tgtEl>
                                          <p:spTgt spid="9"/>
                                        </p:tgtEl>
                                      </p:cBhvr>
                                      <p:to x="100000" y="100000"/>
                                    </p:animScale>
                                  </p:childTnLst>
                                </p:cTn>
                              </p:par>
                              <p:par>
                                <p:cTn id="50" presetID="26" presetClass="entr" presetSubtype="0"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ipe(down)">
                                      <p:cBhvr>
                                        <p:cTn id="52" dur="580">
                                          <p:stCondLst>
                                            <p:cond delay="0"/>
                                          </p:stCondLst>
                                        </p:cTn>
                                        <p:tgtEl>
                                          <p:spTgt spid="10"/>
                                        </p:tgtEl>
                                      </p:cBhvr>
                                    </p:animEffect>
                                    <p:anim calcmode="lin" valueType="num">
                                      <p:cBhvr>
                                        <p:cTn id="5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8" dur="26">
                                          <p:stCondLst>
                                            <p:cond delay="650"/>
                                          </p:stCondLst>
                                        </p:cTn>
                                        <p:tgtEl>
                                          <p:spTgt spid="10"/>
                                        </p:tgtEl>
                                      </p:cBhvr>
                                      <p:to x="100000" y="60000"/>
                                    </p:animScale>
                                    <p:animScale>
                                      <p:cBhvr>
                                        <p:cTn id="59" dur="166" decel="50000">
                                          <p:stCondLst>
                                            <p:cond delay="676"/>
                                          </p:stCondLst>
                                        </p:cTn>
                                        <p:tgtEl>
                                          <p:spTgt spid="10"/>
                                        </p:tgtEl>
                                      </p:cBhvr>
                                      <p:to x="100000" y="100000"/>
                                    </p:animScale>
                                    <p:animScale>
                                      <p:cBhvr>
                                        <p:cTn id="60" dur="26">
                                          <p:stCondLst>
                                            <p:cond delay="1312"/>
                                          </p:stCondLst>
                                        </p:cTn>
                                        <p:tgtEl>
                                          <p:spTgt spid="10"/>
                                        </p:tgtEl>
                                      </p:cBhvr>
                                      <p:to x="100000" y="80000"/>
                                    </p:animScale>
                                    <p:animScale>
                                      <p:cBhvr>
                                        <p:cTn id="61" dur="166" decel="50000">
                                          <p:stCondLst>
                                            <p:cond delay="1338"/>
                                          </p:stCondLst>
                                        </p:cTn>
                                        <p:tgtEl>
                                          <p:spTgt spid="10"/>
                                        </p:tgtEl>
                                      </p:cBhvr>
                                      <p:to x="100000" y="100000"/>
                                    </p:animScale>
                                    <p:animScale>
                                      <p:cBhvr>
                                        <p:cTn id="62" dur="26">
                                          <p:stCondLst>
                                            <p:cond delay="1642"/>
                                          </p:stCondLst>
                                        </p:cTn>
                                        <p:tgtEl>
                                          <p:spTgt spid="10"/>
                                        </p:tgtEl>
                                      </p:cBhvr>
                                      <p:to x="100000" y="90000"/>
                                    </p:animScale>
                                    <p:animScale>
                                      <p:cBhvr>
                                        <p:cTn id="63" dur="166" decel="50000">
                                          <p:stCondLst>
                                            <p:cond delay="1668"/>
                                          </p:stCondLst>
                                        </p:cTn>
                                        <p:tgtEl>
                                          <p:spTgt spid="10"/>
                                        </p:tgtEl>
                                      </p:cBhvr>
                                      <p:to x="100000" y="100000"/>
                                    </p:animScale>
                                    <p:animScale>
                                      <p:cBhvr>
                                        <p:cTn id="64" dur="26">
                                          <p:stCondLst>
                                            <p:cond delay="1808"/>
                                          </p:stCondLst>
                                        </p:cTn>
                                        <p:tgtEl>
                                          <p:spTgt spid="10"/>
                                        </p:tgtEl>
                                      </p:cBhvr>
                                      <p:to x="100000" y="95000"/>
                                    </p:animScale>
                                    <p:animScale>
                                      <p:cBhvr>
                                        <p:cTn id="65" dur="166" decel="50000">
                                          <p:stCondLst>
                                            <p:cond delay="1834"/>
                                          </p:stCondLst>
                                        </p:cTn>
                                        <p:tgtEl>
                                          <p:spTgt spid="10"/>
                                        </p:tgtEl>
                                      </p:cBhvr>
                                      <p:to x="100000" y="100000"/>
                                    </p:animScale>
                                  </p:childTnLst>
                                </p:cTn>
                              </p:par>
                            </p:childTnLst>
                          </p:cTn>
                        </p:par>
                        <p:par>
                          <p:cTn id="66" fill="hold">
                            <p:stCondLst>
                              <p:cond delay="9000"/>
                            </p:stCondLst>
                            <p:childTnLst>
                              <p:par>
                                <p:cTn id="67" presetID="15" presetClass="exit" presetSubtype="0" fill="hold" grpId="1" nodeType="afterEffect">
                                  <p:stCondLst>
                                    <p:cond delay="2000"/>
                                  </p:stCondLst>
                                  <p:childTnLst>
                                    <p:anim calcmode="lin" valueType="num">
                                      <p:cBhvr>
                                        <p:cTn id="68" dur="3000"/>
                                        <p:tgtEl>
                                          <p:spTgt spid="9"/>
                                        </p:tgtEl>
                                        <p:attrNameLst>
                                          <p:attrName>ppt_w</p:attrName>
                                        </p:attrNameLst>
                                      </p:cBhvr>
                                      <p:tavLst>
                                        <p:tav tm="0">
                                          <p:val>
                                            <p:strVal val="ppt_w"/>
                                          </p:val>
                                        </p:tav>
                                        <p:tav tm="100000">
                                          <p:val>
                                            <p:fltVal val="0"/>
                                          </p:val>
                                        </p:tav>
                                      </p:tavLst>
                                    </p:anim>
                                    <p:anim calcmode="lin" valueType="num">
                                      <p:cBhvr>
                                        <p:cTn id="69" dur="3000"/>
                                        <p:tgtEl>
                                          <p:spTgt spid="9"/>
                                        </p:tgtEl>
                                        <p:attrNameLst>
                                          <p:attrName>ppt_h</p:attrName>
                                        </p:attrNameLst>
                                      </p:cBhvr>
                                      <p:tavLst>
                                        <p:tav tm="0">
                                          <p:val>
                                            <p:strVal val="ppt_h"/>
                                          </p:val>
                                        </p:tav>
                                        <p:tav tm="100000">
                                          <p:val>
                                            <p:fltVal val="0"/>
                                          </p:val>
                                        </p:tav>
                                      </p:tavLst>
                                    </p:anim>
                                    <p:anim calcmode="lin" valueType="num">
                                      <p:cBhvr>
                                        <p:cTn id="70"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1"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2" dur="1" fill="hold">
                                          <p:stCondLst>
                                            <p:cond delay="2999"/>
                                          </p:stCondLst>
                                        </p:cTn>
                                        <p:tgtEl>
                                          <p:spTgt spid="9"/>
                                        </p:tgtEl>
                                        <p:attrNameLst>
                                          <p:attrName>style.visibility</p:attrName>
                                        </p:attrNameLst>
                                      </p:cBhvr>
                                      <p:to>
                                        <p:strVal val="hidden"/>
                                      </p:to>
                                    </p:set>
                                  </p:childTnLst>
                                </p:cTn>
                              </p:par>
                              <p:par>
                                <p:cTn id="73" presetID="15" presetClass="exit" presetSubtype="0" fill="hold" nodeType="withEffect">
                                  <p:stCondLst>
                                    <p:cond delay="2000"/>
                                  </p:stCondLst>
                                  <p:childTnLst>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fltVal val="0"/>
                                          </p:val>
                                        </p:tav>
                                      </p:tavLst>
                                    </p:anim>
                                    <p:anim calcmode="lin" valueType="num">
                                      <p:cBhvr>
                                        <p:cTn id="76"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7"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8"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9" grpId="0" animBg="1"/>
      <p:bldP spid="9" grpId="1" animBg="1"/>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198</Words>
  <Application>Microsoft Office PowerPoint</Application>
  <PresentationFormat>Vlastná</PresentationFormat>
  <Paragraphs>22</Paragraphs>
  <Slides>74</Slides>
  <Notes>0</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74</vt:i4>
      </vt:variant>
    </vt:vector>
  </HeadingPairs>
  <TitlesOfParts>
    <vt:vector size="80" baseType="lpstr">
      <vt:lpstr>Arial</vt:lpstr>
      <vt:lpstr>Calibri</vt:lpstr>
      <vt:lpstr>Calibri Light</vt:lpstr>
      <vt:lpstr>Arabia CE</vt:lpstr>
      <vt:lpstr>Brooklyn CE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2018-01-12T08:27:11Z</dcterms:created>
  <dcterms:modified xsi:type="dcterms:W3CDTF">2020-04-23T14:15:02Z</dcterms:modified>
</cp:coreProperties>
</file>