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20" r:id="rId1"/>
    <p:sldMasterId id="2147483732" r:id="rId2"/>
  </p:sldMasterIdLst>
  <p:notesMasterIdLst>
    <p:notesMasterId r:id="rId47"/>
  </p:notesMasterIdLst>
  <p:sldIdLst>
    <p:sldId id="388" r:id="rId3"/>
    <p:sldId id="434" r:id="rId4"/>
    <p:sldId id="438" r:id="rId5"/>
    <p:sldId id="497" r:id="rId6"/>
    <p:sldId id="459" r:id="rId7"/>
    <p:sldId id="461" r:id="rId8"/>
    <p:sldId id="499" r:id="rId9"/>
    <p:sldId id="467" r:id="rId10"/>
    <p:sldId id="480" r:id="rId11"/>
    <p:sldId id="481" r:id="rId12"/>
    <p:sldId id="482" r:id="rId13"/>
    <p:sldId id="474" r:id="rId14"/>
    <p:sldId id="476" r:id="rId15"/>
    <p:sldId id="477" r:id="rId16"/>
    <p:sldId id="475" r:id="rId17"/>
    <p:sldId id="465" r:id="rId18"/>
    <p:sldId id="462" r:id="rId19"/>
    <p:sldId id="501" r:id="rId20"/>
    <p:sldId id="503" r:id="rId21"/>
    <p:sldId id="513" r:id="rId22"/>
    <p:sldId id="514" r:id="rId23"/>
    <p:sldId id="515" r:id="rId24"/>
    <p:sldId id="516" r:id="rId25"/>
    <p:sldId id="478" r:id="rId26"/>
    <p:sldId id="473" r:id="rId27"/>
    <p:sldId id="468" r:id="rId28"/>
    <p:sldId id="469" r:id="rId29"/>
    <p:sldId id="496" r:id="rId30"/>
    <p:sldId id="489" r:id="rId31"/>
    <p:sldId id="491" r:id="rId32"/>
    <p:sldId id="492" r:id="rId33"/>
    <p:sldId id="455" r:id="rId34"/>
    <p:sldId id="457" r:id="rId35"/>
    <p:sldId id="498" r:id="rId36"/>
    <p:sldId id="483" r:id="rId37"/>
    <p:sldId id="517" r:id="rId38"/>
    <p:sldId id="454" r:id="rId39"/>
    <p:sldId id="484" r:id="rId40"/>
    <p:sldId id="485" r:id="rId41"/>
    <p:sldId id="486" r:id="rId42"/>
    <p:sldId id="456" r:id="rId43"/>
    <p:sldId id="460" r:id="rId44"/>
    <p:sldId id="464" r:id="rId45"/>
    <p:sldId id="447" r:id="rId46"/>
  </p:sldIdLst>
  <p:sldSz cx="10080625" cy="6840538"/>
  <p:notesSz cx="6858000" cy="9144000"/>
  <p:embeddedFontLst>
    <p:embeddedFont>
      <p:font typeface="Arabia CE" pitchFamily="2" charset="0"/>
      <p:regular r:id="rId48"/>
    </p:embeddedFont>
    <p:embeddedFont>
      <p:font typeface="Brooklyn CE" pitchFamily="2" charset="0"/>
      <p:italic r:id="rId49"/>
    </p:embeddedFont>
    <p:embeddedFont>
      <p:font typeface="Calibri" panose="020F0502020204030204" pitchFamily="34" charset="0"/>
      <p:regular r:id="rId50"/>
      <p:bold r:id="rId51"/>
      <p:italic r:id="rId52"/>
      <p:boldItalic r:id="rId53"/>
    </p:embeddedFont>
    <p:embeddedFont>
      <p:font typeface="Calibri Light" panose="020F0302020204030204" pitchFamily="34" charset="0"/>
      <p:regular r:id="rId54"/>
      <p:italic r:id="rId55"/>
    </p:embeddedFont>
    <p:embeddedFont>
      <p:font typeface="Cancun" pitchFamily="2" charset="0"/>
      <p:regular r:id="rId56"/>
    </p:embeddedFont>
    <p:embeddedFont>
      <p:font typeface="Casablanca" pitchFamily="2" charset="0"/>
      <p:boldItalic r:id="rId57"/>
    </p:embeddedFont>
    <p:embeddedFont>
      <p:font typeface="Courgette" panose="02000603070400060004" pitchFamily="2" charset="-18"/>
      <p:regular r:id="rId58"/>
    </p:embeddedFont>
    <p:embeddedFont>
      <p:font typeface="Forte" panose="03060902040502070203" pitchFamily="66" charset="0"/>
      <p:regular r:id="rId59"/>
    </p:embeddedFont>
    <p:embeddedFont>
      <p:font typeface="Nuance CE" pitchFamily="2" charset="0"/>
      <p:italic r:id="rId6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KYOyl6pgDGnwxhTtaPDlw==" hashData="w4ZpWvyGI0lZhZ2hJl/aMb1E0dx/HsbWtU/C6jwU3ImS0FVObqno/LX3NQnElzT6MXLwyq1Erw7kjJPlbqoMn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F982A"/>
    <a:srgbClr val="7E4F04"/>
    <a:srgbClr val="573805"/>
    <a:srgbClr val="130C01"/>
    <a:srgbClr val="402802"/>
    <a:srgbClr val="EACEA3"/>
    <a:srgbClr val="D6A44D"/>
    <a:srgbClr val="FFFFFF"/>
    <a:srgbClr val="BE790D"/>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085" autoAdjust="0"/>
    <p:restoredTop sz="94660"/>
  </p:normalViewPr>
  <p:slideViewPr>
    <p:cSldViewPr snapToGrid="0">
      <p:cViewPr varScale="1">
        <p:scale>
          <a:sx n="87" d="100"/>
          <a:sy n="87" d="100"/>
        </p:scale>
        <p:origin x="96" y="678"/>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7.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5.fntdata"/><Relationship Id="rId60" Type="http://schemas.openxmlformats.org/officeDocument/2006/relationships/font" Target="fonts/font13.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4.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E7A50-5F8B-4413-BD1C-6E70BD24CAC7}" type="datetimeFigureOut">
              <a:rPr lang="sk-SK" smtClean="0"/>
              <a:t>9. 4. 2020</a:t>
            </a:fld>
            <a:endParaRPr lang="sk-SK"/>
          </a:p>
        </p:txBody>
      </p:sp>
      <p:sp>
        <p:nvSpPr>
          <p:cNvPr id="4" name="Zástupný objekt pre obrázok snímky 3"/>
          <p:cNvSpPr>
            <a:spLocks noGrp="1" noRot="1" noChangeAspect="1"/>
          </p:cNvSpPr>
          <p:nvPr>
            <p:ph type="sldImg" idx="2"/>
          </p:nvPr>
        </p:nvSpPr>
        <p:spPr>
          <a:xfrm>
            <a:off x="1155700" y="1143000"/>
            <a:ext cx="45466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B5142-2A1E-4325-AB40-834AEE290F85}" type="slidenum">
              <a:rPr lang="sk-SK" smtClean="0"/>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19505"/>
            <a:ext cx="8568531" cy="2381521"/>
          </a:xfrm>
        </p:spPr>
        <p:txBody>
          <a:bodyPr anchor="b"/>
          <a:lstStyle>
            <a:lvl1pPr algn="ctr">
              <a:defRPr sz="5985"/>
            </a:lvl1pPr>
          </a:lstStyle>
          <a:p>
            <a:r>
              <a:rPr lang="sk-SK"/>
              <a:t>Kliknutím upravte štýl predlohy nadpisu</a:t>
            </a:r>
            <a:endParaRPr lang="en-US" dirty="0"/>
          </a:p>
        </p:txBody>
      </p:sp>
      <p:sp>
        <p:nvSpPr>
          <p:cNvPr id="3" name="Subtitle 2"/>
          <p:cNvSpPr>
            <a:spLocks noGrp="1"/>
          </p:cNvSpPr>
          <p:nvPr>
            <p:ph type="subTitle" idx="1"/>
          </p:nvPr>
        </p:nvSpPr>
        <p:spPr>
          <a:xfrm>
            <a:off x="1260078" y="3592866"/>
            <a:ext cx="7560469"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07673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14282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687793" y="1705386"/>
            <a:ext cx="8694539" cy="2845473"/>
          </a:xfrm>
        </p:spPr>
        <p:txBody>
          <a:bodyPr anchor="b"/>
          <a:lstStyle>
            <a:lvl1pPr>
              <a:defRPr sz="5985"/>
            </a:lvl1pPr>
          </a:lstStyle>
          <a:p>
            <a:r>
              <a:rPr lang="sk-SK"/>
              <a:t>Kliknutím upravte štýl predlohy nadpisu</a:t>
            </a:r>
            <a:endParaRPr lang="en-US" dirty="0"/>
          </a:p>
        </p:txBody>
      </p:sp>
      <p:sp>
        <p:nvSpPr>
          <p:cNvPr id="3" name="Text Placeholder 2"/>
          <p:cNvSpPr>
            <a:spLocks noGrp="1"/>
          </p:cNvSpPr>
          <p:nvPr>
            <p:ph type="body" idx="1"/>
          </p:nvPr>
        </p:nvSpPr>
        <p:spPr>
          <a:xfrm>
            <a:off x="687793" y="4577779"/>
            <a:ext cx="8694539" cy="1496367"/>
          </a:xfrm>
        </p:spPr>
        <p:txBody>
          <a:bodyPr/>
          <a:lstStyle>
            <a:lvl1pPr marL="0" indent="0">
              <a:buNone/>
              <a:defRPr sz="2394">
                <a:solidFill>
                  <a:schemeClr val="tx1"/>
                </a:solidFill>
              </a:defRPr>
            </a:lvl1pPr>
            <a:lvl2pPr marL="456057" indent="0">
              <a:buNone/>
              <a:defRPr sz="1995">
                <a:solidFill>
                  <a:schemeClr val="tx1">
                    <a:tint val="75000"/>
                  </a:schemeClr>
                </a:solidFill>
              </a:defRPr>
            </a:lvl2pPr>
            <a:lvl3pPr marL="912114" indent="0">
              <a:buNone/>
              <a:defRPr sz="1795">
                <a:solidFill>
                  <a:schemeClr val="tx1">
                    <a:tint val="75000"/>
                  </a:schemeClr>
                </a:solidFill>
              </a:defRPr>
            </a:lvl3pPr>
            <a:lvl4pPr marL="1368171" indent="0">
              <a:buNone/>
              <a:defRPr sz="1596">
                <a:solidFill>
                  <a:schemeClr val="tx1">
                    <a:tint val="75000"/>
                  </a:schemeClr>
                </a:solidFill>
              </a:defRPr>
            </a:lvl4pPr>
            <a:lvl5pPr marL="1824228" indent="0">
              <a:buNone/>
              <a:defRPr sz="1596">
                <a:solidFill>
                  <a:schemeClr val="tx1">
                    <a:tint val="75000"/>
                  </a:schemeClr>
                </a:solidFill>
              </a:defRPr>
            </a:lvl5pPr>
            <a:lvl6pPr marL="2280285" indent="0">
              <a:buNone/>
              <a:defRPr sz="1596">
                <a:solidFill>
                  <a:schemeClr val="tx1">
                    <a:tint val="75000"/>
                  </a:schemeClr>
                </a:solidFill>
              </a:defRPr>
            </a:lvl6pPr>
            <a:lvl7pPr marL="2736342" indent="0">
              <a:buNone/>
              <a:defRPr sz="1596">
                <a:solidFill>
                  <a:schemeClr val="tx1">
                    <a:tint val="75000"/>
                  </a:schemeClr>
                </a:solidFill>
              </a:defRPr>
            </a:lvl7pPr>
            <a:lvl8pPr marL="3192399" indent="0">
              <a:buNone/>
              <a:defRPr sz="1596">
                <a:solidFill>
                  <a:schemeClr val="tx1">
                    <a:tint val="75000"/>
                  </a:schemeClr>
                </a:solidFill>
              </a:defRPr>
            </a:lvl8pPr>
            <a:lvl9pPr marL="3648456"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90154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693043"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103316"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80882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694356" y="364197"/>
            <a:ext cx="8694539"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694357" y="1676882"/>
            <a:ext cx="4264576"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694357" y="2498697"/>
            <a:ext cx="4264576"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103317" y="1676882"/>
            <a:ext cx="4285579"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5103317" y="2498697"/>
            <a:ext cx="4285579"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9. 4. 2020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84073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9. 4. 2020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50731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9. 4. 2020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01568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4285579" y="984912"/>
            <a:ext cx="51033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76076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285579" y="984912"/>
            <a:ext cx="51033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58998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44513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4195"/>
            <a:ext cx="2173635"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693044" y="364195"/>
            <a:ext cx="6394896"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63218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19505"/>
            <a:ext cx="8568531" cy="2381521"/>
          </a:xfrm>
        </p:spPr>
        <p:txBody>
          <a:bodyPr anchor="b"/>
          <a:lstStyle>
            <a:lvl1pPr algn="ctr">
              <a:defRPr sz="5985"/>
            </a:lvl1pPr>
          </a:lstStyle>
          <a:p>
            <a:r>
              <a:rPr lang="sk-SK"/>
              <a:t>Kliknutím upravte štýl predlohy nadpisu</a:t>
            </a:r>
            <a:endParaRPr lang="en-US" dirty="0"/>
          </a:p>
        </p:txBody>
      </p:sp>
      <p:sp>
        <p:nvSpPr>
          <p:cNvPr id="3" name="Subtitle 2"/>
          <p:cNvSpPr>
            <a:spLocks noGrp="1"/>
          </p:cNvSpPr>
          <p:nvPr>
            <p:ph type="subTitle" idx="1"/>
          </p:nvPr>
        </p:nvSpPr>
        <p:spPr>
          <a:xfrm>
            <a:off x="1260078" y="3592866"/>
            <a:ext cx="7560469"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742918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2216251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687793" y="1705386"/>
            <a:ext cx="8694539" cy="2845473"/>
          </a:xfrm>
        </p:spPr>
        <p:txBody>
          <a:bodyPr anchor="b"/>
          <a:lstStyle>
            <a:lvl1pPr>
              <a:defRPr sz="5985"/>
            </a:lvl1pPr>
          </a:lstStyle>
          <a:p>
            <a:r>
              <a:rPr lang="sk-SK"/>
              <a:t>Kliknutím upravte štýl predlohy nadpisu</a:t>
            </a:r>
            <a:endParaRPr lang="en-US" dirty="0"/>
          </a:p>
        </p:txBody>
      </p:sp>
      <p:sp>
        <p:nvSpPr>
          <p:cNvPr id="3" name="Text Placeholder 2"/>
          <p:cNvSpPr>
            <a:spLocks noGrp="1"/>
          </p:cNvSpPr>
          <p:nvPr>
            <p:ph type="body" idx="1"/>
          </p:nvPr>
        </p:nvSpPr>
        <p:spPr>
          <a:xfrm>
            <a:off x="687793" y="4577779"/>
            <a:ext cx="8694539" cy="1496367"/>
          </a:xfrm>
        </p:spPr>
        <p:txBody>
          <a:bodyPr/>
          <a:lstStyle>
            <a:lvl1pPr marL="0" indent="0">
              <a:buNone/>
              <a:defRPr sz="2394">
                <a:solidFill>
                  <a:schemeClr val="tx1"/>
                </a:solidFill>
              </a:defRPr>
            </a:lvl1pPr>
            <a:lvl2pPr marL="456057" indent="0">
              <a:buNone/>
              <a:defRPr sz="1995">
                <a:solidFill>
                  <a:schemeClr val="tx1">
                    <a:tint val="75000"/>
                  </a:schemeClr>
                </a:solidFill>
              </a:defRPr>
            </a:lvl2pPr>
            <a:lvl3pPr marL="912114" indent="0">
              <a:buNone/>
              <a:defRPr sz="1795">
                <a:solidFill>
                  <a:schemeClr val="tx1">
                    <a:tint val="75000"/>
                  </a:schemeClr>
                </a:solidFill>
              </a:defRPr>
            </a:lvl3pPr>
            <a:lvl4pPr marL="1368171" indent="0">
              <a:buNone/>
              <a:defRPr sz="1596">
                <a:solidFill>
                  <a:schemeClr val="tx1">
                    <a:tint val="75000"/>
                  </a:schemeClr>
                </a:solidFill>
              </a:defRPr>
            </a:lvl4pPr>
            <a:lvl5pPr marL="1824228" indent="0">
              <a:buNone/>
              <a:defRPr sz="1596">
                <a:solidFill>
                  <a:schemeClr val="tx1">
                    <a:tint val="75000"/>
                  </a:schemeClr>
                </a:solidFill>
              </a:defRPr>
            </a:lvl5pPr>
            <a:lvl6pPr marL="2280285" indent="0">
              <a:buNone/>
              <a:defRPr sz="1596">
                <a:solidFill>
                  <a:schemeClr val="tx1">
                    <a:tint val="75000"/>
                  </a:schemeClr>
                </a:solidFill>
              </a:defRPr>
            </a:lvl6pPr>
            <a:lvl7pPr marL="2736342" indent="0">
              <a:buNone/>
              <a:defRPr sz="1596">
                <a:solidFill>
                  <a:schemeClr val="tx1">
                    <a:tint val="75000"/>
                  </a:schemeClr>
                </a:solidFill>
              </a:defRPr>
            </a:lvl7pPr>
            <a:lvl8pPr marL="3192399" indent="0">
              <a:buNone/>
              <a:defRPr sz="1596">
                <a:solidFill>
                  <a:schemeClr val="tx1">
                    <a:tint val="75000"/>
                  </a:schemeClr>
                </a:solidFill>
              </a:defRPr>
            </a:lvl8pPr>
            <a:lvl9pPr marL="3648456"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E3984A07-EA1D-43C0-AAED-0566BDBC77D2}" type="datetimeFigureOut">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17547915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693043"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103316"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E3984A07-EA1D-43C0-AAED-0566BDBC77D2}" type="datetimeFigureOut">
              <a:rPr lang="sk-SK" smtClean="0"/>
              <a:t>9. 4. 2020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720756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694356" y="364197"/>
            <a:ext cx="8694539"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694357" y="1676882"/>
            <a:ext cx="4264576"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694357" y="2498697"/>
            <a:ext cx="4264576"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103317" y="1676882"/>
            <a:ext cx="4285579"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5103317" y="2498697"/>
            <a:ext cx="4285579"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E3984A07-EA1D-43C0-AAED-0566BDBC77D2}" type="datetimeFigureOut">
              <a:rPr lang="sk-SK" smtClean="0"/>
              <a:t>9. 4. 2020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4002866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E3984A07-EA1D-43C0-AAED-0566BDBC77D2}" type="datetimeFigureOut">
              <a:rPr lang="sk-SK" smtClean="0"/>
              <a:t>9. 4. 2020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75006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84A07-EA1D-43C0-AAED-0566BDBC77D2}" type="datetimeFigureOut">
              <a:rPr lang="sk-SK" smtClean="0"/>
              <a:t>9. 4. 2020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16321939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4285579" y="984912"/>
            <a:ext cx="51033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E3984A07-EA1D-43C0-AAED-0566BDBC77D2}" type="datetimeFigureOut">
              <a:rPr lang="sk-SK" smtClean="0"/>
              <a:t>9. 4. 2020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851240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285579" y="984912"/>
            <a:ext cx="51033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E3984A07-EA1D-43C0-AAED-0566BDBC77D2}" type="datetimeFigureOut">
              <a:rPr lang="sk-SK" smtClean="0"/>
              <a:t>9. 4. 2020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9292917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6580364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4195"/>
            <a:ext cx="2173635"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693044" y="364195"/>
            <a:ext cx="6394896"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9. 4. 2020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413924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7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4197"/>
            <a:ext cx="8694539"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693043" y="1820976"/>
            <a:ext cx="8694539"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693043" y="6340167"/>
            <a:ext cx="2268141"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5AF66897-4934-487E-864C-D2566DDFCD31}" type="datetime1">
              <a:rPr lang="sk-SK" smtClean="0"/>
              <a:t>9. 4. 2020</a:t>
            </a:fld>
            <a:endParaRPr lang="sk-SK"/>
          </a:p>
        </p:txBody>
      </p:sp>
      <p:sp>
        <p:nvSpPr>
          <p:cNvPr id="5" name="Footer Placeholder 4"/>
          <p:cNvSpPr>
            <a:spLocks noGrp="1"/>
          </p:cNvSpPr>
          <p:nvPr>
            <p:ph type="ftr" sz="quarter" idx="3"/>
          </p:nvPr>
        </p:nvSpPr>
        <p:spPr>
          <a:xfrm>
            <a:off x="3339207" y="6340167"/>
            <a:ext cx="3402211"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7119441" y="6340167"/>
            <a:ext cx="2268141"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329537755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7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4197"/>
            <a:ext cx="8694539"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693043" y="1820976"/>
            <a:ext cx="8694539"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693043" y="6340167"/>
            <a:ext cx="2268141"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E3984A07-EA1D-43C0-AAED-0566BDBC77D2}" type="datetimeFigureOut">
              <a:rPr lang="sk-SK" smtClean="0"/>
              <a:t>9. 4. 2020</a:t>
            </a:fld>
            <a:endParaRPr lang="sk-SK"/>
          </a:p>
        </p:txBody>
      </p:sp>
      <p:sp>
        <p:nvSpPr>
          <p:cNvPr id="5" name="Footer Placeholder 4"/>
          <p:cNvSpPr>
            <a:spLocks noGrp="1"/>
          </p:cNvSpPr>
          <p:nvPr>
            <p:ph type="ftr" sz="quarter" idx="3"/>
          </p:nvPr>
        </p:nvSpPr>
        <p:spPr>
          <a:xfrm>
            <a:off x="3339207" y="6340167"/>
            <a:ext cx="3402211"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7119441" y="6340167"/>
            <a:ext cx="2268141"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0BC768BD-D5EB-489E-A30F-D92F0E5BB627}" type="slidenum">
              <a:rPr lang="sk-SK" smtClean="0"/>
              <a:t>‹#›</a:t>
            </a:fld>
            <a:endParaRPr lang="sk-SK"/>
          </a:p>
        </p:txBody>
      </p:sp>
    </p:spTree>
    <p:extLst>
      <p:ext uri="{BB962C8B-B14F-4D97-AF65-F5344CB8AC3E}">
        <p14:creationId xmlns:p14="http://schemas.microsoft.com/office/powerpoint/2010/main" val="138738449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7.jp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9.jp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2.jp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3.jp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4.jp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6.jpg"/></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7.jp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8.jpg"/></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9.jpg"/></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31.jpg"/><Relationship Id="rId4" Type="http://schemas.openxmlformats.org/officeDocument/2006/relationships/image" Target="../media/image30.jp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image" Target="../media/image31.jpg"/></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33.jpg"/></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37.jpg"/><Relationship Id="rId5" Type="http://schemas.openxmlformats.org/officeDocument/2006/relationships/image" Target="../media/image36.jpg"/><Relationship Id="rId4" Type="http://schemas.openxmlformats.org/officeDocument/2006/relationships/image" Target="../media/image35.jp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38.jpg"/><Relationship Id="rId5" Type="http://schemas.openxmlformats.org/officeDocument/2006/relationships/image" Target="../media/image37.jpg"/><Relationship Id="rId4" Type="http://schemas.openxmlformats.org/officeDocument/2006/relationships/image" Target="../media/image36.jpg"/></Relationships>
</file>

<file path=ppt/slides/_rels/slide2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39.jpg"/></Relationships>
</file>

<file path=ppt/slides/_rels/slide2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40.jpg"/></Relationships>
</file>

<file path=ppt/slides/_rels/slide2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41.jpg"/></Relationships>
</file>

<file path=ppt/slides/_rels/slide2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43.jpg"/><Relationship Id="rId4" Type="http://schemas.openxmlformats.org/officeDocument/2006/relationships/image" Target="../media/image42.jpg"/></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44.jpg"/><Relationship Id="rId5" Type="http://schemas.openxmlformats.org/officeDocument/2006/relationships/image" Target="../media/image43.jpg"/><Relationship Id="rId4" Type="http://schemas.openxmlformats.org/officeDocument/2006/relationships/image" Target="../media/image42.jpg"/></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45.jpg"/></Relationships>
</file>

<file path=ppt/slides/_rels/slide3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46.jpg"/></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47.jpg"/></Relationships>
</file>

<file path=ppt/slides/_rels/slide3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48.jpg"/></Relationships>
</file>

<file path=ppt/slides/_rels/slide3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49.jpg"/></Relationships>
</file>

<file path=ppt/slides/_rels/slide3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50.jpg"/></Relationships>
</file>

<file path=ppt/slides/_rels/slide3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51.jpg"/></Relationships>
</file>

<file path=ppt/slides/_rels/slide3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52.jpg"/></Relationships>
</file>

<file path=ppt/slides/_rels/slide38.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53.jpg"/></Relationships>
</file>

<file path=ppt/slides/_rels/slide39.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54.jpg"/></Relationships>
</file>

<file path=ppt/slides/_rels/slide4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55.jpg"/></Relationships>
</file>

<file path=ppt/slides/_rels/slide41.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56.jpg"/></Relationships>
</file>

<file path=ppt/slides/_rels/slide42.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57.jpg"/></Relationships>
</file>

<file path=ppt/slides/_rels/slide43.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58.jp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png"/><Relationship Id="rId1" Type="http://schemas.openxmlformats.org/officeDocument/2006/relationships/slideLayout" Target="../slideLayouts/slideLayout1.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r">
            <a:extLst>
              <a:ext uri="{FF2B5EF4-FFF2-40B4-BE49-F238E27FC236}">
                <a16:creationId xmlns:a16="http://schemas.microsoft.com/office/drawing/2014/main" id="{F1101F75-F1E5-436A-BB2A-D3EF13D61B9B}"/>
              </a:ext>
            </a:extLst>
          </p:cNvPr>
          <p:cNvSpPr/>
          <p:nvPr/>
        </p:nvSpPr>
        <p:spPr>
          <a:xfrm>
            <a:off x="541959" y="6155651"/>
            <a:ext cx="2032945" cy="340519"/>
          </a:xfrm>
          <a:prstGeom prst="roundRect">
            <a:avLst/>
          </a:prstGeom>
          <a:solidFill>
            <a:srgbClr val="D6A44D"/>
          </a:solidFill>
          <a:ln w="2540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algn="ctr" defTabSz="625063"/>
            <a:r>
              <a:rPr lang="sk-SK" sz="2000">
                <a:ln w="0" cmpd="sng">
                  <a:solidFill>
                    <a:schemeClr val="tx1"/>
                  </a:solidFill>
                </a:ln>
                <a:solidFill>
                  <a:srgbClr val="FFFFFF"/>
                </a:solidFill>
                <a:effectLst>
                  <a:outerShdw blurRad="50800" dist="38100" dir="2700000" algn="tl" rotWithShape="0">
                    <a:prstClr val="black">
                      <a:alpha val="65000"/>
                    </a:prstClr>
                  </a:outerShdw>
                </a:effectLst>
                <a:latin typeface="Cancun" pitchFamily="2" charset="0"/>
              </a:rPr>
              <a:t>ILJA / STEVE</a:t>
            </a:r>
          </a:p>
        </p:txBody>
      </p:sp>
      <p:pic>
        <p:nvPicPr>
          <p:cNvPr id="4" name="Rám">
            <a:extLst>
              <a:ext uri="{FF2B5EF4-FFF2-40B4-BE49-F238E27FC236}">
                <a16:creationId xmlns:a16="http://schemas.microsoft.com/office/drawing/2014/main" id="{C7F955ED-ED1C-4090-BDEA-D98766D758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sp>
        <p:nvSpPr>
          <p:cNvPr id="5" name="Krajina">
            <a:extLst>
              <a:ext uri="{FF2B5EF4-FFF2-40B4-BE49-F238E27FC236}">
                <a16:creationId xmlns:a16="http://schemas.microsoft.com/office/drawing/2014/main" id="{C9AF68FA-3AAF-40AD-8B5D-03D917E427E8}"/>
              </a:ext>
            </a:extLst>
          </p:cNvPr>
          <p:cNvSpPr txBox="1"/>
          <p:nvPr/>
        </p:nvSpPr>
        <p:spPr>
          <a:xfrm rot="21236500">
            <a:off x="2899747" y="529525"/>
            <a:ext cx="4580813" cy="769441"/>
          </a:xfrm>
          <a:prstGeom prst="rect">
            <a:avLst/>
          </a:prstGeom>
          <a:noFill/>
          <a:effectLst>
            <a:outerShdw blurRad="63500" dist="63500" dir="2700000" algn="tl" rotWithShape="0">
              <a:prstClr val="black">
                <a:alpha val="40000"/>
              </a:prstClr>
            </a:outerShdw>
          </a:effectLst>
        </p:spPr>
        <p:txBody>
          <a:bodyPr wrap="square" rtlCol="0">
            <a:spAutoFit/>
          </a:bodyPr>
          <a:lstStyle/>
          <a:p>
            <a:pPr algn="r" defTabSz="625063">
              <a:defRPr/>
            </a:pPr>
            <a:r>
              <a:rPr lang="sk-SK" sz="4400" spc="204">
                <a:ln w="6350" cmpd="sng">
                  <a:solidFill>
                    <a:schemeClr val="tx1"/>
                  </a:solidFill>
                </a:ln>
                <a:solidFill>
                  <a:schemeClr val="bg1"/>
                </a:solidFill>
                <a:effectLst>
                  <a:outerShdw blurRad="50800" dist="38100" dir="2700000" algn="tl" rotWithShape="0">
                    <a:srgbClr val="7E4F04"/>
                  </a:outerShdw>
                </a:effectLst>
                <a:latin typeface="Cancun" pitchFamily="2" charset="0"/>
              </a:rPr>
              <a:t>CZECH REP.</a:t>
            </a: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32826">
            <a:off x="1565750" y="1359128"/>
            <a:ext cx="7248808" cy="4077455"/>
          </a:xfrm>
          <a:prstGeom prst="rect">
            <a:avLst/>
          </a:prstGeom>
          <a:ln w="44450" cmpd="sng">
            <a:solidFill>
              <a:srgbClr val="7E4F04"/>
            </a:solidFill>
          </a:ln>
          <a:effectLst>
            <a:outerShdw blurRad="254000" dist="190500" dir="2700000" algn="tl" rotWithShape="0">
              <a:srgbClr val="333333">
                <a:alpha val="95000"/>
              </a:srgbClr>
            </a:outerShdw>
          </a:effectLst>
        </p:spPr>
      </p:pic>
      <p:sp>
        <p:nvSpPr>
          <p:cNvPr id="3" name="Číslo">
            <a:extLst>
              <a:ext uri="{FF2B5EF4-FFF2-40B4-BE49-F238E27FC236}">
                <a16:creationId xmlns:a16="http://schemas.microsoft.com/office/drawing/2014/main" id="{32A84B73-94C8-42BA-9627-62D9B4A2E1B0}"/>
              </a:ext>
            </a:extLst>
          </p:cNvPr>
          <p:cNvSpPr/>
          <p:nvPr/>
        </p:nvSpPr>
        <p:spPr>
          <a:xfrm rot="21160645">
            <a:off x="941584" y="1438698"/>
            <a:ext cx="817718" cy="544830"/>
          </a:xfrm>
          <a:prstGeom prst="roundRect">
            <a:avLst/>
          </a:prstGeom>
          <a:solidFill>
            <a:srgbClr val="D6A44D"/>
          </a:solidFill>
          <a:ln w="2540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80000" tIns="0" rIns="180000" bIns="0" rtlCol="0" anchor="ctr">
            <a:spAutoFit/>
          </a:bodyPr>
          <a:lstStyle/>
          <a:p>
            <a:pPr defTabSz="625063"/>
            <a:r>
              <a:rPr lang="sk-SK" sz="3200">
                <a:ln w="0" cmpd="sng">
                  <a:solidFill>
                    <a:schemeClr val="tx1"/>
                  </a:solidFill>
                </a:ln>
                <a:solidFill>
                  <a:schemeClr val="bg1"/>
                </a:solidFill>
                <a:effectLst>
                  <a:outerShdw blurRad="50800" dist="38100" dir="2700000" algn="tl" rotWithShape="0">
                    <a:prstClr val="black">
                      <a:alpha val="65000"/>
                    </a:prstClr>
                  </a:outerShdw>
                </a:effectLst>
                <a:latin typeface="Forte" panose="03060902040502070203" pitchFamily="66" charset="0"/>
              </a:rPr>
              <a:t>02</a:t>
            </a:r>
          </a:p>
        </p:txBody>
      </p:sp>
      <p:sp>
        <p:nvSpPr>
          <p:cNvPr id="7" name="Miesto">
            <a:extLst>
              <a:ext uri="{FF2B5EF4-FFF2-40B4-BE49-F238E27FC236}">
                <a16:creationId xmlns:a16="http://schemas.microsoft.com/office/drawing/2014/main" id="{0A76AA1D-F58F-4CE4-A13A-EC3022172A96}"/>
              </a:ext>
            </a:extLst>
          </p:cNvPr>
          <p:cNvSpPr/>
          <p:nvPr/>
        </p:nvSpPr>
        <p:spPr>
          <a:xfrm rot="21268878">
            <a:off x="8205952" y="4926745"/>
            <a:ext cx="1315466" cy="573197"/>
          </a:xfrm>
          <a:prstGeom prst="roundRect">
            <a:avLst/>
          </a:prstGeom>
          <a:solidFill>
            <a:srgbClr val="D6A44D"/>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lvl="0" algn="r" defTabSz="625063"/>
            <a:r>
              <a:rPr lang="sk-SK" sz="2894">
                <a:ln w="0" cmpd="sng">
                  <a:solidFill>
                    <a:schemeClr val="tx1"/>
                  </a:solidFill>
                </a:ln>
                <a:solidFill>
                  <a:schemeClr val="bg1"/>
                </a:solidFill>
                <a:effectLst>
                  <a:outerShdw blurRad="50800" dist="38100" dir="2700000" algn="tl" rotWithShape="0">
                    <a:prstClr val="black"/>
                  </a:outerShdw>
                </a:effectLst>
                <a:latin typeface="Cancun" pitchFamily="2" charset="0"/>
              </a:rPr>
              <a:t>KUKS</a:t>
            </a:r>
          </a:p>
        </p:txBody>
      </p:sp>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1000">
        <p:fade/>
        <p:sndAc>
          <p:stSnd loop="1">
            <p:snd r:embed="rId2" name="Antonín Dvořák - Slovanský tanec č.10, e-mol.wav"/>
          </p:stSnd>
        </p:sndAc>
      </p:transition>
    </mc:Choice>
    <mc:Fallback xmlns="">
      <p:transition spd="slow" advClick="0" advTm="11000">
        <p:fade/>
        <p:sndAc>
          <p:stSnd loop="1">
            <p:snd r:embed="rId5" name="Antonín Dvořák - Slovanský tanec č.10, e-mo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Effect transition="in" filter="fade">
                                      <p:cBhvr>
                                        <p:cTn id="9" dur="2500"/>
                                        <p:tgtEl>
                                          <p:spTgt spid="3"/>
                                        </p:tgtEl>
                                      </p:cBhvr>
                                    </p:animEffect>
                                    <p:anim calcmode="lin" valueType="num">
                                      <p:cBhvr>
                                        <p:cTn id="10" dur="2500" fill="hold"/>
                                        <p:tgtEl>
                                          <p:spTgt spid="3"/>
                                        </p:tgtEl>
                                        <p:attrNameLst>
                                          <p:attrName>ppt_x</p:attrName>
                                        </p:attrNameLst>
                                      </p:cBhvr>
                                      <p:tavLst>
                                        <p:tav tm="0">
                                          <p:val>
                                            <p:fltVal val="0.5"/>
                                          </p:val>
                                        </p:tav>
                                        <p:tav tm="100000">
                                          <p:val>
                                            <p:strVal val="#ppt_x"/>
                                          </p:val>
                                        </p:tav>
                                      </p:tavLst>
                                    </p:anim>
                                    <p:anim calcmode="lin" valueType="num">
                                      <p:cBhvr>
                                        <p:cTn id="11" dur="25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2500"/>
                            </p:stCondLst>
                            <p:childTnLst>
                              <p:par>
                                <p:cTn id="13" presetID="53" presetClass="entr" presetSubtype="16" fill="hold" grpId="0" nodeType="after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Effect transition="in" filter="fade">
                                      <p:cBhvr>
                                        <p:cTn id="17" dur="2000"/>
                                        <p:tgtEl>
                                          <p:spTgt spid="5"/>
                                        </p:tgtEl>
                                      </p:cBhvr>
                                    </p:animEffect>
                                  </p:childTnLst>
                                </p:cTn>
                              </p:par>
                            </p:childTnLst>
                          </p:cTn>
                        </p:par>
                        <p:par>
                          <p:cTn id="18" fill="hold">
                            <p:stCondLst>
                              <p:cond delay="5000"/>
                            </p:stCondLst>
                            <p:childTnLst>
                              <p:par>
                                <p:cTn id="19" presetID="22" presetClass="entr" presetSubtype="8" fill="hold" grpId="0" nodeType="after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1500"/>
                                        <p:tgtEl>
                                          <p:spTgt spid="7"/>
                                        </p:tgtEl>
                                      </p:cBhvr>
                                    </p:animEffect>
                                  </p:childTnLst>
                                </p:cTn>
                              </p:par>
                              <p:par>
                                <p:cTn id="22" presetID="52" presetClass="entr" presetSubtype="0" fill="hold" grpId="0" nodeType="withEffect">
                                  <p:stCondLst>
                                    <p:cond delay="1000"/>
                                  </p:stCondLst>
                                  <p:iterate type="lt">
                                    <p:tmPct val="3000"/>
                                  </p:iterate>
                                  <p:childTnLst>
                                    <p:set>
                                      <p:cBhvr>
                                        <p:cTn id="23" dur="1" fill="hold">
                                          <p:stCondLst>
                                            <p:cond delay="0"/>
                                          </p:stCondLst>
                                        </p:cTn>
                                        <p:tgtEl>
                                          <p:spTgt spid="6">
                                            <p:bg/>
                                          </p:spTgt>
                                        </p:tgtEl>
                                        <p:attrNameLst>
                                          <p:attrName>style.visibility</p:attrName>
                                        </p:attrNameLst>
                                      </p:cBhvr>
                                      <p:to>
                                        <p:strVal val="visible"/>
                                      </p:to>
                                    </p:set>
                                    <p:animScale>
                                      <p:cBhvr>
                                        <p:cTn id="24" dur="2500" decel="50000" fill="hold">
                                          <p:stCondLst>
                                            <p:cond delay="0"/>
                                          </p:stCondLst>
                                        </p:cTn>
                                        <p:tgtEl>
                                          <p:spTgt spid="6">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2500" decel="50000" fill="hold">
                                          <p:stCondLst>
                                            <p:cond delay="0"/>
                                          </p:stCondLst>
                                        </p:cTn>
                                        <p:tgtEl>
                                          <p:spTgt spid="6">
                                            <p:bg/>
                                          </p:spTgt>
                                        </p:tgtEl>
                                        <p:attrNameLst>
                                          <p:attrName>ppt_x</p:attrName>
                                          <p:attrName>ppt_y</p:attrName>
                                        </p:attrNameLst>
                                      </p:cBhvr>
                                    </p:animMotion>
                                    <p:animEffect transition="in" filter="fade">
                                      <p:cBhvr>
                                        <p:cTn id="26" dur="2500"/>
                                        <p:tgtEl>
                                          <p:spTgt spid="6">
                                            <p:bg/>
                                          </p:spTgt>
                                        </p:tgtEl>
                                      </p:cBhvr>
                                    </p:animEffect>
                                  </p:childTnLst>
                                </p:cTn>
                              </p:par>
                              <p:par>
                                <p:cTn id="27" presetID="52" presetClass="entr" presetSubtype="0" fill="hold" grpId="0" nodeType="withEffect">
                                  <p:stCondLst>
                                    <p:cond delay="1000"/>
                                  </p:stCondLst>
                                  <p:iterate type="lt">
                                    <p:tmPct val="3000"/>
                                  </p:iterate>
                                  <p:childTnLst>
                                    <p:set>
                                      <p:cBhvr>
                                        <p:cTn id="28" dur="1" fill="hold">
                                          <p:stCondLst>
                                            <p:cond delay="0"/>
                                          </p:stCondLst>
                                        </p:cTn>
                                        <p:tgtEl>
                                          <p:spTgt spid="6">
                                            <p:txEl>
                                              <p:pRg st="0" end="0"/>
                                            </p:txEl>
                                          </p:spTgt>
                                        </p:tgtEl>
                                        <p:attrNameLst>
                                          <p:attrName>style.visibility</p:attrName>
                                        </p:attrNameLst>
                                      </p:cBhvr>
                                      <p:to>
                                        <p:strVal val="visible"/>
                                      </p:to>
                                    </p:set>
                                    <p:animScale>
                                      <p:cBhvr>
                                        <p:cTn id="29" dur="25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500" decel="50000" fill="hold">
                                          <p:stCondLst>
                                            <p:cond delay="0"/>
                                          </p:stCondLst>
                                        </p:cTn>
                                        <p:tgtEl>
                                          <p:spTgt spid="6">
                                            <p:txEl>
                                              <p:pRg st="0" end="0"/>
                                            </p:txEl>
                                          </p:spTgt>
                                        </p:tgtEl>
                                        <p:attrNameLst>
                                          <p:attrName>ppt_x</p:attrName>
                                          <p:attrName>ppt_y</p:attrName>
                                        </p:attrNameLst>
                                      </p:cBhvr>
                                    </p:animMotion>
                                    <p:animEffect transition="in" filter="fade">
                                      <p:cBhvr>
                                        <p:cTn id="31" dur="2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allAtOnce" animBg="1"/>
      <p:bldP spid="5" grpId="0"/>
      <p:bldP spid="3"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Rám">
            <a:extLst>
              <a:ext uri="{FF2B5EF4-FFF2-40B4-BE49-F238E27FC236}">
                <a16:creationId xmlns:a16="http://schemas.microsoft.com/office/drawing/2014/main" id="{422472B9-EFED-4C67-9EC7-EEF494C98E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15" name="Mapa">
            <a:extLst>
              <a:ext uri="{FF2B5EF4-FFF2-40B4-BE49-F238E27FC236}">
                <a16:creationId xmlns:a16="http://schemas.microsoft.com/office/drawing/2014/main" id="{AB2FB49D-6C75-43D0-89AC-26D55AABBF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32826">
            <a:off x="1524954" y="1315250"/>
            <a:ext cx="7323869" cy="4163503"/>
          </a:xfrm>
          <a:prstGeom prst="rect">
            <a:avLst/>
          </a:prstGeom>
          <a:ln w="44450" cmpd="sng">
            <a:noFill/>
          </a:ln>
          <a:effectLst>
            <a:outerShdw blurRad="254000" dist="241300" dir="2700000" algn="tl" rotWithShape="0">
              <a:srgbClr val="333333"/>
            </a:outerShdw>
          </a:effectLst>
        </p:spPr>
      </p:pic>
      <p:sp>
        <p:nvSpPr>
          <p:cNvPr id="17" name="GPS">
            <a:extLst>
              <a:ext uri="{FF2B5EF4-FFF2-40B4-BE49-F238E27FC236}">
                <a16:creationId xmlns:a16="http://schemas.microsoft.com/office/drawing/2014/main" id="{8F174ED3-56E5-4903-9A38-2CC4F7DD16C6}"/>
              </a:ext>
            </a:extLst>
          </p:cNvPr>
          <p:cNvSpPr txBox="1"/>
          <p:nvPr/>
        </p:nvSpPr>
        <p:spPr>
          <a:xfrm rot="21240888">
            <a:off x="2994415" y="5562000"/>
            <a:ext cx="2839129"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defTabSz="684015">
              <a:defRPr/>
            </a:pPr>
            <a:r>
              <a:rPr lang="sk-SK" sz="1200" b="1" i="1" kern="0" dirty="0">
                <a:solidFill>
                  <a:schemeClr val="bg1"/>
                </a:solidFill>
                <a:latin typeface="Brooklyn CE" pitchFamily="2" charset="0"/>
              </a:rPr>
              <a:t>GPS   </a:t>
            </a:r>
            <a:r>
              <a:rPr lang="sk-SK" sz="1200" b="1" i="1" kern="0">
                <a:solidFill>
                  <a:schemeClr val="bg1"/>
                </a:solidFill>
                <a:latin typeface="Brooklyn CE" pitchFamily="2" charset="0"/>
              </a:rPr>
              <a:t>N 50°24‘03‘‘  E 15°53‘26‘‘</a:t>
            </a:r>
            <a:endParaRPr lang="sk-SK" sz="1200" b="1" i="1" kern="0" dirty="0">
              <a:solidFill>
                <a:schemeClr val="bg1"/>
              </a:solidFill>
              <a:latin typeface="Brooklyn CE" pitchFamily="2" charset="0"/>
            </a:endParaRPr>
          </a:p>
        </p:txBody>
      </p:sp>
      <p:pic>
        <p:nvPicPr>
          <p:cNvPr id="16" name="Šípka">
            <a:extLst>
              <a:ext uri="{FF2B5EF4-FFF2-40B4-BE49-F238E27FC236}">
                <a16:creationId xmlns:a16="http://schemas.microsoft.com/office/drawing/2014/main" id="{6B50E1D5-CBE4-4FEE-AA77-C0E17AB030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12286">
            <a:off x="5139323" y="2489928"/>
            <a:ext cx="380589" cy="365366"/>
          </a:xfrm>
          <a:prstGeom prst="rect">
            <a:avLst/>
          </a:prstGeom>
        </p:spPr>
      </p:pic>
      <p:sp>
        <p:nvSpPr>
          <p:cNvPr id="25" name="Číslo">
            <a:extLst>
              <a:ext uri="{FF2B5EF4-FFF2-40B4-BE49-F238E27FC236}">
                <a16:creationId xmlns:a16="http://schemas.microsoft.com/office/drawing/2014/main" id="{EF97C993-46E7-4294-A7F3-BE6BA898E7B9}"/>
              </a:ext>
            </a:extLst>
          </p:cNvPr>
          <p:cNvSpPr/>
          <p:nvPr/>
        </p:nvSpPr>
        <p:spPr>
          <a:xfrm rot="21160645">
            <a:off x="941584" y="1438698"/>
            <a:ext cx="817718" cy="544830"/>
          </a:xfrm>
          <a:prstGeom prst="roundRect">
            <a:avLst/>
          </a:prstGeom>
          <a:solidFill>
            <a:srgbClr val="D6A44D"/>
          </a:solidFill>
          <a:ln w="2540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80000" tIns="0" rIns="180000" bIns="0" rtlCol="0" anchor="ctr">
            <a:spAutoFit/>
          </a:bodyPr>
          <a:lstStyle/>
          <a:p>
            <a:pPr defTabSz="625063"/>
            <a:r>
              <a:rPr lang="sk-SK" sz="3200">
                <a:ln w="0" cmpd="sng">
                  <a:solidFill>
                    <a:schemeClr val="tx1"/>
                  </a:solidFill>
                </a:ln>
                <a:solidFill>
                  <a:schemeClr val="bg1"/>
                </a:solidFill>
                <a:effectLst>
                  <a:outerShdw blurRad="50800" dist="38100" dir="2700000" algn="tl" rotWithShape="0">
                    <a:prstClr val="black">
                      <a:alpha val="65000"/>
                    </a:prstClr>
                  </a:outerShdw>
                </a:effectLst>
                <a:latin typeface="Forte" panose="03060902040502070203" pitchFamily="66" charset="0"/>
              </a:rPr>
              <a:t>02</a:t>
            </a:r>
          </a:p>
        </p:txBody>
      </p:sp>
      <p:sp>
        <p:nvSpPr>
          <p:cNvPr id="26" name="Autor">
            <a:extLst>
              <a:ext uri="{FF2B5EF4-FFF2-40B4-BE49-F238E27FC236}">
                <a16:creationId xmlns:a16="http://schemas.microsoft.com/office/drawing/2014/main" id="{C4961D94-7807-4B0B-97E9-A96B72D955C0}"/>
              </a:ext>
            </a:extLst>
          </p:cNvPr>
          <p:cNvSpPr/>
          <p:nvPr/>
        </p:nvSpPr>
        <p:spPr>
          <a:xfrm>
            <a:off x="541959" y="6155651"/>
            <a:ext cx="2032945" cy="340519"/>
          </a:xfrm>
          <a:prstGeom prst="roundRect">
            <a:avLst/>
          </a:prstGeom>
          <a:solidFill>
            <a:srgbClr val="D6A44D"/>
          </a:solidFill>
          <a:ln w="2540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algn="ctr" defTabSz="625063"/>
            <a:r>
              <a:rPr lang="sk-SK" sz="2000">
                <a:ln w="0" cmpd="sng">
                  <a:solidFill>
                    <a:schemeClr val="tx1"/>
                  </a:solidFill>
                </a:ln>
                <a:solidFill>
                  <a:srgbClr val="FFFFFF"/>
                </a:solidFill>
                <a:effectLst>
                  <a:outerShdw blurRad="50800" dist="38100" dir="2700000" algn="tl" rotWithShape="0">
                    <a:prstClr val="black">
                      <a:alpha val="65000"/>
                    </a:prstClr>
                  </a:outerShdw>
                </a:effectLst>
                <a:latin typeface="Cancun" pitchFamily="2" charset="0"/>
              </a:rPr>
              <a:t>ILJA / STEVE</a:t>
            </a:r>
          </a:p>
        </p:txBody>
      </p:sp>
      <p:sp>
        <p:nvSpPr>
          <p:cNvPr id="27" name="Miesto">
            <a:extLst>
              <a:ext uri="{FF2B5EF4-FFF2-40B4-BE49-F238E27FC236}">
                <a16:creationId xmlns:a16="http://schemas.microsoft.com/office/drawing/2014/main" id="{EF2A4899-1274-4191-97BE-29065CFB6249}"/>
              </a:ext>
            </a:extLst>
          </p:cNvPr>
          <p:cNvSpPr/>
          <p:nvPr/>
        </p:nvSpPr>
        <p:spPr>
          <a:xfrm rot="21268878">
            <a:off x="8205952" y="4926745"/>
            <a:ext cx="1315466" cy="573197"/>
          </a:xfrm>
          <a:prstGeom prst="roundRect">
            <a:avLst/>
          </a:prstGeom>
          <a:solidFill>
            <a:srgbClr val="D6A44D"/>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lvl="0" algn="r" defTabSz="625063"/>
            <a:r>
              <a:rPr lang="sk-SK" sz="2894">
                <a:ln w="0" cmpd="sng">
                  <a:solidFill>
                    <a:schemeClr val="tx1"/>
                  </a:solidFill>
                </a:ln>
                <a:solidFill>
                  <a:schemeClr val="bg1"/>
                </a:solidFill>
                <a:effectLst>
                  <a:outerShdw blurRad="50800" dist="38100" dir="2700000" algn="tl" rotWithShape="0">
                    <a:prstClr val="black"/>
                  </a:outerShdw>
                </a:effectLst>
                <a:latin typeface="Cancun" pitchFamily="2" charset="0"/>
              </a:rPr>
              <a:t>KUKS</a:t>
            </a:r>
          </a:p>
        </p:txBody>
      </p:sp>
      <p:sp>
        <p:nvSpPr>
          <p:cNvPr id="11" name="Krajina">
            <a:extLst>
              <a:ext uri="{FF2B5EF4-FFF2-40B4-BE49-F238E27FC236}">
                <a16:creationId xmlns:a16="http://schemas.microsoft.com/office/drawing/2014/main" id="{ADB82615-3698-40C4-8287-1B698349BD32}"/>
              </a:ext>
            </a:extLst>
          </p:cNvPr>
          <p:cNvSpPr txBox="1"/>
          <p:nvPr/>
        </p:nvSpPr>
        <p:spPr>
          <a:xfrm rot="21236500">
            <a:off x="2899747" y="529525"/>
            <a:ext cx="4580813" cy="769441"/>
          </a:xfrm>
          <a:prstGeom prst="rect">
            <a:avLst/>
          </a:prstGeom>
          <a:noFill/>
          <a:effectLst>
            <a:outerShdw blurRad="63500" dist="63500" dir="2700000" algn="tl" rotWithShape="0">
              <a:prstClr val="black">
                <a:alpha val="40000"/>
              </a:prstClr>
            </a:outerShdw>
          </a:effectLst>
        </p:spPr>
        <p:txBody>
          <a:bodyPr wrap="square" rtlCol="0">
            <a:spAutoFit/>
          </a:bodyPr>
          <a:lstStyle/>
          <a:p>
            <a:pPr algn="r" defTabSz="625063">
              <a:defRPr/>
            </a:pPr>
            <a:r>
              <a:rPr lang="sk-SK" sz="4400" spc="204">
                <a:ln w="6350" cmpd="sng">
                  <a:solidFill>
                    <a:schemeClr val="tx1"/>
                  </a:solidFill>
                </a:ln>
                <a:solidFill>
                  <a:schemeClr val="bg1"/>
                </a:solidFill>
                <a:effectLst>
                  <a:outerShdw blurRad="50800" dist="38100" dir="2700000" algn="tl" rotWithShape="0">
                    <a:srgbClr val="7E4F04"/>
                  </a:outerShdw>
                </a:effectLst>
                <a:latin typeface="Cancun" pitchFamily="2" charset="0"/>
              </a:rPr>
              <a:t>CZECH REP.</a:t>
            </a:r>
          </a:p>
        </p:txBody>
      </p:sp>
      <p:sp>
        <p:nvSpPr>
          <p:cNvPr id="10" name="Betlia">
            <a:extLst>
              <a:ext uri="{FF2B5EF4-FFF2-40B4-BE49-F238E27FC236}">
                <a16:creationId xmlns:a16="http://schemas.microsoft.com/office/drawing/2014/main" id="{198BBDCC-7D0D-4EE8-821E-869E7486890B}"/>
              </a:ext>
            </a:extLst>
          </p:cNvPr>
          <p:cNvSpPr/>
          <p:nvPr/>
        </p:nvSpPr>
        <p:spPr>
          <a:xfrm rot="21149239">
            <a:off x="5446993" y="2306543"/>
            <a:ext cx="385857" cy="138499"/>
          </a:xfrm>
          <a:prstGeom prst="rect">
            <a:avLst/>
          </a:prstGeom>
          <a:solidFill>
            <a:sysClr val="window" lastClr="FFFFFF">
              <a:lumMod val="85000"/>
            </a:sysClr>
          </a:solidFill>
          <a:ln w="6350" cap="flat" cmpd="sng" algn="ctr">
            <a:solidFill>
              <a:sysClr val="windowText" lastClr="000000"/>
            </a:solidFill>
            <a:prstDash val="solid"/>
          </a:ln>
          <a:effectLst/>
        </p:spPr>
        <p:txBody>
          <a:bodyPr wrap="none" lIns="72000" tIns="0" rIns="72000" bIns="0" rtlCol="0" anchor="ctr">
            <a:spAutoFit/>
          </a:bodyPr>
          <a:lstStyle/>
          <a:p>
            <a:pPr algn="ctr" defTabSz="914400">
              <a:defRPr/>
            </a:pPr>
            <a:r>
              <a:rPr lang="sk-SK" sz="900" kern="0">
                <a:solidFill>
                  <a:prstClr val="black"/>
                </a:solidFill>
                <a:latin typeface="Courgette" panose="02000603070400060004" pitchFamily="2" charset="-18"/>
              </a:rPr>
              <a:t>Kuks</a:t>
            </a:r>
          </a:p>
        </p:txBody>
      </p:sp>
      <p:sp>
        <p:nvSpPr>
          <p:cNvPr id="12" name="Kruh">
            <a:extLst>
              <a:ext uri="{FF2B5EF4-FFF2-40B4-BE49-F238E27FC236}">
                <a16:creationId xmlns:a16="http://schemas.microsoft.com/office/drawing/2014/main" id="{701CDDF8-8710-463A-84C0-9593B16B4BC6}"/>
              </a:ext>
            </a:extLst>
          </p:cNvPr>
          <p:cNvSpPr/>
          <p:nvPr/>
        </p:nvSpPr>
        <p:spPr>
          <a:xfrm>
            <a:off x="9161542" y="5991371"/>
            <a:ext cx="499994" cy="499994"/>
          </a:xfrm>
          <a:prstGeom prst="ellipse">
            <a:avLst/>
          </a:prstGeom>
          <a:noFill/>
          <a:ln w="19050" cap="flat" cmpd="sng" algn="ctr">
            <a:solidFill>
              <a:srgbClr val="7E4F04"/>
            </a:solidFill>
            <a:prstDash val="solid"/>
            <a:miter lim="800000"/>
          </a:ln>
          <a:effectLst>
            <a:glow rad="63500">
              <a:srgbClr val="EACEA3"/>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3" name="Myš">
            <a:extLst>
              <a:ext uri="{FF2B5EF4-FFF2-40B4-BE49-F238E27FC236}">
                <a16:creationId xmlns:a16="http://schemas.microsoft.com/office/drawing/2014/main" id="{80600E40-2866-4587-A5F2-EFA417969E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683170">
            <a:off x="9238944" y="6068773"/>
            <a:ext cx="345190" cy="345190"/>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34462953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anim calcmode="lin" valueType="num">
                                      <p:cBhvr>
                                        <p:cTn id="8" dur="2000" fill="hold"/>
                                        <p:tgtEl>
                                          <p:spTgt spid="16"/>
                                        </p:tgtEl>
                                        <p:attrNameLst>
                                          <p:attrName>ppt_x</p:attrName>
                                        </p:attrNameLst>
                                      </p:cBhvr>
                                      <p:tavLst>
                                        <p:tav tm="0">
                                          <p:val>
                                            <p:strVal val="#ppt_x"/>
                                          </p:val>
                                        </p:tav>
                                        <p:tav tm="100000">
                                          <p:val>
                                            <p:strVal val="#ppt_x"/>
                                          </p:val>
                                        </p:tav>
                                      </p:tavLst>
                                    </p:anim>
                                    <p:anim calcmode="lin" valueType="num">
                                      <p:cBhvr>
                                        <p:cTn id="9" dur="2000" fill="hold"/>
                                        <p:tgtEl>
                                          <p:spTgt spid="16"/>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1000"/>
                                  </p:stCondLst>
                                  <p:childTnLst>
                                    <p:set>
                                      <p:cBhvr>
                                        <p:cTn id="11" dur="1" fill="hold">
                                          <p:stCondLst>
                                            <p:cond delay="0"/>
                                          </p:stCondLst>
                                        </p:cTn>
                                        <p:tgtEl>
                                          <p:spTgt spid="10"/>
                                        </p:tgtEl>
                                        <p:attrNameLst>
                                          <p:attrName>style.visibility</p:attrName>
                                        </p:attrNameLst>
                                      </p:cBhvr>
                                      <p:to>
                                        <p:strVal val="visible"/>
                                      </p:to>
                                    </p:set>
                                    <p:anim calcmode="lin" valueType="num">
                                      <p:cBhvr>
                                        <p:cTn id="12" dur="1500" fill="hold"/>
                                        <p:tgtEl>
                                          <p:spTgt spid="10"/>
                                        </p:tgtEl>
                                        <p:attrNameLst>
                                          <p:attrName>ppt_w</p:attrName>
                                        </p:attrNameLst>
                                      </p:cBhvr>
                                      <p:tavLst>
                                        <p:tav tm="0">
                                          <p:val>
                                            <p:fltVal val="0"/>
                                          </p:val>
                                        </p:tav>
                                        <p:tav tm="100000">
                                          <p:val>
                                            <p:strVal val="#ppt_w"/>
                                          </p:val>
                                        </p:tav>
                                      </p:tavLst>
                                    </p:anim>
                                    <p:anim calcmode="lin" valueType="num">
                                      <p:cBhvr>
                                        <p:cTn id="13" dur="1500" fill="hold"/>
                                        <p:tgtEl>
                                          <p:spTgt spid="10"/>
                                        </p:tgtEl>
                                        <p:attrNameLst>
                                          <p:attrName>ppt_h</p:attrName>
                                        </p:attrNameLst>
                                      </p:cBhvr>
                                      <p:tavLst>
                                        <p:tav tm="0">
                                          <p:val>
                                            <p:fltVal val="0"/>
                                          </p:val>
                                        </p:tav>
                                        <p:tav tm="100000">
                                          <p:val>
                                            <p:strVal val="#ppt_h"/>
                                          </p:val>
                                        </p:tav>
                                      </p:tavLst>
                                    </p:anim>
                                    <p:animEffect transition="in" filter="fade">
                                      <p:cBhvr>
                                        <p:cTn id="14" dur="1500"/>
                                        <p:tgtEl>
                                          <p:spTgt spid="10"/>
                                        </p:tgtEl>
                                      </p:cBhvr>
                                    </p:animEffect>
                                  </p:childTnLst>
                                </p:cTn>
                              </p:par>
                            </p:childTnLst>
                          </p:cTn>
                        </p:par>
                        <p:par>
                          <p:cTn id="15" fill="hold">
                            <p:stCondLst>
                              <p:cond delay="2500"/>
                            </p:stCondLst>
                            <p:childTnLst>
                              <p:par>
                                <p:cTn id="16" presetID="1" presetClass="entr" presetSubtype="0" fill="hold" grpId="0" nodeType="afterEffect">
                                  <p:stCondLst>
                                    <p:cond delay="500"/>
                                  </p:stCondLst>
                                  <p:iterate type="lt">
                                    <p:tmAbs val="200"/>
                                  </p:iterate>
                                  <p:childTnLst>
                                    <p:set>
                                      <p:cBhvr>
                                        <p:cTn id="17" dur="1" fill="hold">
                                          <p:stCondLst>
                                            <p:cond delay="0"/>
                                          </p:stCondLst>
                                        </p:cTn>
                                        <p:tgtEl>
                                          <p:spTgt spid="17"/>
                                        </p:tgtEl>
                                        <p:attrNameLst>
                                          <p:attrName>style.visibility</p:attrName>
                                        </p:attrNameLst>
                                      </p:cBhvr>
                                      <p:to>
                                        <p:strVal val="visible"/>
                                      </p:to>
                                    </p:set>
                                  </p:childTnLst>
                                </p:cTn>
                              </p:par>
                            </p:childTnLst>
                          </p:cTn>
                        </p:par>
                        <p:par>
                          <p:cTn id="18" fill="hold">
                            <p:stCondLst>
                              <p:cond delay="7801"/>
                            </p:stCondLst>
                            <p:childTnLst>
                              <p:par>
                                <p:cTn id="19" presetID="53" presetClass="entr" presetSubtype="16" fill="hold" nodeType="afterEffect">
                                  <p:stCondLst>
                                    <p:cond delay="5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1000" fill="hold"/>
                                        <p:tgtEl>
                                          <p:spTgt spid="13"/>
                                        </p:tgtEl>
                                        <p:attrNameLst>
                                          <p:attrName>ppt_w</p:attrName>
                                        </p:attrNameLst>
                                      </p:cBhvr>
                                      <p:tavLst>
                                        <p:tav tm="0">
                                          <p:val>
                                            <p:fltVal val="0"/>
                                          </p:val>
                                        </p:tav>
                                        <p:tav tm="100000">
                                          <p:val>
                                            <p:strVal val="#ppt_w"/>
                                          </p:val>
                                        </p:tav>
                                      </p:tavLst>
                                    </p:anim>
                                    <p:anim calcmode="lin" valueType="num">
                                      <p:cBhvr>
                                        <p:cTn id="22" dur="1000" fill="hold"/>
                                        <p:tgtEl>
                                          <p:spTgt spid="13"/>
                                        </p:tgtEl>
                                        <p:attrNameLst>
                                          <p:attrName>ppt_h</p:attrName>
                                        </p:attrNameLst>
                                      </p:cBhvr>
                                      <p:tavLst>
                                        <p:tav tm="0">
                                          <p:val>
                                            <p:fltVal val="0"/>
                                          </p:val>
                                        </p:tav>
                                        <p:tav tm="100000">
                                          <p:val>
                                            <p:strVal val="#ppt_h"/>
                                          </p:val>
                                        </p:tav>
                                      </p:tavLst>
                                    </p:anim>
                                    <p:animEffect transition="in" filter="fade">
                                      <p:cBhvr>
                                        <p:cTn id="23" dur="1000"/>
                                        <p:tgtEl>
                                          <p:spTgt spid="13"/>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2"/>
                                        </p:tgtEl>
                                        <p:attrNameLst>
                                          <p:attrName>style.visibility</p:attrName>
                                        </p:attrNameLst>
                                      </p:cBhvr>
                                      <p:to>
                                        <p:strVal val="visible"/>
                                      </p:to>
                                    </p:set>
                                    <p:anim calcmode="lin" valueType="num">
                                      <p:cBhvr>
                                        <p:cTn id="26" dur="1000" fill="hold"/>
                                        <p:tgtEl>
                                          <p:spTgt spid="12"/>
                                        </p:tgtEl>
                                        <p:attrNameLst>
                                          <p:attrName>ppt_w</p:attrName>
                                        </p:attrNameLst>
                                      </p:cBhvr>
                                      <p:tavLst>
                                        <p:tav tm="0">
                                          <p:val>
                                            <p:fltVal val="0"/>
                                          </p:val>
                                        </p:tav>
                                        <p:tav tm="100000">
                                          <p:val>
                                            <p:strVal val="#ppt_w"/>
                                          </p:val>
                                        </p:tav>
                                      </p:tavLst>
                                    </p:anim>
                                    <p:anim calcmode="lin" valueType="num">
                                      <p:cBhvr>
                                        <p:cTn id="27" dur="1000" fill="hold"/>
                                        <p:tgtEl>
                                          <p:spTgt spid="12"/>
                                        </p:tgtEl>
                                        <p:attrNameLst>
                                          <p:attrName>ppt_h</p:attrName>
                                        </p:attrNameLst>
                                      </p:cBhvr>
                                      <p:tavLst>
                                        <p:tav tm="0">
                                          <p:val>
                                            <p:fltVal val="0"/>
                                          </p:val>
                                        </p:tav>
                                        <p:tav tm="100000">
                                          <p:val>
                                            <p:strVal val="#ppt_h"/>
                                          </p:val>
                                        </p:tav>
                                      </p:tavLst>
                                    </p:anim>
                                    <p:animEffect transition="in" filter="fade">
                                      <p:cBhvr>
                                        <p:cTn id="28"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0"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Rám">
            <a:extLst>
              <a:ext uri="{FF2B5EF4-FFF2-40B4-BE49-F238E27FC236}">
                <a16:creationId xmlns:a16="http://schemas.microsoft.com/office/drawing/2014/main" id="{C0BB92EE-1F5E-4548-A808-0C4E88381C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sp>
        <p:nvSpPr>
          <p:cNvPr id="18" name="Miesto">
            <a:extLst>
              <a:ext uri="{FF2B5EF4-FFF2-40B4-BE49-F238E27FC236}">
                <a16:creationId xmlns:a16="http://schemas.microsoft.com/office/drawing/2014/main" id="{610C047B-3819-4E90-8980-CD875AB7D4A1}"/>
              </a:ext>
            </a:extLst>
          </p:cNvPr>
          <p:cNvSpPr/>
          <p:nvPr/>
        </p:nvSpPr>
        <p:spPr>
          <a:xfrm>
            <a:off x="695321" y="5622482"/>
            <a:ext cx="1315466" cy="573197"/>
          </a:xfrm>
          <a:prstGeom prst="roundRect">
            <a:avLst/>
          </a:prstGeom>
          <a:solidFill>
            <a:srgbClr val="D6A44D"/>
          </a:solidFill>
          <a:ln w="25400">
            <a:solidFill>
              <a:srgbClr val="7E4F04"/>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lvl="0" defTabSz="625063"/>
            <a:r>
              <a:rPr lang="sk-SK" sz="2894">
                <a:ln w="0" cmpd="sng">
                  <a:solidFill>
                    <a:schemeClr val="tx1"/>
                  </a:solidFill>
                </a:ln>
                <a:solidFill>
                  <a:schemeClr val="bg1"/>
                </a:solidFill>
                <a:effectLst>
                  <a:outerShdw blurRad="50800" dist="38100" dir="2700000" algn="tl" rotWithShape="0">
                    <a:prstClr val="black">
                      <a:alpha val="65000"/>
                    </a:prstClr>
                  </a:outerShdw>
                </a:effectLst>
                <a:latin typeface="Cancun" pitchFamily="2" charset="0"/>
              </a:rPr>
              <a:t>KUKS</a:t>
            </a:r>
          </a:p>
        </p:txBody>
      </p:sp>
      <p:sp>
        <p:nvSpPr>
          <p:cNvPr id="21" name="Krajina ANG">
            <a:extLst>
              <a:ext uri="{FF2B5EF4-FFF2-40B4-BE49-F238E27FC236}">
                <a16:creationId xmlns:a16="http://schemas.microsoft.com/office/drawing/2014/main" id="{7FF9FA4B-3166-43F4-A830-95848FE31686}"/>
              </a:ext>
            </a:extLst>
          </p:cNvPr>
          <p:cNvSpPr txBox="1"/>
          <p:nvPr/>
        </p:nvSpPr>
        <p:spPr>
          <a:xfrm>
            <a:off x="440076" y="360000"/>
            <a:ext cx="3595122" cy="1446550"/>
          </a:xfrm>
          <a:prstGeom prst="rect">
            <a:avLst/>
          </a:prstGeom>
          <a:noFill/>
          <a:effectLst>
            <a:outerShdw blurRad="63500" dist="63500" dir="2700000" algn="tl" rotWithShape="0">
              <a:prstClr val="black">
                <a:alpha val="40000"/>
              </a:prstClr>
            </a:outerShdw>
          </a:effectLst>
        </p:spPr>
        <p:txBody>
          <a:bodyPr wrap="square" rtlCol="0">
            <a:spAutoFit/>
          </a:bodyPr>
          <a:lstStyle/>
          <a:p>
            <a:pPr algn="ctr" defTabSz="625063">
              <a:defRPr/>
            </a:pPr>
            <a:r>
              <a:rPr lang="sk-SK" sz="6000" spc="204">
                <a:ln w="6350" cmpd="sng">
                  <a:solidFill>
                    <a:prstClr val="black">
                      <a:lumMod val="75000"/>
                      <a:lumOff val="25000"/>
                    </a:prstClr>
                  </a:solidFill>
                </a:ln>
                <a:solidFill>
                  <a:schemeClr val="bg1"/>
                </a:solidFill>
                <a:effectLst>
                  <a:outerShdw blurRad="50800" dist="38100" dir="2700000" algn="tl" rotWithShape="0">
                    <a:prstClr val="black">
                      <a:alpha val="40000"/>
                    </a:prstClr>
                  </a:outerShdw>
                </a:effectLst>
                <a:latin typeface="Cancun" pitchFamily="2" charset="0"/>
              </a:rPr>
              <a:t>CZECH</a:t>
            </a:r>
          </a:p>
          <a:p>
            <a:pPr algn="ctr" defTabSz="625063">
              <a:defRPr/>
            </a:pPr>
            <a:r>
              <a:rPr lang="sk-SK" sz="2800" spc="204">
                <a:ln w="6350" cmpd="sng">
                  <a:solidFill>
                    <a:prstClr val="black">
                      <a:lumMod val="75000"/>
                      <a:lumOff val="25000"/>
                    </a:prstClr>
                  </a:solidFill>
                </a:ln>
                <a:solidFill>
                  <a:schemeClr val="bg1"/>
                </a:solidFill>
                <a:effectLst>
                  <a:outerShdw blurRad="50800" dist="38100" dir="2700000" algn="tl" rotWithShape="0">
                    <a:prstClr val="black">
                      <a:alpha val="40000"/>
                    </a:prstClr>
                  </a:outerShdw>
                </a:effectLst>
                <a:latin typeface="Cancun" pitchFamily="2" charset="0"/>
              </a:rPr>
              <a:t>Republic</a:t>
            </a:r>
          </a:p>
        </p:txBody>
      </p:sp>
      <p:pic>
        <p:nvPicPr>
          <p:cNvPr id="22" name="Pergamen">
            <a:extLst>
              <a:ext uri="{FF2B5EF4-FFF2-40B4-BE49-F238E27FC236}">
                <a16:creationId xmlns:a16="http://schemas.microsoft.com/office/drawing/2014/main" id="{BC181827-2ACD-4296-BA74-08718BF790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4212" y="529106"/>
            <a:ext cx="5353395" cy="5782325"/>
          </a:xfrm>
          <a:prstGeom prst="rect">
            <a:avLst/>
          </a:prstGeom>
        </p:spPr>
      </p:pic>
      <p:sp>
        <p:nvSpPr>
          <p:cNvPr id="19" name="Text CZE">
            <a:extLst>
              <a:ext uri="{FF2B5EF4-FFF2-40B4-BE49-F238E27FC236}">
                <a16:creationId xmlns:a16="http://schemas.microsoft.com/office/drawing/2014/main" id="{16324556-E95E-472D-A8DC-795B619793E9}"/>
              </a:ext>
            </a:extLst>
          </p:cNvPr>
          <p:cNvSpPr txBox="1"/>
          <p:nvPr/>
        </p:nvSpPr>
        <p:spPr>
          <a:xfrm>
            <a:off x="4752000" y="1548000"/>
            <a:ext cx="4230038" cy="3970318"/>
          </a:xfrm>
          <a:prstGeom prst="rect">
            <a:avLst/>
          </a:prstGeom>
          <a:noFill/>
        </p:spPr>
        <p:txBody>
          <a:bodyPr wrap="square" rtlCol="0">
            <a:spAutoFit/>
          </a:bodyPr>
          <a:lstStyle/>
          <a:p>
            <a:pPr algn="just"/>
            <a:r>
              <a:rPr lang="sk-SK" sz="2400">
                <a:ln>
                  <a:solidFill>
                    <a:schemeClr val="bg1"/>
                  </a:solidFill>
                </a:ln>
                <a:solidFill>
                  <a:srgbClr val="FF0000"/>
                </a:solidFill>
                <a:effectLst>
                  <a:outerShdw blurRad="38100" dist="38100" dir="2700000" algn="tl">
                    <a:srgbClr val="000000"/>
                  </a:outerShdw>
                </a:effectLst>
                <a:latin typeface="Arabia CE" pitchFamily="2" charset="0"/>
              </a:rPr>
              <a:t>   V</a:t>
            </a:r>
            <a:r>
              <a:rPr lang="sk-SK" sz="1400">
                <a:latin typeface="Casablanca" pitchFamily="2" charset="0"/>
              </a:rPr>
              <a:t> malebném údolí horního toku řeky Labe leží vesnice Kuks. Je pozoruhodná především částečně zachovalými barokními lázněmi a hospitalem z přelomu XVII. a XVIII. století.</a:t>
            </a: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V</a:t>
            </a:r>
            <a:r>
              <a:rPr lang="sk-SK" sz="1400">
                <a:latin typeface="Casablanca" pitchFamily="2" charset="0"/>
              </a:rPr>
              <a:t>e své době se jednalo o jedny z nejvýstavnějších lázní v Evropě. Ze zámku a lázní se dochovalo pouze kaskádové schodiště a hostinec. Na pravé straně Labe se dochoval hospital spolu s kostelem Nejsvětější Trojice. </a:t>
            </a: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N</a:t>
            </a:r>
            <a:r>
              <a:rPr lang="sk-SK" sz="1400">
                <a:latin typeface="Casablanca" pitchFamily="2" charset="0"/>
              </a:rPr>
              <a:t>epřekonaný umělecký vrchol představuje série alegorických soch dvanácti Ctností a Neřestí od barokního sochaře Matyáše Bernarda Brauna. Kolekce měla připomínat rozpor mezi dobrem a hříchem. Výzdoba hospitalu se právem řadí k nejvýznamnějším dílům vrcholného baroka v Evropě. Většina soch byla nahrazena kopiemi a originály byly umístěny v lapidáriu. Další Braunovy sochy a reliéfy se nacházejí v lese u nedaleké vsi Žireč.</a:t>
            </a:r>
          </a:p>
        </p:txBody>
      </p:sp>
      <p:sp>
        <p:nvSpPr>
          <p:cNvPr id="15" name="Text ŠPA">
            <a:extLst>
              <a:ext uri="{FF2B5EF4-FFF2-40B4-BE49-F238E27FC236}">
                <a16:creationId xmlns:a16="http://schemas.microsoft.com/office/drawing/2014/main" id="{CDF8D9DB-8277-40FC-8B0C-02B4A7C9AE42}"/>
              </a:ext>
            </a:extLst>
          </p:cNvPr>
          <p:cNvSpPr txBox="1"/>
          <p:nvPr/>
        </p:nvSpPr>
        <p:spPr>
          <a:xfrm>
            <a:off x="4752000" y="1548000"/>
            <a:ext cx="4230038" cy="3970318"/>
          </a:xfrm>
          <a:prstGeom prst="rect">
            <a:avLst/>
          </a:prstGeom>
          <a:noFill/>
        </p:spPr>
        <p:txBody>
          <a:bodyPr wrap="square" rtlCol="0">
            <a:spAutoFit/>
          </a:bodyPr>
          <a:lstStyle/>
          <a:p>
            <a:pPr algn="just"/>
            <a:r>
              <a:rPr lang="sk-SK" sz="2400">
                <a:ln>
                  <a:solidFill>
                    <a:schemeClr val="bg1"/>
                  </a:solidFill>
                </a:ln>
                <a:solidFill>
                  <a:srgbClr val="FF0000"/>
                </a:solidFill>
                <a:effectLst>
                  <a:outerShdw blurRad="38100" dist="38100" dir="2700000" algn="tl">
                    <a:srgbClr val="000000"/>
                  </a:outerShdw>
                </a:effectLst>
                <a:latin typeface="Arabia CE" pitchFamily="2" charset="0"/>
              </a:rPr>
              <a:t>   E</a:t>
            </a:r>
            <a:r>
              <a:rPr lang="es-ES" sz="1400">
                <a:latin typeface="Casablanca" pitchFamily="2" charset="0"/>
              </a:rPr>
              <a:t>n el pintoresco valle del río Elba se encuentra el pueblo Kuks. Es particularmente notable por su spa y hospital barrocos parcialmente conservados desde finales del</a:t>
            </a:r>
            <a:r>
              <a:rPr lang="sk-SK" sz="1400">
                <a:latin typeface="Casablanca" pitchFamily="2" charset="0"/>
              </a:rPr>
              <a:t> siglo</a:t>
            </a:r>
            <a:r>
              <a:rPr lang="es-ES" sz="1400">
                <a:latin typeface="Casablanca" pitchFamily="2" charset="0"/>
              </a:rPr>
              <a:t> XVII.</a:t>
            </a:r>
            <a:endParaRPr lang="sk-SK" sz="1400">
              <a:latin typeface="Casablanca" pitchFamily="2" charset="0"/>
            </a:endParaRP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F</a:t>
            </a:r>
            <a:r>
              <a:rPr lang="es-ES" sz="1400">
                <a:latin typeface="Casablanca" pitchFamily="2" charset="0"/>
              </a:rPr>
              <a:t>ue uno de los balnearios más espectaculares de Europa en ese momento. Sólo la escalera en cascada y la posada se han conservado del castillo y el spa. En el lado derecho del Elba hay un hospital junto con la Iglesia de la Santísima Trinidad.</a:t>
            </a:r>
            <a:endParaRPr lang="sk-SK" sz="1400">
              <a:latin typeface="Casablanca" pitchFamily="2" charset="0"/>
            </a:endParaRP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L</a:t>
            </a:r>
            <a:r>
              <a:rPr lang="es-ES" sz="1400">
                <a:latin typeface="Casablanca" pitchFamily="2" charset="0"/>
              </a:rPr>
              <a:t>a insuperable cima artística presenta una serie de estatuas alegóricas de las doce virtudes y vicios del escultor barroco Matthias Bernard Braun. La decoración del hospital es una de las obras más importantes del alto barroco en Europa. La mayoría de las esculturas fueron reemplazadas por copias y los originales fueron colocados en el lapidario. Otras esculturas y relieves de Braun se encuentran en el bosque del cercano pueblo de Žireč.</a:t>
            </a:r>
            <a:endParaRPr lang="sk-SK" sz="1400">
              <a:latin typeface="Casablanca" pitchFamily="2" charset="0"/>
            </a:endParaRPr>
          </a:p>
        </p:txBody>
      </p:sp>
      <p:sp>
        <p:nvSpPr>
          <p:cNvPr id="23" name="Text ANG">
            <a:extLst>
              <a:ext uri="{FF2B5EF4-FFF2-40B4-BE49-F238E27FC236}">
                <a16:creationId xmlns:a16="http://schemas.microsoft.com/office/drawing/2014/main" id="{A28FCACE-537F-4E86-8941-3E5DCE83E4E4}"/>
              </a:ext>
            </a:extLst>
          </p:cNvPr>
          <p:cNvSpPr txBox="1"/>
          <p:nvPr/>
        </p:nvSpPr>
        <p:spPr>
          <a:xfrm>
            <a:off x="4752000" y="1548000"/>
            <a:ext cx="4230038" cy="3970318"/>
          </a:xfrm>
          <a:prstGeom prst="rect">
            <a:avLst/>
          </a:prstGeom>
          <a:noFill/>
        </p:spPr>
        <p:txBody>
          <a:bodyPr wrap="square" rtlCol="0">
            <a:spAutoFit/>
          </a:bodyPr>
          <a:lstStyle/>
          <a:p>
            <a:pPr algn="just"/>
            <a:r>
              <a:rPr lang="sk-SK" sz="2400">
                <a:ln>
                  <a:solidFill>
                    <a:schemeClr val="bg1"/>
                  </a:solidFill>
                </a:ln>
                <a:solidFill>
                  <a:srgbClr val="FF0000"/>
                </a:solidFill>
                <a:effectLst>
                  <a:outerShdw blurRad="38100" dist="38100" dir="2700000" algn="tl">
                    <a:srgbClr val="000000"/>
                  </a:outerShdw>
                </a:effectLst>
                <a:latin typeface="Arabia CE" pitchFamily="2" charset="0"/>
              </a:rPr>
              <a:t>   I</a:t>
            </a:r>
            <a:r>
              <a:rPr lang="en-US" sz="1400">
                <a:latin typeface="Casablanca" pitchFamily="2" charset="0"/>
              </a:rPr>
              <a:t>n the picturesque valley of the Elbe River lies the village Kuks. It is particularly remarkable for its partially preserved Baroque spa and hospital </a:t>
            </a:r>
            <a:r>
              <a:rPr lang="sk-SK" sz="1400">
                <a:latin typeface="Casablanca" pitchFamily="2" charset="0"/>
              </a:rPr>
              <a:t>from</a:t>
            </a:r>
            <a:r>
              <a:rPr lang="en-US" sz="1400">
                <a:latin typeface="Casablanca" pitchFamily="2" charset="0"/>
              </a:rPr>
              <a:t> the turn of the </a:t>
            </a:r>
            <a:r>
              <a:rPr lang="sk-SK" sz="1400">
                <a:latin typeface="Casablanca" pitchFamily="2" charset="0"/>
              </a:rPr>
              <a:t>17th</a:t>
            </a:r>
            <a:r>
              <a:rPr lang="en-US" sz="1400">
                <a:latin typeface="Casablanca" pitchFamily="2" charset="0"/>
              </a:rPr>
              <a:t> and </a:t>
            </a:r>
            <a:r>
              <a:rPr lang="sk-SK" sz="1400">
                <a:latin typeface="Casablanca" pitchFamily="2" charset="0"/>
              </a:rPr>
              <a:t>18th</a:t>
            </a:r>
            <a:r>
              <a:rPr lang="en-US" sz="1400">
                <a:latin typeface="Casablanca" pitchFamily="2" charset="0"/>
              </a:rPr>
              <a:t> century.</a:t>
            </a:r>
            <a:endParaRPr lang="sk-SK" sz="1400">
              <a:latin typeface="Casablanca" pitchFamily="2" charset="0"/>
            </a:endParaRP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I</a:t>
            </a:r>
            <a:r>
              <a:rPr lang="en-US" sz="1400">
                <a:latin typeface="Casablanca" pitchFamily="2" charset="0"/>
              </a:rPr>
              <a:t>t was one of the most spectacular spas in Europe at that time. Only the cascading staircase and the inn have been preserved from the castle and the spa. On the right side of the Elbe there is a hospital together with the Church of the Holy Trinity.</a:t>
            </a:r>
            <a:endParaRPr lang="sk-SK" sz="1400">
              <a:latin typeface="Casablanca" pitchFamily="2" charset="0"/>
            </a:endParaRP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T</a:t>
            </a:r>
            <a:r>
              <a:rPr lang="sk-SK" sz="1400">
                <a:latin typeface="Casablanca" pitchFamily="2" charset="0"/>
              </a:rPr>
              <a:t>he</a:t>
            </a:r>
            <a:r>
              <a:rPr lang="en-US" sz="1400">
                <a:latin typeface="Casablanca" pitchFamily="2" charset="0"/>
              </a:rPr>
              <a:t> unsurpassed artistic peak presents a series of allegorical statues of the twelve Virtues and Vices by Baroque sculptor Matthias Bernard Braun. The decoration of the hospital is rightly one of the most important works of </a:t>
            </a:r>
            <a:r>
              <a:rPr lang="sk-SK" sz="1400">
                <a:latin typeface="Casablanca" pitchFamily="2" charset="0"/>
              </a:rPr>
              <a:t>H</a:t>
            </a:r>
            <a:r>
              <a:rPr lang="en-US" sz="1400">
                <a:latin typeface="Casablanca" pitchFamily="2" charset="0"/>
              </a:rPr>
              <a:t>igh Baroque in Europe. Most of the sculptures were replaced with copies and the originals were placed in the lapidary. Other Braun's sculptures and reliefs are found in the forest </a:t>
            </a:r>
            <a:r>
              <a:rPr lang="sk-SK" sz="1400">
                <a:latin typeface="Casablanca" pitchFamily="2" charset="0"/>
              </a:rPr>
              <a:t>of</a:t>
            </a:r>
            <a:r>
              <a:rPr lang="en-US" sz="1400">
                <a:latin typeface="Casablanca" pitchFamily="2" charset="0"/>
              </a:rPr>
              <a:t> the nearby village Žireč.</a:t>
            </a:r>
            <a:endParaRPr lang="sk-SK" sz="1400">
              <a:latin typeface="Casablanca" pitchFamily="2" charset="0"/>
            </a:endParaRPr>
          </a:p>
        </p:txBody>
      </p:sp>
      <p:pic>
        <p:nvPicPr>
          <p:cNvPr id="26" name="Perg. KRYT">
            <a:extLst>
              <a:ext uri="{FF2B5EF4-FFF2-40B4-BE49-F238E27FC236}">
                <a16:creationId xmlns:a16="http://schemas.microsoft.com/office/drawing/2014/main" id="{832370F1-BC64-4605-8F44-27116457AB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4000" y="529200"/>
            <a:ext cx="5353395" cy="5782325"/>
          </a:xfrm>
          <a:prstGeom prst="rect">
            <a:avLst/>
          </a:prstGeom>
        </p:spPr>
      </p:pic>
      <p:pic>
        <p:nvPicPr>
          <p:cNvPr id="12" name="CZE">
            <a:extLst>
              <a:ext uri="{FF2B5EF4-FFF2-40B4-BE49-F238E27FC236}">
                <a16:creationId xmlns:a16="http://schemas.microsoft.com/office/drawing/2014/main" id="{21354F60-F013-4EA5-A9E6-B890151410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5040" y="1152000"/>
            <a:ext cx="432001" cy="28800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ŠPA">
            <a:extLst>
              <a:ext uri="{FF2B5EF4-FFF2-40B4-BE49-F238E27FC236}">
                <a16:creationId xmlns:a16="http://schemas.microsoft.com/office/drawing/2014/main" id="{8CC3D23C-DDA1-4908-83F2-18BEB12DACB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86322" y="1152000"/>
            <a:ext cx="432001" cy="28800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6" name="ANG">
            <a:extLst>
              <a:ext uri="{FF2B5EF4-FFF2-40B4-BE49-F238E27FC236}">
                <a16:creationId xmlns:a16="http://schemas.microsoft.com/office/drawing/2014/main" id="{6F79A70C-1A61-4F36-A35E-CE5C58ED8E0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17604" y="1152000"/>
            <a:ext cx="431999" cy="28800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13" name="Wiki">
            <a:extLst>
              <a:ext uri="{FF2B5EF4-FFF2-40B4-BE49-F238E27FC236}">
                <a16:creationId xmlns:a16="http://schemas.microsoft.com/office/drawing/2014/main" id="{4383CE60-879D-404C-986D-90653D426B28}"/>
              </a:ext>
            </a:extLst>
          </p:cNvPr>
          <p:cNvSpPr txBox="1"/>
          <p:nvPr/>
        </p:nvSpPr>
        <p:spPr>
          <a:xfrm>
            <a:off x="7622242" y="5467558"/>
            <a:ext cx="1189171" cy="307777"/>
          </a:xfrm>
          <a:prstGeom prst="rect">
            <a:avLst/>
          </a:prstGeom>
          <a:noFill/>
        </p:spPr>
        <p:txBody>
          <a:bodyPr wrap="square" rtlCol="0">
            <a:spAutoFit/>
          </a:bodyPr>
          <a:lstStyle/>
          <a:p>
            <a:pPr algn="ctr"/>
            <a:r>
              <a:rPr lang="sk-SK" sz="1400">
                <a:solidFill>
                  <a:srgbClr val="402802"/>
                </a:solidFill>
                <a:latin typeface="Brooklyn CE" pitchFamily="2" charset="0"/>
              </a:rPr>
              <a:t>Wikipedia</a:t>
            </a:r>
            <a:endParaRPr lang="sk-SK" sz="1400">
              <a:solidFill>
                <a:srgbClr val="402802"/>
              </a:solidFill>
            </a:endParaRPr>
          </a:p>
        </p:txBody>
      </p:sp>
      <p:pic>
        <p:nvPicPr>
          <p:cNvPr id="14" name="Erb">
            <a:extLst>
              <a:ext uri="{FF2B5EF4-FFF2-40B4-BE49-F238E27FC236}">
                <a16:creationId xmlns:a16="http://schemas.microsoft.com/office/drawing/2014/main" id="{60B8BBAD-6EB9-4F69-8A7D-F2E675E1631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980919">
            <a:off x="1630219" y="3017089"/>
            <a:ext cx="1214836" cy="1457802"/>
          </a:xfrm>
          <a:prstGeom prst="rect">
            <a:avLst/>
          </a:prstGeom>
          <a:noFill/>
          <a:effectLst>
            <a:outerShdw blurRad="76200" dist="38100" dir="2700000" sx="102000" sy="102000" algn="tl" rotWithShape="0">
              <a:prstClr val="black">
                <a:alpha val="63000"/>
              </a:prstClr>
            </a:outerShdw>
          </a:effectLst>
        </p:spPr>
      </p:pic>
      <p:sp>
        <p:nvSpPr>
          <p:cNvPr id="17" name="Kruh">
            <a:extLst>
              <a:ext uri="{FF2B5EF4-FFF2-40B4-BE49-F238E27FC236}">
                <a16:creationId xmlns:a16="http://schemas.microsoft.com/office/drawing/2014/main" id="{50783D3C-76EB-4E85-9470-2EDCF1E75FD2}"/>
              </a:ext>
            </a:extLst>
          </p:cNvPr>
          <p:cNvSpPr/>
          <p:nvPr/>
        </p:nvSpPr>
        <p:spPr>
          <a:xfrm>
            <a:off x="9338092" y="6101928"/>
            <a:ext cx="418819" cy="418819"/>
          </a:xfrm>
          <a:prstGeom prst="ellipse">
            <a:avLst/>
          </a:prstGeom>
          <a:noFill/>
          <a:ln w="19050" cap="flat" cmpd="sng" algn="ctr">
            <a:solidFill>
              <a:srgbClr val="7E4F04"/>
            </a:solidFill>
            <a:prstDash val="solid"/>
            <a:miter lim="800000"/>
          </a:ln>
          <a:effectLst>
            <a:glow rad="63500">
              <a:srgbClr val="EACEA3"/>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3" name="Šípka">
            <a:extLst>
              <a:ext uri="{FF2B5EF4-FFF2-40B4-BE49-F238E27FC236}">
                <a16:creationId xmlns:a16="http://schemas.microsoft.com/office/drawing/2014/main" id="{BD9BD8ED-3515-4DE8-859D-CA9BE6632B9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43115" y="6192000"/>
            <a:ext cx="208773" cy="233826"/>
          </a:xfrm>
          <a:prstGeom prst="rect">
            <a:avLst/>
          </a:prstGeom>
        </p:spPr>
      </p:pic>
    </p:spTree>
    <p:extLst>
      <p:ext uri="{BB962C8B-B14F-4D97-AF65-F5344CB8AC3E}">
        <p14:creationId xmlns:p14="http://schemas.microsoft.com/office/powerpoint/2010/main" val="242954307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iterate type="lt">
                                    <p:tmPct val="0"/>
                                  </p:iterate>
                                  <p:childTnLst>
                                    <p:animEffect transition="out" filter="fade">
                                      <p:cBhvr>
                                        <p:cTn id="6" dur="1500"/>
                                        <p:tgtEl>
                                          <p:spTgt spid="19"/>
                                        </p:tgtEl>
                                      </p:cBhvr>
                                    </p:animEffect>
                                    <p:set>
                                      <p:cBhvr>
                                        <p:cTn id="7" dur="1" fill="hold">
                                          <p:stCondLst>
                                            <p:cond delay="1499"/>
                                          </p:stCondLst>
                                        </p:cTn>
                                        <p:tgtEl>
                                          <p:spTgt spid="19"/>
                                        </p:tgtEl>
                                        <p:attrNameLst>
                                          <p:attrName>style.visibility</p:attrName>
                                        </p:attrNameLst>
                                      </p:cBhvr>
                                      <p:to>
                                        <p:strVal val="hidden"/>
                                      </p:to>
                                    </p:set>
                                  </p:childTnLst>
                                </p:cTn>
                              </p:par>
                              <p:par>
                                <p:cTn id="8" presetID="10" presetClass="exit" presetSubtype="0" fill="hold" grpId="2" nodeType="withEffect">
                                  <p:stCondLst>
                                    <p:cond delay="0"/>
                                  </p:stCondLst>
                                  <p:iterate type="lt">
                                    <p:tmPct val="0"/>
                                  </p:iterate>
                                  <p:childTnLst>
                                    <p:animEffect transition="out" filter="fade">
                                      <p:cBhvr>
                                        <p:cTn id="9" dur="1500"/>
                                        <p:tgtEl>
                                          <p:spTgt spid="15"/>
                                        </p:tgtEl>
                                      </p:cBhvr>
                                    </p:animEffect>
                                    <p:set>
                                      <p:cBhvr>
                                        <p:cTn id="10" dur="1" fill="hold">
                                          <p:stCondLst>
                                            <p:cond delay="1499"/>
                                          </p:stCondLst>
                                        </p:cTn>
                                        <p:tgtEl>
                                          <p:spTgt spid="1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heel(8)">
                                      <p:cBhvr>
                                        <p:cTn id="13" dur="2000"/>
                                        <p:tgtEl>
                                          <p:spTgt spid="14"/>
                                        </p:tgtEl>
                                      </p:cBhvr>
                                    </p:animEffect>
                                  </p:childTnLst>
                                </p:cTn>
                              </p:par>
                              <p:par>
                                <p:cTn id="14" presetID="42" presetClass="entr" presetSubtype="0" fill="hold" grpId="0" nodeType="withEffect">
                                  <p:stCondLst>
                                    <p:cond delay="125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1500"/>
                                        <p:tgtEl>
                                          <p:spTgt spid="18"/>
                                        </p:tgtEl>
                                      </p:cBhvr>
                                    </p:animEffect>
                                    <p:anim calcmode="lin" valueType="num">
                                      <p:cBhvr>
                                        <p:cTn id="17" dur="1500" fill="hold"/>
                                        <p:tgtEl>
                                          <p:spTgt spid="18"/>
                                        </p:tgtEl>
                                        <p:attrNameLst>
                                          <p:attrName>ppt_x</p:attrName>
                                        </p:attrNameLst>
                                      </p:cBhvr>
                                      <p:tavLst>
                                        <p:tav tm="0">
                                          <p:val>
                                            <p:strVal val="#ppt_x"/>
                                          </p:val>
                                        </p:tav>
                                        <p:tav tm="100000">
                                          <p:val>
                                            <p:strVal val="#ppt_x"/>
                                          </p:val>
                                        </p:tav>
                                      </p:tavLst>
                                    </p:anim>
                                    <p:anim calcmode="lin" valueType="num">
                                      <p:cBhvr>
                                        <p:cTn id="18" dur="1500" fill="hold"/>
                                        <p:tgtEl>
                                          <p:spTgt spid="18"/>
                                        </p:tgtEl>
                                        <p:attrNameLst>
                                          <p:attrName>ppt_y</p:attrName>
                                        </p:attrNameLst>
                                      </p:cBhvr>
                                      <p:tavLst>
                                        <p:tav tm="0">
                                          <p:val>
                                            <p:strVal val="#ppt_y+.1"/>
                                          </p:val>
                                        </p:tav>
                                        <p:tav tm="100000">
                                          <p:val>
                                            <p:strVal val="#ppt_y"/>
                                          </p:val>
                                        </p:tav>
                                      </p:tavLst>
                                    </p:anim>
                                  </p:childTnLst>
                                </p:cTn>
                              </p:par>
                              <p:par>
                                <p:cTn id="19" presetID="10" presetClass="exit" presetSubtype="0" fill="hold" nodeType="withEffect">
                                  <p:stCondLst>
                                    <p:cond delay="2500"/>
                                  </p:stCondLst>
                                  <p:childTnLst>
                                    <p:animEffect transition="out" filter="fade">
                                      <p:cBhvr>
                                        <p:cTn id="20" dur="1500"/>
                                        <p:tgtEl>
                                          <p:spTgt spid="26"/>
                                        </p:tgtEl>
                                      </p:cBhvr>
                                    </p:animEffect>
                                    <p:set>
                                      <p:cBhvr>
                                        <p:cTn id="21" dur="1" fill="hold">
                                          <p:stCondLst>
                                            <p:cond delay="1499"/>
                                          </p:stCondLst>
                                        </p:cTn>
                                        <p:tgtEl>
                                          <p:spTgt spid="26"/>
                                        </p:tgtEl>
                                        <p:attrNameLst>
                                          <p:attrName>style.visibility</p:attrName>
                                        </p:attrNameLst>
                                      </p:cBhvr>
                                      <p:to>
                                        <p:strVal val="hidden"/>
                                      </p:to>
                                    </p:set>
                                  </p:childTnLst>
                                </p:cTn>
                              </p:par>
                              <p:par>
                                <p:cTn id="22" presetID="10" presetClass="entr" presetSubtype="0" fill="hold" nodeType="withEffect">
                                  <p:stCondLst>
                                    <p:cond delay="250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500"/>
                                        <p:tgtEl>
                                          <p:spTgt spid="22"/>
                                        </p:tgtEl>
                                      </p:cBhvr>
                                    </p:animEffect>
                                  </p:childTnLst>
                                </p:cTn>
                              </p:par>
                              <p:par>
                                <p:cTn id="25" presetID="22" presetClass="entr" presetSubtype="1" fill="hold" grpId="0" nodeType="withEffect">
                                  <p:stCondLst>
                                    <p:cond delay="325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3500"/>
                                        <p:tgtEl>
                                          <p:spTgt spid="23"/>
                                        </p:tgtEl>
                                      </p:cBhvr>
                                    </p:animEffect>
                                  </p:childTnLst>
                                </p:cTn>
                              </p:par>
                            </p:childTnLst>
                          </p:cTn>
                        </p:par>
                        <p:par>
                          <p:cTn id="28" fill="hold">
                            <p:stCondLst>
                              <p:cond delay="6750"/>
                            </p:stCondLst>
                            <p:childTnLst>
                              <p:par>
                                <p:cTn id="29" presetID="53" presetClass="entr" presetSubtype="16"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1000" fill="hold"/>
                                        <p:tgtEl>
                                          <p:spTgt spid="13"/>
                                        </p:tgtEl>
                                        <p:attrNameLst>
                                          <p:attrName>ppt_w</p:attrName>
                                        </p:attrNameLst>
                                      </p:cBhvr>
                                      <p:tavLst>
                                        <p:tav tm="0">
                                          <p:val>
                                            <p:fltVal val="0"/>
                                          </p:val>
                                        </p:tav>
                                        <p:tav tm="100000">
                                          <p:val>
                                            <p:strVal val="#ppt_w"/>
                                          </p:val>
                                        </p:tav>
                                      </p:tavLst>
                                    </p:anim>
                                    <p:anim calcmode="lin" valueType="num">
                                      <p:cBhvr>
                                        <p:cTn id="32" dur="1000" fill="hold"/>
                                        <p:tgtEl>
                                          <p:spTgt spid="13"/>
                                        </p:tgtEl>
                                        <p:attrNameLst>
                                          <p:attrName>ppt_h</p:attrName>
                                        </p:attrNameLst>
                                      </p:cBhvr>
                                      <p:tavLst>
                                        <p:tav tm="0">
                                          <p:val>
                                            <p:fltVal val="0"/>
                                          </p:val>
                                        </p:tav>
                                        <p:tav tm="100000">
                                          <p:val>
                                            <p:strVal val="#ppt_h"/>
                                          </p:val>
                                        </p:tav>
                                      </p:tavLst>
                                    </p:anim>
                                    <p:animEffect transition="in" filter="fade">
                                      <p:cBhvr>
                                        <p:cTn id="33" dur="1000"/>
                                        <p:tgtEl>
                                          <p:spTgt spid="13"/>
                                        </p:tgtEl>
                                      </p:cBhvr>
                                    </p:animEffect>
                                  </p:childTnLst>
                                </p:cTn>
                              </p:par>
                            </p:childTnLst>
                          </p:cTn>
                        </p:par>
                        <p:par>
                          <p:cTn id="34" fill="hold">
                            <p:stCondLst>
                              <p:cond delay="7750"/>
                            </p:stCondLst>
                            <p:childTnLst>
                              <p:par>
                                <p:cTn id="35" presetID="53" presetClass="entr" presetSubtype="16" fill="hold" nodeType="afterEffect">
                                  <p:stCondLst>
                                    <p:cond delay="50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childTnLst>
                          </p:cTn>
                        </p:par>
                        <p:par>
                          <p:cTn id="40" fill="hold">
                            <p:stCondLst>
                              <p:cond delay="9250"/>
                            </p:stCondLst>
                            <p:childTnLst>
                              <p:par>
                                <p:cTn id="41" presetID="53" presetClass="entr" presetSubtype="16"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1000" fill="hold"/>
                                        <p:tgtEl>
                                          <p:spTgt spid="11"/>
                                        </p:tgtEl>
                                        <p:attrNameLst>
                                          <p:attrName>ppt_w</p:attrName>
                                        </p:attrNameLst>
                                      </p:cBhvr>
                                      <p:tavLst>
                                        <p:tav tm="0">
                                          <p:val>
                                            <p:fltVal val="0"/>
                                          </p:val>
                                        </p:tav>
                                        <p:tav tm="100000">
                                          <p:val>
                                            <p:strVal val="#ppt_w"/>
                                          </p:val>
                                        </p:tav>
                                      </p:tavLst>
                                    </p:anim>
                                    <p:anim calcmode="lin" valueType="num">
                                      <p:cBhvr>
                                        <p:cTn id="44" dur="1000" fill="hold"/>
                                        <p:tgtEl>
                                          <p:spTgt spid="11"/>
                                        </p:tgtEl>
                                        <p:attrNameLst>
                                          <p:attrName>ppt_h</p:attrName>
                                        </p:attrNameLst>
                                      </p:cBhvr>
                                      <p:tavLst>
                                        <p:tav tm="0">
                                          <p:val>
                                            <p:fltVal val="0"/>
                                          </p:val>
                                        </p:tav>
                                        <p:tav tm="100000">
                                          <p:val>
                                            <p:strVal val="#ppt_h"/>
                                          </p:val>
                                        </p:tav>
                                      </p:tavLst>
                                    </p:anim>
                                    <p:animEffect transition="in" filter="fade">
                                      <p:cBhvr>
                                        <p:cTn id="45" dur="1000"/>
                                        <p:tgtEl>
                                          <p:spTgt spid="11"/>
                                        </p:tgtEl>
                                      </p:cBhvr>
                                    </p:animEffect>
                                  </p:childTnLst>
                                </p:cTn>
                              </p:par>
                            </p:childTnLst>
                          </p:cTn>
                        </p:par>
                        <p:par>
                          <p:cTn id="46" fill="hold">
                            <p:stCondLst>
                              <p:cond delay="10250"/>
                            </p:stCondLst>
                            <p:childTnLst>
                              <p:par>
                                <p:cTn id="47" presetID="53" presetClass="entr" presetSubtype="16"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3"/>
                                        </p:tgtEl>
                                        <p:attrNameLst>
                                          <p:attrName>style.visibility</p:attrName>
                                        </p:attrNameLst>
                                      </p:cBhvr>
                                      <p:to>
                                        <p:strVal val="visible"/>
                                      </p:to>
                                    </p:set>
                                    <p:anim calcmode="lin" valueType="num">
                                      <p:cBhvr>
                                        <p:cTn id="54" dur="1000" fill="hold"/>
                                        <p:tgtEl>
                                          <p:spTgt spid="3"/>
                                        </p:tgtEl>
                                        <p:attrNameLst>
                                          <p:attrName>ppt_w</p:attrName>
                                        </p:attrNameLst>
                                      </p:cBhvr>
                                      <p:tavLst>
                                        <p:tav tm="0">
                                          <p:val>
                                            <p:fltVal val="0"/>
                                          </p:val>
                                        </p:tav>
                                        <p:tav tm="100000">
                                          <p:val>
                                            <p:strVal val="#ppt_w"/>
                                          </p:val>
                                        </p:tav>
                                      </p:tavLst>
                                    </p:anim>
                                    <p:anim calcmode="lin" valueType="num">
                                      <p:cBhvr>
                                        <p:cTn id="55" dur="1000" fill="hold"/>
                                        <p:tgtEl>
                                          <p:spTgt spid="3"/>
                                        </p:tgtEl>
                                        <p:attrNameLst>
                                          <p:attrName>ppt_h</p:attrName>
                                        </p:attrNameLst>
                                      </p:cBhvr>
                                      <p:tavLst>
                                        <p:tav tm="0">
                                          <p:val>
                                            <p:fltVal val="0"/>
                                          </p:val>
                                        </p:tav>
                                        <p:tav tm="100000">
                                          <p:val>
                                            <p:strVal val="#ppt_h"/>
                                          </p:val>
                                        </p:tav>
                                      </p:tavLst>
                                    </p:anim>
                                    <p:animEffect transition="in" filter="fade">
                                      <p:cBhvr>
                                        <p:cTn id="56" dur="1000"/>
                                        <p:tgtEl>
                                          <p:spTgt spid="3"/>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1000" fill="hold"/>
                                        <p:tgtEl>
                                          <p:spTgt spid="17"/>
                                        </p:tgtEl>
                                        <p:attrNameLst>
                                          <p:attrName>ppt_w</p:attrName>
                                        </p:attrNameLst>
                                      </p:cBhvr>
                                      <p:tavLst>
                                        <p:tav tm="0">
                                          <p:val>
                                            <p:fltVal val="0"/>
                                          </p:val>
                                        </p:tav>
                                        <p:tav tm="100000">
                                          <p:val>
                                            <p:strVal val="#ppt_w"/>
                                          </p:val>
                                        </p:tav>
                                      </p:tavLst>
                                    </p:anim>
                                    <p:anim calcmode="lin" valueType="num">
                                      <p:cBhvr>
                                        <p:cTn id="60" dur="1000" fill="hold"/>
                                        <p:tgtEl>
                                          <p:spTgt spid="17"/>
                                        </p:tgtEl>
                                        <p:attrNameLst>
                                          <p:attrName>ppt_h</p:attrName>
                                        </p:attrNameLst>
                                      </p:cBhvr>
                                      <p:tavLst>
                                        <p:tav tm="0">
                                          <p:val>
                                            <p:fltVal val="0"/>
                                          </p:val>
                                        </p:tav>
                                        <p:tav tm="100000">
                                          <p:val>
                                            <p:strVal val="#ppt_h"/>
                                          </p:val>
                                        </p:tav>
                                      </p:tavLst>
                                    </p:anim>
                                    <p:animEffect transition="in" filter="fade">
                                      <p:cBhvr>
                                        <p:cTn id="61"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2" restart="whenNotActive" fill="hold" evtFilter="cancelBubble" nodeType="interactiveSeq">
                <p:stCondLst>
                  <p:cond evt="onClick" delay="0">
                    <p:tgtEl>
                      <p:spTgt spid="11"/>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grpId="1" nodeType="clickEffect">
                                  <p:stCondLst>
                                    <p:cond delay="0"/>
                                  </p:stCondLst>
                                  <p:iterate type="lt">
                                    <p:tmPct val="0"/>
                                  </p:iterate>
                                  <p:childTnLst>
                                    <p:animEffect transition="out" filter="fade">
                                      <p:cBhvr>
                                        <p:cTn id="66" dur="500"/>
                                        <p:tgtEl>
                                          <p:spTgt spid="19"/>
                                        </p:tgtEl>
                                      </p:cBhvr>
                                    </p:animEffect>
                                    <p:set>
                                      <p:cBhvr>
                                        <p:cTn id="67" dur="1" fill="hold">
                                          <p:stCondLst>
                                            <p:cond delay="499"/>
                                          </p:stCondLst>
                                        </p:cTn>
                                        <p:tgtEl>
                                          <p:spTgt spid="19"/>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23"/>
                                        </p:tgtEl>
                                      </p:cBhvr>
                                    </p:animEffect>
                                    <p:set>
                                      <p:cBhvr>
                                        <p:cTn id="70" dur="1" fill="hold">
                                          <p:stCondLst>
                                            <p:cond delay="499"/>
                                          </p:stCondLst>
                                        </p:cTn>
                                        <p:tgtEl>
                                          <p:spTgt spid="23"/>
                                        </p:tgtEl>
                                        <p:attrNameLst>
                                          <p:attrName>style.visibility</p:attrName>
                                        </p:attrNameLst>
                                      </p:cBhvr>
                                      <p:to>
                                        <p:strVal val="hidden"/>
                                      </p:to>
                                    </p:set>
                                  </p:childTnLst>
                                </p:cTn>
                              </p:par>
                              <p:par>
                                <p:cTn id="71" presetID="22" presetClass="entr" presetSubtype="1" fill="hold" grpId="0" nodeType="withEffect">
                                  <p:stCondLst>
                                    <p:cond delay="500"/>
                                  </p:stCondLst>
                                  <p:iterate type="lt">
                                    <p:tmPct val="0"/>
                                  </p:iterate>
                                  <p:childTnLst>
                                    <p:set>
                                      <p:cBhvr>
                                        <p:cTn id="72" dur="1" fill="hold">
                                          <p:stCondLst>
                                            <p:cond delay="0"/>
                                          </p:stCondLst>
                                        </p:cTn>
                                        <p:tgtEl>
                                          <p:spTgt spid="15"/>
                                        </p:tgtEl>
                                        <p:attrNameLst>
                                          <p:attrName>style.visibility</p:attrName>
                                        </p:attrNameLst>
                                      </p:cBhvr>
                                      <p:to>
                                        <p:strVal val="visible"/>
                                      </p:to>
                                    </p:set>
                                    <p:animEffect transition="in" filter="wipe(up)">
                                      <p:cBhvr>
                                        <p:cTn id="73" dur="1500"/>
                                        <p:tgtEl>
                                          <p:spTgt spid="15"/>
                                        </p:tgtEl>
                                      </p:cBhvr>
                                    </p:animEffect>
                                  </p:childTnLst>
                                </p:cTn>
                              </p:par>
                            </p:childTnLst>
                          </p:cTn>
                        </p:par>
                      </p:childTnLst>
                    </p:cTn>
                  </p:par>
                </p:childTnLst>
              </p:cTn>
              <p:nextCondLst>
                <p:cond evt="onClick" delay="0">
                  <p:tgtEl>
                    <p:spTgt spid="11"/>
                  </p:tgtEl>
                </p:cond>
              </p:nextCondLst>
            </p:seq>
            <p:seq concurrent="1" nextAc="seek">
              <p:cTn id="74" restart="whenNotActive" fill="hold" evtFilter="cancelBubble" nodeType="interactiveSeq">
                <p:stCondLst>
                  <p:cond evt="onClick" delay="0">
                    <p:tgtEl>
                      <p:spTgt spid="12"/>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grpId="1" nodeType="clickEffect">
                                  <p:stCondLst>
                                    <p:cond delay="0"/>
                                  </p:stCondLst>
                                  <p:iterate type="lt">
                                    <p:tmPct val="0"/>
                                  </p:iterate>
                                  <p:childTnLst>
                                    <p:animEffect transition="out" filter="fade">
                                      <p:cBhvr>
                                        <p:cTn id="78" dur="500"/>
                                        <p:tgtEl>
                                          <p:spTgt spid="15"/>
                                        </p:tgtEl>
                                      </p:cBhvr>
                                    </p:animEffect>
                                    <p:set>
                                      <p:cBhvr>
                                        <p:cTn id="79" dur="1" fill="hold">
                                          <p:stCondLst>
                                            <p:cond delay="499"/>
                                          </p:stCondLst>
                                        </p:cTn>
                                        <p:tgtEl>
                                          <p:spTgt spid="15"/>
                                        </p:tgtEl>
                                        <p:attrNameLst>
                                          <p:attrName>style.visibility</p:attrName>
                                        </p:attrNameLst>
                                      </p:cBhvr>
                                      <p:to>
                                        <p:strVal val="hidden"/>
                                      </p:to>
                                    </p:set>
                                  </p:childTnLst>
                                </p:cTn>
                              </p:par>
                              <p:par>
                                <p:cTn id="80" presetID="10" presetClass="exit" presetSubtype="0" fill="hold" grpId="2" nodeType="withEffect">
                                  <p:stCondLst>
                                    <p:cond delay="0"/>
                                  </p:stCondLst>
                                  <p:childTnLst>
                                    <p:animEffect transition="out" filter="fade">
                                      <p:cBhvr>
                                        <p:cTn id="81" dur="500"/>
                                        <p:tgtEl>
                                          <p:spTgt spid="23"/>
                                        </p:tgtEl>
                                      </p:cBhvr>
                                    </p:animEffect>
                                    <p:set>
                                      <p:cBhvr>
                                        <p:cTn id="82" dur="1" fill="hold">
                                          <p:stCondLst>
                                            <p:cond delay="499"/>
                                          </p:stCondLst>
                                        </p:cTn>
                                        <p:tgtEl>
                                          <p:spTgt spid="23"/>
                                        </p:tgtEl>
                                        <p:attrNameLst>
                                          <p:attrName>style.visibility</p:attrName>
                                        </p:attrNameLst>
                                      </p:cBhvr>
                                      <p:to>
                                        <p:strVal val="hidden"/>
                                      </p:to>
                                    </p:set>
                                  </p:childTnLst>
                                </p:cTn>
                              </p:par>
                              <p:par>
                                <p:cTn id="83" presetID="22" presetClass="entr" presetSubtype="1" fill="hold" grpId="0" nodeType="withEffect">
                                  <p:stCondLst>
                                    <p:cond delay="500"/>
                                  </p:stCondLst>
                                  <p:iterate type="lt">
                                    <p:tmPct val="0"/>
                                  </p:iterate>
                                  <p:childTnLst>
                                    <p:set>
                                      <p:cBhvr>
                                        <p:cTn id="84" dur="1" fill="hold">
                                          <p:stCondLst>
                                            <p:cond delay="0"/>
                                          </p:stCondLst>
                                        </p:cTn>
                                        <p:tgtEl>
                                          <p:spTgt spid="19"/>
                                        </p:tgtEl>
                                        <p:attrNameLst>
                                          <p:attrName>style.visibility</p:attrName>
                                        </p:attrNameLst>
                                      </p:cBhvr>
                                      <p:to>
                                        <p:strVal val="visible"/>
                                      </p:to>
                                    </p:set>
                                    <p:animEffect transition="in" filter="wipe(up)">
                                      <p:cBhvr>
                                        <p:cTn id="85" dur="1500"/>
                                        <p:tgtEl>
                                          <p:spTgt spid="19"/>
                                        </p:tgtEl>
                                      </p:cBhvr>
                                    </p:animEffect>
                                  </p:childTnLst>
                                </p:cTn>
                              </p:par>
                            </p:childTnLst>
                          </p:cTn>
                        </p:par>
                      </p:childTnLst>
                    </p:cTn>
                  </p:par>
                </p:childTnLst>
              </p:cTn>
              <p:nextCondLst>
                <p:cond evt="onClick" delay="0">
                  <p:tgtEl>
                    <p:spTgt spid="12"/>
                  </p:tgtEl>
                </p:cond>
              </p:nextCondLst>
            </p:seq>
            <p:seq concurrent="1" nextAc="seek">
              <p:cTn id="86" restart="whenNotActive" fill="hold" evtFilter="cancelBubble" nodeType="interactiveSeq">
                <p:stCondLst>
                  <p:cond evt="onClick" delay="0">
                    <p:tgtEl>
                      <p:spTgt spid="16"/>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grpId="3" nodeType="clickEffect">
                                  <p:stCondLst>
                                    <p:cond delay="0"/>
                                  </p:stCondLst>
                                  <p:iterate type="lt">
                                    <p:tmPct val="0"/>
                                  </p:iterate>
                                  <p:childTnLst>
                                    <p:animEffect transition="out" filter="fade">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par>
                                <p:cTn id="92" presetID="10" presetClass="exit" presetSubtype="0" fill="hold" grpId="3" nodeType="withEffect">
                                  <p:stCondLst>
                                    <p:cond delay="0"/>
                                  </p:stCondLst>
                                  <p:iterate type="lt">
                                    <p:tmPct val="0"/>
                                  </p:iterate>
                                  <p:childTnLst>
                                    <p:animEffect transition="out" filter="fade">
                                      <p:cBhvr>
                                        <p:cTn id="93" dur="500"/>
                                        <p:tgtEl>
                                          <p:spTgt spid="15"/>
                                        </p:tgtEl>
                                      </p:cBhvr>
                                    </p:animEffect>
                                    <p:set>
                                      <p:cBhvr>
                                        <p:cTn id="94" dur="1" fill="hold">
                                          <p:stCondLst>
                                            <p:cond delay="499"/>
                                          </p:stCondLst>
                                        </p:cTn>
                                        <p:tgtEl>
                                          <p:spTgt spid="15"/>
                                        </p:tgtEl>
                                        <p:attrNameLst>
                                          <p:attrName>style.visibility</p:attrName>
                                        </p:attrNameLst>
                                      </p:cBhvr>
                                      <p:to>
                                        <p:strVal val="hidden"/>
                                      </p:to>
                                    </p:set>
                                  </p:childTnLst>
                                </p:cTn>
                              </p:par>
                              <p:par>
                                <p:cTn id="95" presetID="22" presetClass="entr" presetSubtype="1" fill="hold" grpId="3" nodeType="withEffect">
                                  <p:stCondLst>
                                    <p:cond delay="500"/>
                                  </p:stCondLst>
                                  <p:childTnLst>
                                    <p:set>
                                      <p:cBhvr>
                                        <p:cTn id="96" dur="1" fill="hold">
                                          <p:stCondLst>
                                            <p:cond delay="0"/>
                                          </p:stCondLst>
                                        </p:cTn>
                                        <p:tgtEl>
                                          <p:spTgt spid="23"/>
                                        </p:tgtEl>
                                        <p:attrNameLst>
                                          <p:attrName>style.visibility</p:attrName>
                                        </p:attrNameLst>
                                      </p:cBhvr>
                                      <p:to>
                                        <p:strVal val="visible"/>
                                      </p:to>
                                    </p:set>
                                    <p:animEffect transition="in" filter="wipe(up)">
                                      <p:cBhvr>
                                        <p:cTn id="97" dur="1500"/>
                                        <p:tgtEl>
                                          <p:spTgt spid="23"/>
                                        </p:tgtEl>
                                      </p:cBhvr>
                                    </p:animEffect>
                                  </p:childTnLst>
                                </p:cTn>
                              </p:par>
                            </p:childTnLst>
                          </p:cTn>
                        </p:par>
                      </p:childTnLst>
                    </p:cTn>
                  </p:par>
                </p:childTnLst>
              </p:cTn>
              <p:nextCondLst>
                <p:cond evt="onClick" delay="0">
                  <p:tgtEl>
                    <p:spTgt spid="16"/>
                  </p:tgtEl>
                </p:cond>
              </p:nextCondLst>
            </p:seq>
          </p:childTnLst>
        </p:cTn>
      </p:par>
    </p:tnLst>
    <p:bldLst>
      <p:bldP spid="18" grpId="0" animBg="1"/>
      <p:bldP spid="19" grpId="0"/>
      <p:bldP spid="19" grpId="1"/>
      <p:bldP spid="19" grpId="2"/>
      <p:bldP spid="19" grpId="3"/>
      <p:bldP spid="15" grpId="0"/>
      <p:bldP spid="15" grpId="1"/>
      <p:bldP spid="15" grpId="2"/>
      <p:bldP spid="15" grpId="3"/>
      <p:bldP spid="23" grpId="0"/>
      <p:bldP spid="23" grpId="1"/>
      <p:bldP spid="23" grpId="2"/>
      <p:bldP spid="23" grpId="3"/>
      <p:bldP spid="13" grpId="0"/>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561" y="307374"/>
            <a:ext cx="8282896" cy="6216014"/>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53631" y="6300000"/>
            <a:ext cx="1059907"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Válek</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36050103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Effect transition="in" filter="fade">
                                      <p:cBhvr>
                                        <p:cTn id="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EB682B7F-F56C-470A-B288-B276D827C8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7374"/>
            <a:ext cx="8282896" cy="6216014"/>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C5152569-B253-4438-B755-3C53E3146D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3348021203"/>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41A9C41E-4B17-4A64-BA48-6FEC598FB0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9B03CCBE-81F7-4D91-A650-FC14EB631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2473308438"/>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B872706B-B449-4567-B0A3-8FA8926C7A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2359"/>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1746014F-2606-44FD-A4B2-7924C32C1C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2359"/>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7865092" y="6300000"/>
            <a:ext cx="1348446"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Art Janka</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973603972"/>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2C4C7777-207C-4E17-8534-DEA48A7C5B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2359"/>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39362976-C6AF-406B-8617-D0593CC7CE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771200109"/>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D3F0B118-0C86-46D7-87AF-BA49A68870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A94C0256-58D0-43F1-B87B-9A30066D83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904898342"/>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449A0EF9-C609-40F7-A08A-794A91978E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F7B1C070-1282-413F-8F5C-C9973DFF82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610817346"/>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DB773315-EFD0-46DA-A4EE-1625715943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2A0ECD2E-4AE1-42ED-A4A9-EFEBBB6E50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656479282"/>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CDC871CC-5F33-48BD-8F63-3E53088EA0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6A7E8F84-9FA2-4EF2-9F5B-0323C246F3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2774961187"/>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D9D006D3-FFDE-4FD6-9AF8-3D40990FD3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379F55E5-3787-4AA6-BE2E-EED3E93D72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3579098608"/>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019B9E44-7C86-44C5-86E0-B720477450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F2A187CC-F388-44A4-8CA2-6E7C6C1987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3038689542"/>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06D1690A-C51B-4EE4-9D8B-2964B23B99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EDDD5C25-B1FD-4609-9D95-7D76430E0D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560569877"/>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FCAE8585-9C2D-4BEF-9CC0-76067AE83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D91061C7-820F-47D4-9994-4EF0602ECB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315205202"/>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B71AF473-3121-4A19-B82D-6BD8501B5A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A706B80F-20BD-47C1-B993-9F6EC7BEB0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909601087"/>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BD180B7B-B0A9-47CE-AA55-8944632DE9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5D33F9A9-62A8-48AB-A40E-85FFB8A268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7526858" y="6300000"/>
            <a:ext cx="1686680"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Ladislav Renner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2737285598"/>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C21209E9-D357-4F62-B3A1-F8FCFBF114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8" name="Foto 2">
            <a:extLst>
              <a:ext uri="{FF2B5EF4-FFF2-40B4-BE49-F238E27FC236}">
                <a16:creationId xmlns:a16="http://schemas.microsoft.com/office/drawing/2014/main" id="{71082DEC-F033-4293-A122-A33FF19EBB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7629450" y="6300000"/>
            <a:ext cx="158408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Jana Petáková</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400420683"/>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8" name="Foto 0">
            <a:extLst>
              <a:ext uri="{FF2B5EF4-FFF2-40B4-BE49-F238E27FC236}">
                <a16:creationId xmlns:a16="http://schemas.microsoft.com/office/drawing/2014/main" id="{1963C03F-F392-4B4E-9046-81D12CCC58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4662010" cy="6216013"/>
          </a:xfrm>
          <a:prstGeom prst="rect">
            <a:avLst/>
          </a:prstGeom>
          <a:solidFill>
            <a:srgbClr val="FFFFFF">
              <a:shade val="85000"/>
            </a:srgbClr>
          </a:solidFill>
          <a:ln w="31750" cap="sq">
            <a:solidFill>
              <a:schemeClr val="bg1"/>
            </a:solidFill>
            <a:miter lim="800000"/>
          </a:ln>
          <a:effectLst>
            <a:softEdge rad="12700"/>
          </a:effectLst>
        </p:spPr>
      </p:pic>
      <p:pic>
        <p:nvPicPr>
          <p:cNvPr id="6" name="Foto 2">
            <a:extLst>
              <a:ext uri="{FF2B5EF4-FFF2-40B4-BE49-F238E27FC236}">
                <a16:creationId xmlns:a16="http://schemas.microsoft.com/office/drawing/2014/main" id="{F6A6F36C-B484-463B-8E82-D3FB672DDC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12000" y="305999"/>
            <a:ext cx="4662009" cy="6216012"/>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4395803" y="6300000"/>
            <a:ext cx="1181735"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ctr" defTabSz="684015"/>
            <a:r>
              <a:rPr lang="sk-SK" sz="1302">
                <a:solidFill>
                  <a:prstClr val="white"/>
                </a:solidFill>
                <a:latin typeface="Nuance CE" pitchFamily="2" charset="0"/>
              </a:rPr>
              <a:t>Photo © Dezidor</a:t>
            </a:r>
          </a:p>
        </p:txBody>
      </p:sp>
      <p:sp>
        <p:nvSpPr>
          <p:cNvPr id="3" name="Text 1">
            <a:extLst>
              <a:ext uri="{FF2B5EF4-FFF2-40B4-BE49-F238E27FC236}">
                <a16:creationId xmlns:a16="http://schemas.microsoft.com/office/drawing/2014/main" id="{C9F77E33-E416-46B0-830E-2AE64223B8D3}"/>
              </a:ext>
            </a:extLst>
          </p:cNvPr>
          <p:cNvSpPr/>
          <p:nvPr/>
        </p:nvSpPr>
        <p:spPr>
          <a:xfrm>
            <a:off x="540000" y="432000"/>
            <a:ext cx="1080000" cy="648000"/>
          </a:xfrm>
          <a:prstGeom prst="round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defTabSz="684015"/>
            <a:r>
              <a:rPr lang="sk-SK" sz="1200">
                <a:solidFill>
                  <a:prstClr val="white"/>
                </a:solidFill>
              </a:rPr>
              <a:t>Defamation</a:t>
            </a:r>
          </a:p>
          <a:p>
            <a:pPr algn="ctr" defTabSz="684015"/>
            <a:r>
              <a:rPr lang="sk-SK" sz="1200">
                <a:solidFill>
                  <a:prstClr val="white"/>
                </a:solidFill>
              </a:rPr>
              <a:t>Difamación</a:t>
            </a:r>
          </a:p>
          <a:p>
            <a:pPr algn="ctr" defTabSz="684015"/>
            <a:r>
              <a:rPr lang="sk-SK" sz="1200">
                <a:solidFill>
                  <a:prstClr val="white"/>
                </a:solidFill>
              </a:rPr>
              <a:t>Pomluva</a:t>
            </a:r>
          </a:p>
        </p:txBody>
      </p:sp>
      <p:sp>
        <p:nvSpPr>
          <p:cNvPr id="10" name="Text 2">
            <a:extLst>
              <a:ext uri="{FF2B5EF4-FFF2-40B4-BE49-F238E27FC236}">
                <a16:creationId xmlns:a16="http://schemas.microsoft.com/office/drawing/2014/main" id="{E1072A80-E1AA-48DB-AC05-96ECBC919141}"/>
              </a:ext>
            </a:extLst>
          </p:cNvPr>
          <p:cNvSpPr/>
          <p:nvPr/>
        </p:nvSpPr>
        <p:spPr>
          <a:xfrm>
            <a:off x="8460000" y="432000"/>
            <a:ext cx="1080000" cy="648000"/>
          </a:xfrm>
          <a:prstGeom prst="round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defTabSz="684015"/>
            <a:r>
              <a:rPr lang="sk-SK" sz="1200">
                <a:solidFill>
                  <a:prstClr val="white"/>
                </a:solidFill>
              </a:rPr>
              <a:t>Envy</a:t>
            </a:r>
          </a:p>
          <a:p>
            <a:pPr algn="ctr" defTabSz="684015"/>
            <a:r>
              <a:rPr lang="sk-SK" sz="1200">
                <a:solidFill>
                  <a:prstClr val="white"/>
                </a:solidFill>
              </a:rPr>
              <a:t>Envidia</a:t>
            </a:r>
          </a:p>
          <a:p>
            <a:pPr algn="ctr" defTabSz="684015"/>
            <a:r>
              <a:rPr lang="sk-SK" sz="1200">
                <a:solidFill>
                  <a:prstClr val="white"/>
                </a:solidFill>
              </a:rPr>
              <a:t>Závist</a:t>
            </a:r>
          </a:p>
        </p:txBody>
      </p:sp>
    </p:spTree>
    <p:extLst>
      <p:ext uri="{BB962C8B-B14F-4D97-AF65-F5344CB8AC3E}">
        <p14:creationId xmlns:p14="http://schemas.microsoft.com/office/powerpoint/2010/main" val="3571205563"/>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 calcmode="lin" valueType="num">
                                      <p:cBhvr>
                                        <p:cTn id="7" dur="1750" fill="hold"/>
                                        <p:tgtEl>
                                          <p:spTgt spid="17"/>
                                        </p:tgtEl>
                                        <p:attrNameLst>
                                          <p:attrName>ppt_x</p:attrName>
                                        </p:attrNameLst>
                                      </p:cBhvr>
                                      <p:tavLst>
                                        <p:tav tm="0">
                                          <p:val>
                                            <p:strVal val="#ppt_x-#ppt_w/2"/>
                                          </p:val>
                                        </p:tav>
                                        <p:tav tm="100000">
                                          <p:val>
                                            <p:strVal val="#ppt_x"/>
                                          </p:val>
                                        </p:tav>
                                      </p:tavLst>
                                    </p:anim>
                                    <p:anim calcmode="lin" valueType="num">
                                      <p:cBhvr>
                                        <p:cTn id="8" dur="1750" fill="hold"/>
                                        <p:tgtEl>
                                          <p:spTgt spid="17"/>
                                        </p:tgtEl>
                                        <p:attrNameLst>
                                          <p:attrName>ppt_y</p:attrName>
                                        </p:attrNameLst>
                                      </p:cBhvr>
                                      <p:tavLst>
                                        <p:tav tm="0">
                                          <p:val>
                                            <p:strVal val="#ppt_y"/>
                                          </p:val>
                                        </p:tav>
                                        <p:tav tm="100000">
                                          <p:val>
                                            <p:strVal val="#ppt_y"/>
                                          </p:val>
                                        </p:tav>
                                      </p:tavLst>
                                    </p:anim>
                                    <p:anim calcmode="lin" valueType="num">
                                      <p:cBhvr>
                                        <p:cTn id="9" dur="1750" fill="hold"/>
                                        <p:tgtEl>
                                          <p:spTgt spid="17"/>
                                        </p:tgtEl>
                                        <p:attrNameLst>
                                          <p:attrName>ppt_w</p:attrName>
                                        </p:attrNameLst>
                                      </p:cBhvr>
                                      <p:tavLst>
                                        <p:tav tm="0">
                                          <p:val>
                                            <p:fltVal val="0"/>
                                          </p:val>
                                        </p:tav>
                                        <p:tav tm="100000">
                                          <p:val>
                                            <p:strVal val="#ppt_w"/>
                                          </p:val>
                                        </p:tav>
                                      </p:tavLst>
                                    </p:anim>
                                    <p:anim calcmode="lin" valueType="num">
                                      <p:cBhvr>
                                        <p:cTn id="10" dur="1750" fill="hold"/>
                                        <p:tgtEl>
                                          <p:spTgt spid="17"/>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250"/>
                                  </p:stCondLst>
                                  <p:childTnLst>
                                    <p:set>
                                      <p:cBhvr>
                                        <p:cTn id="12" dur="1" fill="hold">
                                          <p:stCondLst>
                                            <p:cond delay="0"/>
                                          </p:stCondLst>
                                        </p:cTn>
                                        <p:tgtEl>
                                          <p:spTgt spid="6"/>
                                        </p:tgtEl>
                                        <p:attrNameLst>
                                          <p:attrName>style.visibility</p:attrName>
                                        </p:attrNameLst>
                                      </p:cBhvr>
                                      <p:to>
                                        <p:strVal val="visible"/>
                                      </p:to>
                                    </p:set>
                                    <p:anim calcmode="lin" valueType="num">
                                      <p:cBhvr>
                                        <p:cTn id="13" dur="1750" fill="hold"/>
                                        <p:tgtEl>
                                          <p:spTgt spid="6"/>
                                        </p:tgtEl>
                                        <p:attrNameLst>
                                          <p:attrName>ppt_x</p:attrName>
                                        </p:attrNameLst>
                                      </p:cBhvr>
                                      <p:tavLst>
                                        <p:tav tm="0">
                                          <p:val>
                                            <p:strVal val="#ppt_x+#ppt_w/2"/>
                                          </p:val>
                                        </p:tav>
                                        <p:tav tm="100000">
                                          <p:val>
                                            <p:strVal val="#ppt_x"/>
                                          </p:val>
                                        </p:tav>
                                      </p:tavLst>
                                    </p:anim>
                                    <p:anim calcmode="lin" valueType="num">
                                      <p:cBhvr>
                                        <p:cTn id="14" dur="1750" fill="hold"/>
                                        <p:tgtEl>
                                          <p:spTgt spid="6"/>
                                        </p:tgtEl>
                                        <p:attrNameLst>
                                          <p:attrName>ppt_y</p:attrName>
                                        </p:attrNameLst>
                                      </p:cBhvr>
                                      <p:tavLst>
                                        <p:tav tm="0">
                                          <p:val>
                                            <p:strVal val="#ppt_y"/>
                                          </p:val>
                                        </p:tav>
                                        <p:tav tm="100000">
                                          <p:val>
                                            <p:strVal val="#ppt_y"/>
                                          </p:val>
                                        </p:tav>
                                      </p:tavLst>
                                    </p:anim>
                                    <p:anim calcmode="lin" valueType="num">
                                      <p:cBhvr>
                                        <p:cTn id="15" dur="1750" fill="hold"/>
                                        <p:tgtEl>
                                          <p:spTgt spid="6"/>
                                        </p:tgtEl>
                                        <p:attrNameLst>
                                          <p:attrName>ppt_w</p:attrName>
                                        </p:attrNameLst>
                                      </p:cBhvr>
                                      <p:tavLst>
                                        <p:tav tm="0">
                                          <p:val>
                                            <p:fltVal val="0"/>
                                          </p:val>
                                        </p:tav>
                                        <p:tav tm="100000">
                                          <p:val>
                                            <p:strVal val="#ppt_w"/>
                                          </p:val>
                                        </p:tav>
                                      </p:tavLst>
                                    </p:anim>
                                    <p:anim calcmode="lin" valueType="num">
                                      <p:cBhvr>
                                        <p:cTn id="16" dur="1750" fill="hold"/>
                                        <p:tgtEl>
                                          <p:spTgt spid="6"/>
                                        </p:tgtEl>
                                        <p:attrNameLst>
                                          <p:attrName>ppt_h</p:attrName>
                                        </p:attrNameLst>
                                      </p:cBhvr>
                                      <p:tavLst>
                                        <p:tav tm="0">
                                          <p:val>
                                            <p:strVal val="#ppt_h"/>
                                          </p:val>
                                        </p:tav>
                                        <p:tav tm="100000">
                                          <p:val>
                                            <p:strVal val="#ppt_h"/>
                                          </p:val>
                                        </p:tav>
                                      </p:tavLst>
                                    </p:anim>
                                  </p:childTnLst>
                                </p:cTn>
                              </p:par>
                              <p:par>
                                <p:cTn id="17" presetID="10" presetClass="exit" presetSubtype="0" fill="hold" nodeType="withEffect">
                                  <p:stCondLst>
                                    <p:cond delay="1000"/>
                                  </p:stCondLst>
                                  <p:childTnLst>
                                    <p:animEffect transition="out" filter="fade">
                                      <p:cBhvr>
                                        <p:cTn id="18" dur="1000"/>
                                        <p:tgtEl>
                                          <p:spTgt spid="8"/>
                                        </p:tgtEl>
                                      </p:cBhvr>
                                    </p:animEffect>
                                    <p:set>
                                      <p:cBhvr>
                                        <p:cTn id="19" dur="1" fill="hold">
                                          <p:stCondLst>
                                            <p:cond delay="999"/>
                                          </p:stCondLst>
                                        </p:cTn>
                                        <p:tgtEl>
                                          <p:spTgt spid="8"/>
                                        </p:tgtEl>
                                        <p:attrNameLst>
                                          <p:attrName>style.visibility</p:attrName>
                                        </p:attrNameLst>
                                      </p:cBhvr>
                                      <p:to>
                                        <p:strVal val="hidden"/>
                                      </p:to>
                                    </p:set>
                                  </p:childTnLst>
                                </p:cTn>
                              </p:par>
                              <p:par>
                                <p:cTn id="20" presetID="42" presetClass="entr" presetSubtype="0" fill="hold" grpId="0"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500"/>
                                        <p:tgtEl>
                                          <p:spTgt spid="18"/>
                                        </p:tgtEl>
                                      </p:cBhvr>
                                    </p:animEffect>
                                    <p:anim calcmode="lin" valueType="num">
                                      <p:cBhvr>
                                        <p:cTn id="23" dur="1500" fill="hold"/>
                                        <p:tgtEl>
                                          <p:spTgt spid="18"/>
                                        </p:tgtEl>
                                        <p:attrNameLst>
                                          <p:attrName>ppt_x</p:attrName>
                                        </p:attrNameLst>
                                      </p:cBhvr>
                                      <p:tavLst>
                                        <p:tav tm="0">
                                          <p:val>
                                            <p:strVal val="#ppt_x"/>
                                          </p:val>
                                        </p:tav>
                                        <p:tav tm="100000">
                                          <p:val>
                                            <p:strVal val="#ppt_x"/>
                                          </p:val>
                                        </p:tav>
                                      </p:tavLst>
                                    </p:anim>
                                    <p:anim calcmode="lin" valueType="num">
                                      <p:cBhvr>
                                        <p:cTn id="24" dur="1500" fill="hold"/>
                                        <p:tgtEl>
                                          <p:spTgt spid="18"/>
                                        </p:tgtEl>
                                        <p:attrNameLst>
                                          <p:attrName>ppt_y</p:attrName>
                                        </p:attrNameLst>
                                      </p:cBhvr>
                                      <p:tavLst>
                                        <p:tav tm="0">
                                          <p:val>
                                            <p:strVal val="#ppt_y+.1"/>
                                          </p:val>
                                        </p:tav>
                                        <p:tav tm="100000">
                                          <p:val>
                                            <p:strVal val="#ppt_y"/>
                                          </p:val>
                                        </p:tav>
                                      </p:tavLst>
                                    </p:anim>
                                  </p:childTnLst>
                                </p:cTn>
                              </p:par>
                              <p:par>
                                <p:cTn id="25" presetID="10" presetClass="entr" presetSubtype="0" fill="hold" grpId="0" nodeType="withEffect">
                                  <p:stCondLst>
                                    <p:cond delay="15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500"/>
                                        <p:tgtEl>
                                          <p:spTgt spid="3"/>
                                        </p:tgtEl>
                                      </p:cBhvr>
                                    </p:animEffect>
                                  </p:childTnLst>
                                </p:cTn>
                              </p:par>
                              <p:par>
                                <p:cTn id="28" presetID="10" presetClass="entr" presetSubtype="0" fill="hold" grpId="0" nodeType="withEffect">
                                  <p:stCondLst>
                                    <p:cond delay="1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7" name="Foto 0a">
            <a:extLst>
              <a:ext uri="{FF2B5EF4-FFF2-40B4-BE49-F238E27FC236}">
                <a16:creationId xmlns:a16="http://schemas.microsoft.com/office/drawing/2014/main" id="{C1E1A5C9-4B20-48AD-9490-439C8E6CD6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4662010" cy="6216013"/>
          </a:xfrm>
          <a:prstGeom prst="rect">
            <a:avLst/>
          </a:prstGeom>
          <a:solidFill>
            <a:srgbClr val="FFFFFF">
              <a:shade val="85000"/>
            </a:srgbClr>
          </a:solidFill>
          <a:ln w="31750" cap="sq">
            <a:solidFill>
              <a:schemeClr val="bg1"/>
            </a:solidFill>
            <a:miter lim="800000"/>
          </a:ln>
          <a:effectLst>
            <a:softEdge rad="12700"/>
          </a:effectLst>
        </p:spPr>
      </p:pic>
      <p:pic>
        <p:nvPicPr>
          <p:cNvPr id="8" name="Foto 0b">
            <a:extLst>
              <a:ext uri="{FF2B5EF4-FFF2-40B4-BE49-F238E27FC236}">
                <a16:creationId xmlns:a16="http://schemas.microsoft.com/office/drawing/2014/main" id="{5F52619A-EAF5-43F0-9C16-F5723BA30C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12000" y="306000"/>
            <a:ext cx="4662009" cy="6216012"/>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000" y="307374"/>
            <a:ext cx="4662010" cy="6216013"/>
          </a:xfrm>
          <a:prstGeom prst="rect">
            <a:avLst/>
          </a:prstGeom>
          <a:solidFill>
            <a:srgbClr val="FFFFFF">
              <a:shade val="85000"/>
            </a:srgbClr>
          </a:solidFill>
          <a:ln w="31750" cap="sq">
            <a:solidFill>
              <a:schemeClr val="bg1"/>
            </a:solidFill>
            <a:miter lim="800000"/>
          </a:ln>
          <a:effectLst>
            <a:softEdge rad="12700"/>
          </a:effectLst>
        </p:spPr>
      </p:pic>
      <p:pic>
        <p:nvPicPr>
          <p:cNvPr id="6" name="Foto 2">
            <a:extLst>
              <a:ext uri="{FF2B5EF4-FFF2-40B4-BE49-F238E27FC236}">
                <a16:creationId xmlns:a16="http://schemas.microsoft.com/office/drawing/2014/main" id="{F6A6F36C-B484-463B-8E82-D3FB672DDC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12000" y="305999"/>
            <a:ext cx="4662009" cy="6216012"/>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4395803" y="6300000"/>
            <a:ext cx="1181735"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Dezidor</a:t>
            </a:r>
          </a:p>
        </p:txBody>
      </p:sp>
      <p:sp>
        <p:nvSpPr>
          <p:cNvPr id="11" name="Text 1">
            <a:extLst>
              <a:ext uri="{FF2B5EF4-FFF2-40B4-BE49-F238E27FC236}">
                <a16:creationId xmlns:a16="http://schemas.microsoft.com/office/drawing/2014/main" id="{EEF762E4-606E-479E-B82A-FD588011985A}"/>
              </a:ext>
            </a:extLst>
          </p:cNvPr>
          <p:cNvSpPr/>
          <p:nvPr/>
        </p:nvSpPr>
        <p:spPr>
          <a:xfrm>
            <a:off x="540000" y="432000"/>
            <a:ext cx="1080000" cy="648000"/>
          </a:xfrm>
          <a:prstGeom prst="round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defTabSz="684015"/>
            <a:r>
              <a:rPr lang="sk-SK" sz="1200">
                <a:solidFill>
                  <a:prstClr val="white"/>
                </a:solidFill>
              </a:rPr>
              <a:t>Avarice</a:t>
            </a:r>
          </a:p>
          <a:p>
            <a:pPr algn="ctr" defTabSz="684015"/>
            <a:r>
              <a:rPr lang="sk-SK" sz="1200">
                <a:solidFill>
                  <a:prstClr val="white"/>
                </a:solidFill>
              </a:rPr>
              <a:t>Avaricia</a:t>
            </a:r>
          </a:p>
          <a:p>
            <a:pPr algn="ctr" defTabSz="684015"/>
            <a:r>
              <a:rPr lang="sk-SK" sz="1200">
                <a:solidFill>
                  <a:prstClr val="white"/>
                </a:solidFill>
              </a:rPr>
              <a:t>Lakomství</a:t>
            </a:r>
          </a:p>
        </p:txBody>
      </p:sp>
      <p:sp>
        <p:nvSpPr>
          <p:cNvPr id="12" name="Text 2">
            <a:extLst>
              <a:ext uri="{FF2B5EF4-FFF2-40B4-BE49-F238E27FC236}">
                <a16:creationId xmlns:a16="http://schemas.microsoft.com/office/drawing/2014/main" id="{7CF1C631-0C66-4EEF-ADEE-31DB9CD5DDC9}"/>
              </a:ext>
            </a:extLst>
          </p:cNvPr>
          <p:cNvSpPr/>
          <p:nvPr/>
        </p:nvSpPr>
        <p:spPr>
          <a:xfrm>
            <a:off x="8460000" y="432000"/>
            <a:ext cx="1080000" cy="648000"/>
          </a:xfrm>
          <a:prstGeom prst="round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defTabSz="684015"/>
            <a:r>
              <a:rPr lang="sk-SK" sz="1200">
                <a:solidFill>
                  <a:prstClr val="white"/>
                </a:solidFill>
              </a:rPr>
              <a:t>Pride</a:t>
            </a:r>
          </a:p>
          <a:p>
            <a:pPr algn="ctr" defTabSz="684015"/>
            <a:r>
              <a:rPr lang="sk-SK" sz="1200">
                <a:solidFill>
                  <a:prstClr val="white"/>
                </a:solidFill>
              </a:rPr>
              <a:t>Orgullo</a:t>
            </a:r>
          </a:p>
          <a:p>
            <a:pPr algn="ctr" defTabSz="684015"/>
            <a:r>
              <a:rPr lang="sk-SK" sz="1200">
                <a:solidFill>
                  <a:prstClr val="white"/>
                </a:solidFill>
              </a:rPr>
              <a:t>Pýcha</a:t>
            </a:r>
          </a:p>
        </p:txBody>
      </p:sp>
    </p:spTree>
    <p:extLst>
      <p:ext uri="{BB962C8B-B14F-4D97-AF65-F5344CB8AC3E}">
        <p14:creationId xmlns:p14="http://schemas.microsoft.com/office/powerpoint/2010/main" val="2900772290"/>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 calcmode="lin" valueType="num">
                                      <p:cBhvr>
                                        <p:cTn id="7" dur="1750" fill="hold"/>
                                        <p:tgtEl>
                                          <p:spTgt spid="17"/>
                                        </p:tgtEl>
                                        <p:attrNameLst>
                                          <p:attrName>ppt_x</p:attrName>
                                        </p:attrNameLst>
                                      </p:cBhvr>
                                      <p:tavLst>
                                        <p:tav tm="0">
                                          <p:val>
                                            <p:strVal val="#ppt_x-#ppt_w/2"/>
                                          </p:val>
                                        </p:tav>
                                        <p:tav tm="100000">
                                          <p:val>
                                            <p:strVal val="#ppt_x"/>
                                          </p:val>
                                        </p:tav>
                                      </p:tavLst>
                                    </p:anim>
                                    <p:anim calcmode="lin" valueType="num">
                                      <p:cBhvr>
                                        <p:cTn id="8" dur="1750" fill="hold"/>
                                        <p:tgtEl>
                                          <p:spTgt spid="17"/>
                                        </p:tgtEl>
                                        <p:attrNameLst>
                                          <p:attrName>ppt_y</p:attrName>
                                        </p:attrNameLst>
                                      </p:cBhvr>
                                      <p:tavLst>
                                        <p:tav tm="0">
                                          <p:val>
                                            <p:strVal val="#ppt_y"/>
                                          </p:val>
                                        </p:tav>
                                        <p:tav tm="100000">
                                          <p:val>
                                            <p:strVal val="#ppt_y"/>
                                          </p:val>
                                        </p:tav>
                                      </p:tavLst>
                                    </p:anim>
                                    <p:anim calcmode="lin" valueType="num">
                                      <p:cBhvr>
                                        <p:cTn id="9" dur="1750" fill="hold"/>
                                        <p:tgtEl>
                                          <p:spTgt spid="17"/>
                                        </p:tgtEl>
                                        <p:attrNameLst>
                                          <p:attrName>ppt_w</p:attrName>
                                        </p:attrNameLst>
                                      </p:cBhvr>
                                      <p:tavLst>
                                        <p:tav tm="0">
                                          <p:val>
                                            <p:fltVal val="0"/>
                                          </p:val>
                                        </p:tav>
                                        <p:tav tm="100000">
                                          <p:val>
                                            <p:strVal val="#ppt_w"/>
                                          </p:val>
                                        </p:tav>
                                      </p:tavLst>
                                    </p:anim>
                                    <p:anim calcmode="lin" valueType="num">
                                      <p:cBhvr>
                                        <p:cTn id="10" dur="1750" fill="hold"/>
                                        <p:tgtEl>
                                          <p:spTgt spid="17"/>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250"/>
                                  </p:stCondLst>
                                  <p:childTnLst>
                                    <p:set>
                                      <p:cBhvr>
                                        <p:cTn id="12" dur="1" fill="hold">
                                          <p:stCondLst>
                                            <p:cond delay="0"/>
                                          </p:stCondLst>
                                        </p:cTn>
                                        <p:tgtEl>
                                          <p:spTgt spid="6"/>
                                        </p:tgtEl>
                                        <p:attrNameLst>
                                          <p:attrName>style.visibility</p:attrName>
                                        </p:attrNameLst>
                                      </p:cBhvr>
                                      <p:to>
                                        <p:strVal val="visible"/>
                                      </p:to>
                                    </p:set>
                                    <p:anim calcmode="lin" valueType="num">
                                      <p:cBhvr>
                                        <p:cTn id="13" dur="1750" fill="hold"/>
                                        <p:tgtEl>
                                          <p:spTgt spid="6"/>
                                        </p:tgtEl>
                                        <p:attrNameLst>
                                          <p:attrName>ppt_x</p:attrName>
                                        </p:attrNameLst>
                                      </p:cBhvr>
                                      <p:tavLst>
                                        <p:tav tm="0">
                                          <p:val>
                                            <p:strVal val="#ppt_x+#ppt_w/2"/>
                                          </p:val>
                                        </p:tav>
                                        <p:tav tm="100000">
                                          <p:val>
                                            <p:strVal val="#ppt_x"/>
                                          </p:val>
                                        </p:tav>
                                      </p:tavLst>
                                    </p:anim>
                                    <p:anim calcmode="lin" valueType="num">
                                      <p:cBhvr>
                                        <p:cTn id="14" dur="1750" fill="hold"/>
                                        <p:tgtEl>
                                          <p:spTgt spid="6"/>
                                        </p:tgtEl>
                                        <p:attrNameLst>
                                          <p:attrName>ppt_y</p:attrName>
                                        </p:attrNameLst>
                                      </p:cBhvr>
                                      <p:tavLst>
                                        <p:tav tm="0">
                                          <p:val>
                                            <p:strVal val="#ppt_y"/>
                                          </p:val>
                                        </p:tav>
                                        <p:tav tm="100000">
                                          <p:val>
                                            <p:strVal val="#ppt_y"/>
                                          </p:val>
                                        </p:tav>
                                      </p:tavLst>
                                    </p:anim>
                                    <p:anim calcmode="lin" valueType="num">
                                      <p:cBhvr>
                                        <p:cTn id="15" dur="1750" fill="hold"/>
                                        <p:tgtEl>
                                          <p:spTgt spid="6"/>
                                        </p:tgtEl>
                                        <p:attrNameLst>
                                          <p:attrName>ppt_w</p:attrName>
                                        </p:attrNameLst>
                                      </p:cBhvr>
                                      <p:tavLst>
                                        <p:tav tm="0">
                                          <p:val>
                                            <p:fltVal val="0"/>
                                          </p:val>
                                        </p:tav>
                                        <p:tav tm="100000">
                                          <p:val>
                                            <p:strVal val="#ppt_w"/>
                                          </p:val>
                                        </p:tav>
                                      </p:tavLst>
                                    </p:anim>
                                    <p:anim calcmode="lin" valueType="num">
                                      <p:cBhvr>
                                        <p:cTn id="16" dur="1750" fill="hold"/>
                                        <p:tgtEl>
                                          <p:spTgt spid="6"/>
                                        </p:tgtEl>
                                        <p:attrNameLst>
                                          <p:attrName>ppt_h</p:attrName>
                                        </p:attrNameLst>
                                      </p:cBhvr>
                                      <p:tavLst>
                                        <p:tav tm="0">
                                          <p:val>
                                            <p:strVal val="#ppt_h"/>
                                          </p:val>
                                        </p:tav>
                                        <p:tav tm="100000">
                                          <p:val>
                                            <p:strVal val="#ppt_h"/>
                                          </p:val>
                                        </p:tav>
                                      </p:tavLst>
                                    </p:anim>
                                  </p:childTnLst>
                                </p:cTn>
                              </p:par>
                              <p:par>
                                <p:cTn id="17" presetID="10" presetClass="exit" presetSubtype="0" fill="hold" nodeType="withEffect">
                                  <p:stCondLst>
                                    <p:cond delay="100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nodeType="withEffect">
                                  <p:stCondLst>
                                    <p:cond delay="1000"/>
                                  </p:stCondLst>
                                  <p:childTnLst>
                                    <p:animEffect transition="out" filter="fade">
                                      <p:cBhvr>
                                        <p:cTn id="21" dur="1000"/>
                                        <p:tgtEl>
                                          <p:spTgt spid="8"/>
                                        </p:tgtEl>
                                      </p:cBhvr>
                                    </p:animEffect>
                                    <p:set>
                                      <p:cBhvr>
                                        <p:cTn id="22" dur="1" fill="hold">
                                          <p:stCondLst>
                                            <p:cond delay="999"/>
                                          </p:stCondLst>
                                        </p:cTn>
                                        <p:tgtEl>
                                          <p:spTgt spid="8"/>
                                        </p:tgtEl>
                                        <p:attrNameLst>
                                          <p:attrName>style.visibility</p:attrName>
                                        </p:attrNameLst>
                                      </p:cBhvr>
                                      <p:to>
                                        <p:strVal val="hidden"/>
                                      </p:to>
                                    </p:set>
                                  </p:childTnLst>
                                </p:cTn>
                              </p:par>
                              <p:par>
                                <p:cTn id="23" presetID="42" presetClass="entr" presetSubtype="0" fill="hold" grpId="0" nodeType="withEffect">
                                  <p:stCondLst>
                                    <p:cond delay="150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500"/>
                                        <p:tgtEl>
                                          <p:spTgt spid="18"/>
                                        </p:tgtEl>
                                      </p:cBhvr>
                                    </p:animEffect>
                                    <p:anim calcmode="lin" valueType="num">
                                      <p:cBhvr>
                                        <p:cTn id="26" dur="1500" fill="hold"/>
                                        <p:tgtEl>
                                          <p:spTgt spid="18"/>
                                        </p:tgtEl>
                                        <p:attrNameLst>
                                          <p:attrName>ppt_x</p:attrName>
                                        </p:attrNameLst>
                                      </p:cBhvr>
                                      <p:tavLst>
                                        <p:tav tm="0">
                                          <p:val>
                                            <p:strVal val="#ppt_x"/>
                                          </p:val>
                                        </p:tav>
                                        <p:tav tm="100000">
                                          <p:val>
                                            <p:strVal val="#ppt_x"/>
                                          </p:val>
                                        </p:tav>
                                      </p:tavLst>
                                    </p:anim>
                                    <p:anim calcmode="lin" valueType="num">
                                      <p:cBhvr>
                                        <p:cTn id="27" dur="1500" fill="hold"/>
                                        <p:tgtEl>
                                          <p:spTgt spid="18"/>
                                        </p:tgtEl>
                                        <p:attrNameLst>
                                          <p:attrName>ppt_y</p:attrName>
                                        </p:attrNameLst>
                                      </p:cBhvr>
                                      <p:tavLst>
                                        <p:tav tm="0">
                                          <p:val>
                                            <p:strVal val="#ppt_y+.1"/>
                                          </p:val>
                                        </p:tav>
                                        <p:tav tm="100000">
                                          <p:val>
                                            <p:strVal val="#ppt_y"/>
                                          </p:val>
                                        </p:tav>
                                      </p:tavLst>
                                    </p:anim>
                                  </p:childTnLst>
                                </p:cTn>
                              </p:par>
                              <p:par>
                                <p:cTn id="28" presetID="10" presetClass="entr" presetSubtype="0"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500"/>
                                        <p:tgtEl>
                                          <p:spTgt spid="11"/>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7" name="Foto 0a">
            <a:extLst>
              <a:ext uri="{FF2B5EF4-FFF2-40B4-BE49-F238E27FC236}">
                <a16:creationId xmlns:a16="http://schemas.microsoft.com/office/drawing/2014/main" id="{D47798B0-BAF2-4FD8-95D1-14F08899B2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4662010" cy="6216013"/>
          </a:xfrm>
          <a:prstGeom prst="rect">
            <a:avLst/>
          </a:prstGeom>
          <a:solidFill>
            <a:srgbClr val="FFFFFF">
              <a:shade val="85000"/>
            </a:srgbClr>
          </a:solidFill>
          <a:ln w="31750" cap="sq">
            <a:solidFill>
              <a:schemeClr val="bg1"/>
            </a:solidFill>
            <a:miter lim="800000"/>
          </a:ln>
          <a:effectLst>
            <a:softEdge rad="12700"/>
          </a:effectLst>
        </p:spPr>
      </p:pic>
      <p:pic>
        <p:nvPicPr>
          <p:cNvPr id="8" name="Foto 0b">
            <a:extLst>
              <a:ext uri="{FF2B5EF4-FFF2-40B4-BE49-F238E27FC236}">
                <a16:creationId xmlns:a16="http://schemas.microsoft.com/office/drawing/2014/main" id="{6C489E93-8954-4E96-8A4E-1A61EB88F2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12000" y="306000"/>
            <a:ext cx="4662009" cy="6216012"/>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000" y="307374"/>
            <a:ext cx="4662010" cy="6216013"/>
          </a:xfrm>
          <a:prstGeom prst="rect">
            <a:avLst/>
          </a:prstGeom>
          <a:solidFill>
            <a:srgbClr val="FFFFFF">
              <a:shade val="85000"/>
            </a:srgbClr>
          </a:solidFill>
          <a:ln w="31750" cap="sq">
            <a:solidFill>
              <a:schemeClr val="bg1"/>
            </a:solidFill>
            <a:miter lim="800000"/>
          </a:ln>
          <a:effectLst>
            <a:softEdge rad="12700"/>
          </a:effectLst>
        </p:spPr>
      </p:pic>
      <p:pic>
        <p:nvPicPr>
          <p:cNvPr id="6" name="Foto 2">
            <a:extLst>
              <a:ext uri="{FF2B5EF4-FFF2-40B4-BE49-F238E27FC236}">
                <a16:creationId xmlns:a16="http://schemas.microsoft.com/office/drawing/2014/main" id="{F6A6F36C-B484-463B-8E82-D3FB672DDC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12000" y="305999"/>
            <a:ext cx="4662009" cy="6216012"/>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4395803" y="6300000"/>
            <a:ext cx="1181735"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Dezidor</a:t>
            </a:r>
          </a:p>
        </p:txBody>
      </p:sp>
      <p:sp>
        <p:nvSpPr>
          <p:cNvPr id="11" name="Text 1">
            <a:extLst>
              <a:ext uri="{FF2B5EF4-FFF2-40B4-BE49-F238E27FC236}">
                <a16:creationId xmlns:a16="http://schemas.microsoft.com/office/drawing/2014/main" id="{A98EE337-DF2D-4158-A444-7E9A689FB61B}"/>
              </a:ext>
            </a:extLst>
          </p:cNvPr>
          <p:cNvSpPr/>
          <p:nvPr/>
        </p:nvSpPr>
        <p:spPr>
          <a:xfrm>
            <a:off x="540000" y="432000"/>
            <a:ext cx="1080000" cy="648000"/>
          </a:xfrm>
          <a:prstGeom prst="round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defTabSz="684015"/>
            <a:r>
              <a:rPr lang="sk-SK" sz="1200">
                <a:solidFill>
                  <a:prstClr val="white"/>
                </a:solidFill>
              </a:rPr>
              <a:t>Love</a:t>
            </a:r>
          </a:p>
          <a:p>
            <a:pPr algn="ctr" defTabSz="684015"/>
            <a:r>
              <a:rPr lang="sk-SK" sz="1200">
                <a:solidFill>
                  <a:prstClr val="white"/>
                </a:solidFill>
              </a:rPr>
              <a:t>Amor</a:t>
            </a:r>
          </a:p>
          <a:p>
            <a:pPr algn="ctr" defTabSz="684015"/>
            <a:r>
              <a:rPr lang="sk-SK" sz="1200">
                <a:solidFill>
                  <a:prstClr val="white"/>
                </a:solidFill>
              </a:rPr>
              <a:t>Láska</a:t>
            </a:r>
          </a:p>
        </p:txBody>
      </p:sp>
      <p:sp>
        <p:nvSpPr>
          <p:cNvPr id="12" name="Text 2">
            <a:extLst>
              <a:ext uri="{FF2B5EF4-FFF2-40B4-BE49-F238E27FC236}">
                <a16:creationId xmlns:a16="http://schemas.microsoft.com/office/drawing/2014/main" id="{B7CF94FD-1249-4F75-94FF-A6C4F29FFF54}"/>
              </a:ext>
            </a:extLst>
          </p:cNvPr>
          <p:cNvSpPr/>
          <p:nvPr/>
        </p:nvSpPr>
        <p:spPr>
          <a:xfrm>
            <a:off x="8460625" y="432000"/>
            <a:ext cx="1080000" cy="648000"/>
          </a:xfrm>
          <a:prstGeom prst="round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defTabSz="684015"/>
            <a:r>
              <a:rPr lang="sk-SK" sz="1200">
                <a:solidFill>
                  <a:prstClr val="white"/>
                </a:solidFill>
              </a:rPr>
              <a:t>Wisdom</a:t>
            </a:r>
          </a:p>
          <a:p>
            <a:pPr algn="ctr" defTabSz="684015"/>
            <a:r>
              <a:rPr lang="sk-SK" sz="1200">
                <a:solidFill>
                  <a:prstClr val="white"/>
                </a:solidFill>
              </a:rPr>
              <a:t>Sabiduria</a:t>
            </a:r>
          </a:p>
          <a:p>
            <a:pPr algn="ctr" defTabSz="684015"/>
            <a:r>
              <a:rPr lang="sk-SK" sz="1200">
                <a:solidFill>
                  <a:prstClr val="white"/>
                </a:solidFill>
              </a:rPr>
              <a:t>Moudrost</a:t>
            </a:r>
          </a:p>
        </p:txBody>
      </p:sp>
    </p:spTree>
    <p:extLst>
      <p:ext uri="{BB962C8B-B14F-4D97-AF65-F5344CB8AC3E}">
        <p14:creationId xmlns:p14="http://schemas.microsoft.com/office/powerpoint/2010/main" val="3607973001"/>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 calcmode="lin" valueType="num">
                                      <p:cBhvr>
                                        <p:cTn id="7" dur="1750" fill="hold"/>
                                        <p:tgtEl>
                                          <p:spTgt spid="17"/>
                                        </p:tgtEl>
                                        <p:attrNameLst>
                                          <p:attrName>ppt_x</p:attrName>
                                        </p:attrNameLst>
                                      </p:cBhvr>
                                      <p:tavLst>
                                        <p:tav tm="0">
                                          <p:val>
                                            <p:strVal val="#ppt_x-#ppt_w/2"/>
                                          </p:val>
                                        </p:tav>
                                        <p:tav tm="100000">
                                          <p:val>
                                            <p:strVal val="#ppt_x"/>
                                          </p:val>
                                        </p:tav>
                                      </p:tavLst>
                                    </p:anim>
                                    <p:anim calcmode="lin" valueType="num">
                                      <p:cBhvr>
                                        <p:cTn id="8" dur="1750" fill="hold"/>
                                        <p:tgtEl>
                                          <p:spTgt spid="17"/>
                                        </p:tgtEl>
                                        <p:attrNameLst>
                                          <p:attrName>ppt_y</p:attrName>
                                        </p:attrNameLst>
                                      </p:cBhvr>
                                      <p:tavLst>
                                        <p:tav tm="0">
                                          <p:val>
                                            <p:strVal val="#ppt_y"/>
                                          </p:val>
                                        </p:tav>
                                        <p:tav tm="100000">
                                          <p:val>
                                            <p:strVal val="#ppt_y"/>
                                          </p:val>
                                        </p:tav>
                                      </p:tavLst>
                                    </p:anim>
                                    <p:anim calcmode="lin" valueType="num">
                                      <p:cBhvr>
                                        <p:cTn id="9" dur="1750" fill="hold"/>
                                        <p:tgtEl>
                                          <p:spTgt spid="17"/>
                                        </p:tgtEl>
                                        <p:attrNameLst>
                                          <p:attrName>ppt_w</p:attrName>
                                        </p:attrNameLst>
                                      </p:cBhvr>
                                      <p:tavLst>
                                        <p:tav tm="0">
                                          <p:val>
                                            <p:fltVal val="0"/>
                                          </p:val>
                                        </p:tav>
                                        <p:tav tm="100000">
                                          <p:val>
                                            <p:strVal val="#ppt_w"/>
                                          </p:val>
                                        </p:tav>
                                      </p:tavLst>
                                    </p:anim>
                                    <p:anim calcmode="lin" valueType="num">
                                      <p:cBhvr>
                                        <p:cTn id="10" dur="1750" fill="hold"/>
                                        <p:tgtEl>
                                          <p:spTgt spid="17"/>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250"/>
                                  </p:stCondLst>
                                  <p:childTnLst>
                                    <p:set>
                                      <p:cBhvr>
                                        <p:cTn id="12" dur="1" fill="hold">
                                          <p:stCondLst>
                                            <p:cond delay="0"/>
                                          </p:stCondLst>
                                        </p:cTn>
                                        <p:tgtEl>
                                          <p:spTgt spid="6"/>
                                        </p:tgtEl>
                                        <p:attrNameLst>
                                          <p:attrName>style.visibility</p:attrName>
                                        </p:attrNameLst>
                                      </p:cBhvr>
                                      <p:to>
                                        <p:strVal val="visible"/>
                                      </p:to>
                                    </p:set>
                                    <p:anim calcmode="lin" valueType="num">
                                      <p:cBhvr>
                                        <p:cTn id="13" dur="1750" fill="hold"/>
                                        <p:tgtEl>
                                          <p:spTgt spid="6"/>
                                        </p:tgtEl>
                                        <p:attrNameLst>
                                          <p:attrName>ppt_x</p:attrName>
                                        </p:attrNameLst>
                                      </p:cBhvr>
                                      <p:tavLst>
                                        <p:tav tm="0">
                                          <p:val>
                                            <p:strVal val="#ppt_x+#ppt_w/2"/>
                                          </p:val>
                                        </p:tav>
                                        <p:tav tm="100000">
                                          <p:val>
                                            <p:strVal val="#ppt_x"/>
                                          </p:val>
                                        </p:tav>
                                      </p:tavLst>
                                    </p:anim>
                                    <p:anim calcmode="lin" valueType="num">
                                      <p:cBhvr>
                                        <p:cTn id="14" dur="1750" fill="hold"/>
                                        <p:tgtEl>
                                          <p:spTgt spid="6"/>
                                        </p:tgtEl>
                                        <p:attrNameLst>
                                          <p:attrName>ppt_y</p:attrName>
                                        </p:attrNameLst>
                                      </p:cBhvr>
                                      <p:tavLst>
                                        <p:tav tm="0">
                                          <p:val>
                                            <p:strVal val="#ppt_y"/>
                                          </p:val>
                                        </p:tav>
                                        <p:tav tm="100000">
                                          <p:val>
                                            <p:strVal val="#ppt_y"/>
                                          </p:val>
                                        </p:tav>
                                      </p:tavLst>
                                    </p:anim>
                                    <p:anim calcmode="lin" valueType="num">
                                      <p:cBhvr>
                                        <p:cTn id="15" dur="1750" fill="hold"/>
                                        <p:tgtEl>
                                          <p:spTgt spid="6"/>
                                        </p:tgtEl>
                                        <p:attrNameLst>
                                          <p:attrName>ppt_w</p:attrName>
                                        </p:attrNameLst>
                                      </p:cBhvr>
                                      <p:tavLst>
                                        <p:tav tm="0">
                                          <p:val>
                                            <p:fltVal val="0"/>
                                          </p:val>
                                        </p:tav>
                                        <p:tav tm="100000">
                                          <p:val>
                                            <p:strVal val="#ppt_w"/>
                                          </p:val>
                                        </p:tav>
                                      </p:tavLst>
                                    </p:anim>
                                    <p:anim calcmode="lin" valueType="num">
                                      <p:cBhvr>
                                        <p:cTn id="16" dur="1750" fill="hold"/>
                                        <p:tgtEl>
                                          <p:spTgt spid="6"/>
                                        </p:tgtEl>
                                        <p:attrNameLst>
                                          <p:attrName>ppt_h</p:attrName>
                                        </p:attrNameLst>
                                      </p:cBhvr>
                                      <p:tavLst>
                                        <p:tav tm="0">
                                          <p:val>
                                            <p:strVal val="#ppt_h"/>
                                          </p:val>
                                        </p:tav>
                                        <p:tav tm="100000">
                                          <p:val>
                                            <p:strVal val="#ppt_h"/>
                                          </p:val>
                                        </p:tav>
                                      </p:tavLst>
                                    </p:anim>
                                  </p:childTnLst>
                                </p:cTn>
                              </p:par>
                              <p:par>
                                <p:cTn id="17" presetID="10" presetClass="exit" presetSubtype="0" fill="hold" nodeType="withEffect">
                                  <p:stCondLst>
                                    <p:cond delay="100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nodeType="withEffect">
                                  <p:stCondLst>
                                    <p:cond delay="1000"/>
                                  </p:stCondLst>
                                  <p:childTnLst>
                                    <p:animEffect transition="out" filter="fade">
                                      <p:cBhvr>
                                        <p:cTn id="21" dur="1000"/>
                                        <p:tgtEl>
                                          <p:spTgt spid="8"/>
                                        </p:tgtEl>
                                      </p:cBhvr>
                                    </p:animEffect>
                                    <p:set>
                                      <p:cBhvr>
                                        <p:cTn id="22" dur="1" fill="hold">
                                          <p:stCondLst>
                                            <p:cond delay="999"/>
                                          </p:stCondLst>
                                        </p:cTn>
                                        <p:tgtEl>
                                          <p:spTgt spid="8"/>
                                        </p:tgtEl>
                                        <p:attrNameLst>
                                          <p:attrName>style.visibility</p:attrName>
                                        </p:attrNameLst>
                                      </p:cBhvr>
                                      <p:to>
                                        <p:strVal val="hidden"/>
                                      </p:to>
                                    </p:set>
                                  </p:childTnLst>
                                </p:cTn>
                              </p:par>
                              <p:par>
                                <p:cTn id="23" presetID="42" presetClass="entr" presetSubtype="0" fill="hold" grpId="0" nodeType="withEffect">
                                  <p:stCondLst>
                                    <p:cond delay="150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500"/>
                                        <p:tgtEl>
                                          <p:spTgt spid="18"/>
                                        </p:tgtEl>
                                      </p:cBhvr>
                                    </p:animEffect>
                                    <p:anim calcmode="lin" valueType="num">
                                      <p:cBhvr>
                                        <p:cTn id="26" dur="1500" fill="hold"/>
                                        <p:tgtEl>
                                          <p:spTgt spid="18"/>
                                        </p:tgtEl>
                                        <p:attrNameLst>
                                          <p:attrName>ppt_x</p:attrName>
                                        </p:attrNameLst>
                                      </p:cBhvr>
                                      <p:tavLst>
                                        <p:tav tm="0">
                                          <p:val>
                                            <p:strVal val="#ppt_x"/>
                                          </p:val>
                                        </p:tav>
                                        <p:tav tm="100000">
                                          <p:val>
                                            <p:strVal val="#ppt_x"/>
                                          </p:val>
                                        </p:tav>
                                      </p:tavLst>
                                    </p:anim>
                                    <p:anim calcmode="lin" valueType="num">
                                      <p:cBhvr>
                                        <p:cTn id="27" dur="1500" fill="hold"/>
                                        <p:tgtEl>
                                          <p:spTgt spid="18"/>
                                        </p:tgtEl>
                                        <p:attrNameLst>
                                          <p:attrName>ppt_y</p:attrName>
                                        </p:attrNameLst>
                                      </p:cBhvr>
                                      <p:tavLst>
                                        <p:tav tm="0">
                                          <p:val>
                                            <p:strVal val="#ppt_y+.1"/>
                                          </p:val>
                                        </p:tav>
                                        <p:tav tm="100000">
                                          <p:val>
                                            <p:strVal val="#ppt_y"/>
                                          </p:val>
                                        </p:tav>
                                      </p:tavLst>
                                    </p:anim>
                                  </p:childTnLst>
                                </p:cTn>
                              </p:par>
                              <p:par>
                                <p:cTn id="28" presetID="10" presetClass="entr" presetSubtype="0"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500"/>
                                        <p:tgtEl>
                                          <p:spTgt spid="11"/>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1"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7" name="Foto 0a">
            <a:extLst>
              <a:ext uri="{FF2B5EF4-FFF2-40B4-BE49-F238E27FC236}">
                <a16:creationId xmlns:a16="http://schemas.microsoft.com/office/drawing/2014/main" id="{1A9EB59D-EB2C-4054-BE5A-9C9D3F79C2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4662010" cy="6216013"/>
          </a:xfrm>
          <a:prstGeom prst="rect">
            <a:avLst/>
          </a:prstGeom>
          <a:solidFill>
            <a:srgbClr val="FFFFFF">
              <a:shade val="85000"/>
            </a:srgbClr>
          </a:solidFill>
          <a:ln w="31750" cap="sq">
            <a:solidFill>
              <a:schemeClr val="bg1"/>
            </a:solidFill>
            <a:miter lim="800000"/>
          </a:ln>
          <a:effectLst>
            <a:softEdge rad="12700"/>
          </a:effectLst>
        </p:spPr>
      </p:pic>
      <p:pic>
        <p:nvPicPr>
          <p:cNvPr id="8" name="Foto 0b">
            <a:extLst>
              <a:ext uri="{FF2B5EF4-FFF2-40B4-BE49-F238E27FC236}">
                <a16:creationId xmlns:a16="http://schemas.microsoft.com/office/drawing/2014/main" id="{161E29DB-3B7E-4C5F-B815-E46609DFDA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12000" y="306000"/>
            <a:ext cx="4662009" cy="6216012"/>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000" y="307374"/>
            <a:ext cx="4662010" cy="6216013"/>
          </a:xfrm>
          <a:prstGeom prst="rect">
            <a:avLst/>
          </a:prstGeom>
          <a:solidFill>
            <a:srgbClr val="FFFFFF">
              <a:shade val="85000"/>
            </a:srgbClr>
          </a:solidFill>
          <a:ln w="31750" cap="sq">
            <a:solidFill>
              <a:schemeClr val="bg1"/>
            </a:solidFill>
            <a:miter lim="800000"/>
          </a:ln>
          <a:effectLst>
            <a:softEdge rad="12700"/>
          </a:effectLst>
        </p:spPr>
      </p:pic>
      <p:pic>
        <p:nvPicPr>
          <p:cNvPr id="6" name="Foto 2">
            <a:extLst>
              <a:ext uri="{FF2B5EF4-FFF2-40B4-BE49-F238E27FC236}">
                <a16:creationId xmlns:a16="http://schemas.microsoft.com/office/drawing/2014/main" id="{F6A6F36C-B484-463B-8E82-D3FB672DDC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12000" y="305999"/>
            <a:ext cx="4662009" cy="6216012"/>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4395804" y="6300000"/>
            <a:ext cx="1181734"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Dezidor</a:t>
            </a:r>
          </a:p>
        </p:txBody>
      </p:sp>
      <p:sp>
        <p:nvSpPr>
          <p:cNvPr id="11" name="Text 1">
            <a:extLst>
              <a:ext uri="{FF2B5EF4-FFF2-40B4-BE49-F238E27FC236}">
                <a16:creationId xmlns:a16="http://schemas.microsoft.com/office/drawing/2014/main" id="{402A9912-FD88-4F68-90D5-97529427B9BF}"/>
              </a:ext>
            </a:extLst>
          </p:cNvPr>
          <p:cNvSpPr/>
          <p:nvPr/>
        </p:nvSpPr>
        <p:spPr>
          <a:xfrm>
            <a:off x="540000" y="432000"/>
            <a:ext cx="1080000" cy="648000"/>
          </a:xfrm>
          <a:prstGeom prst="round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defTabSz="684015"/>
            <a:r>
              <a:rPr lang="sk-SK" sz="1200">
                <a:solidFill>
                  <a:prstClr val="white"/>
                </a:solidFill>
              </a:rPr>
              <a:t>Justice</a:t>
            </a:r>
          </a:p>
          <a:p>
            <a:pPr algn="ctr" defTabSz="684015"/>
            <a:r>
              <a:rPr lang="sk-SK" sz="1200">
                <a:solidFill>
                  <a:prstClr val="white"/>
                </a:solidFill>
              </a:rPr>
              <a:t>Justicia</a:t>
            </a:r>
          </a:p>
          <a:p>
            <a:pPr algn="ctr" defTabSz="684015"/>
            <a:r>
              <a:rPr lang="sk-SK" sz="1200">
                <a:solidFill>
                  <a:prstClr val="white"/>
                </a:solidFill>
              </a:rPr>
              <a:t>Spravedlnost</a:t>
            </a:r>
          </a:p>
        </p:txBody>
      </p:sp>
      <p:sp>
        <p:nvSpPr>
          <p:cNvPr id="12" name="Text 2">
            <a:extLst>
              <a:ext uri="{FF2B5EF4-FFF2-40B4-BE49-F238E27FC236}">
                <a16:creationId xmlns:a16="http://schemas.microsoft.com/office/drawing/2014/main" id="{51294B7D-59E5-4116-8E2B-3C88213E0C42}"/>
              </a:ext>
            </a:extLst>
          </p:cNvPr>
          <p:cNvSpPr/>
          <p:nvPr/>
        </p:nvSpPr>
        <p:spPr>
          <a:xfrm>
            <a:off x="8460000" y="432000"/>
            <a:ext cx="1080000" cy="648000"/>
          </a:xfrm>
          <a:prstGeom prst="round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defTabSz="684015"/>
            <a:r>
              <a:rPr lang="sk-SK" sz="1200">
                <a:solidFill>
                  <a:prstClr val="white"/>
                </a:solidFill>
              </a:rPr>
              <a:t>Generosity</a:t>
            </a:r>
          </a:p>
          <a:p>
            <a:pPr algn="ctr" defTabSz="684015"/>
            <a:r>
              <a:rPr lang="sk-SK" sz="1200">
                <a:solidFill>
                  <a:prstClr val="white"/>
                </a:solidFill>
              </a:rPr>
              <a:t>Generosidad</a:t>
            </a:r>
          </a:p>
          <a:p>
            <a:pPr algn="ctr" defTabSz="684015"/>
            <a:r>
              <a:rPr lang="sk-SK" sz="1200">
                <a:solidFill>
                  <a:prstClr val="white"/>
                </a:solidFill>
              </a:rPr>
              <a:t>Štědrost</a:t>
            </a:r>
          </a:p>
        </p:txBody>
      </p:sp>
    </p:spTree>
    <p:extLst>
      <p:ext uri="{BB962C8B-B14F-4D97-AF65-F5344CB8AC3E}">
        <p14:creationId xmlns:p14="http://schemas.microsoft.com/office/powerpoint/2010/main" val="2331163764"/>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 calcmode="lin" valueType="num">
                                      <p:cBhvr>
                                        <p:cTn id="7" dur="1750" fill="hold"/>
                                        <p:tgtEl>
                                          <p:spTgt spid="17"/>
                                        </p:tgtEl>
                                        <p:attrNameLst>
                                          <p:attrName>ppt_x</p:attrName>
                                        </p:attrNameLst>
                                      </p:cBhvr>
                                      <p:tavLst>
                                        <p:tav tm="0">
                                          <p:val>
                                            <p:strVal val="#ppt_x-#ppt_w/2"/>
                                          </p:val>
                                        </p:tav>
                                        <p:tav tm="100000">
                                          <p:val>
                                            <p:strVal val="#ppt_x"/>
                                          </p:val>
                                        </p:tav>
                                      </p:tavLst>
                                    </p:anim>
                                    <p:anim calcmode="lin" valueType="num">
                                      <p:cBhvr>
                                        <p:cTn id="8" dur="1750" fill="hold"/>
                                        <p:tgtEl>
                                          <p:spTgt spid="17"/>
                                        </p:tgtEl>
                                        <p:attrNameLst>
                                          <p:attrName>ppt_y</p:attrName>
                                        </p:attrNameLst>
                                      </p:cBhvr>
                                      <p:tavLst>
                                        <p:tav tm="0">
                                          <p:val>
                                            <p:strVal val="#ppt_y"/>
                                          </p:val>
                                        </p:tav>
                                        <p:tav tm="100000">
                                          <p:val>
                                            <p:strVal val="#ppt_y"/>
                                          </p:val>
                                        </p:tav>
                                      </p:tavLst>
                                    </p:anim>
                                    <p:anim calcmode="lin" valueType="num">
                                      <p:cBhvr>
                                        <p:cTn id="9" dur="1750" fill="hold"/>
                                        <p:tgtEl>
                                          <p:spTgt spid="17"/>
                                        </p:tgtEl>
                                        <p:attrNameLst>
                                          <p:attrName>ppt_w</p:attrName>
                                        </p:attrNameLst>
                                      </p:cBhvr>
                                      <p:tavLst>
                                        <p:tav tm="0">
                                          <p:val>
                                            <p:fltVal val="0"/>
                                          </p:val>
                                        </p:tav>
                                        <p:tav tm="100000">
                                          <p:val>
                                            <p:strVal val="#ppt_w"/>
                                          </p:val>
                                        </p:tav>
                                      </p:tavLst>
                                    </p:anim>
                                    <p:anim calcmode="lin" valueType="num">
                                      <p:cBhvr>
                                        <p:cTn id="10" dur="1750" fill="hold"/>
                                        <p:tgtEl>
                                          <p:spTgt spid="17"/>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250"/>
                                  </p:stCondLst>
                                  <p:childTnLst>
                                    <p:set>
                                      <p:cBhvr>
                                        <p:cTn id="12" dur="1" fill="hold">
                                          <p:stCondLst>
                                            <p:cond delay="0"/>
                                          </p:stCondLst>
                                        </p:cTn>
                                        <p:tgtEl>
                                          <p:spTgt spid="6"/>
                                        </p:tgtEl>
                                        <p:attrNameLst>
                                          <p:attrName>style.visibility</p:attrName>
                                        </p:attrNameLst>
                                      </p:cBhvr>
                                      <p:to>
                                        <p:strVal val="visible"/>
                                      </p:to>
                                    </p:set>
                                    <p:anim calcmode="lin" valueType="num">
                                      <p:cBhvr>
                                        <p:cTn id="13" dur="1750" fill="hold"/>
                                        <p:tgtEl>
                                          <p:spTgt spid="6"/>
                                        </p:tgtEl>
                                        <p:attrNameLst>
                                          <p:attrName>ppt_x</p:attrName>
                                        </p:attrNameLst>
                                      </p:cBhvr>
                                      <p:tavLst>
                                        <p:tav tm="0">
                                          <p:val>
                                            <p:strVal val="#ppt_x+#ppt_w/2"/>
                                          </p:val>
                                        </p:tav>
                                        <p:tav tm="100000">
                                          <p:val>
                                            <p:strVal val="#ppt_x"/>
                                          </p:val>
                                        </p:tav>
                                      </p:tavLst>
                                    </p:anim>
                                    <p:anim calcmode="lin" valueType="num">
                                      <p:cBhvr>
                                        <p:cTn id="14" dur="1750" fill="hold"/>
                                        <p:tgtEl>
                                          <p:spTgt spid="6"/>
                                        </p:tgtEl>
                                        <p:attrNameLst>
                                          <p:attrName>ppt_y</p:attrName>
                                        </p:attrNameLst>
                                      </p:cBhvr>
                                      <p:tavLst>
                                        <p:tav tm="0">
                                          <p:val>
                                            <p:strVal val="#ppt_y"/>
                                          </p:val>
                                        </p:tav>
                                        <p:tav tm="100000">
                                          <p:val>
                                            <p:strVal val="#ppt_y"/>
                                          </p:val>
                                        </p:tav>
                                      </p:tavLst>
                                    </p:anim>
                                    <p:anim calcmode="lin" valueType="num">
                                      <p:cBhvr>
                                        <p:cTn id="15" dur="1750" fill="hold"/>
                                        <p:tgtEl>
                                          <p:spTgt spid="6"/>
                                        </p:tgtEl>
                                        <p:attrNameLst>
                                          <p:attrName>ppt_w</p:attrName>
                                        </p:attrNameLst>
                                      </p:cBhvr>
                                      <p:tavLst>
                                        <p:tav tm="0">
                                          <p:val>
                                            <p:fltVal val="0"/>
                                          </p:val>
                                        </p:tav>
                                        <p:tav tm="100000">
                                          <p:val>
                                            <p:strVal val="#ppt_w"/>
                                          </p:val>
                                        </p:tav>
                                      </p:tavLst>
                                    </p:anim>
                                    <p:anim calcmode="lin" valueType="num">
                                      <p:cBhvr>
                                        <p:cTn id="16" dur="1750" fill="hold"/>
                                        <p:tgtEl>
                                          <p:spTgt spid="6"/>
                                        </p:tgtEl>
                                        <p:attrNameLst>
                                          <p:attrName>ppt_h</p:attrName>
                                        </p:attrNameLst>
                                      </p:cBhvr>
                                      <p:tavLst>
                                        <p:tav tm="0">
                                          <p:val>
                                            <p:strVal val="#ppt_h"/>
                                          </p:val>
                                        </p:tav>
                                        <p:tav tm="100000">
                                          <p:val>
                                            <p:strVal val="#ppt_h"/>
                                          </p:val>
                                        </p:tav>
                                      </p:tavLst>
                                    </p:anim>
                                  </p:childTnLst>
                                </p:cTn>
                              </p:par>
                              <p:par>
                                <p:cTn id="17" presetID="10" presetClass="exit" presetSubtype="0" fill="hold" nodeType="withEffect">
                                  <p:stCondLst>
                                    <p:cond delay="100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nodeType="withEffect">
                                  <p:stCondLst>
                                    <p:cond delay="1000"/>
                                  </p:stCondLst>
                                  <p:childTnLst>
                                    <p:animEffect transition="out" filter="fade">
                                      <p:cBhvr>
                                        <p:cTn id="21" dur="1000"/>
                                        <p:tgtEl>
                                          <p:spTgt spid="8"/>
                                        </p:tgtEl>
                                      </p:cBhvr>
                                    </p:animEffect>
                                    <p:set>
                                      <p:cBhvr>
                                        <p:cTn id="22" dur="1" fill="hold">
                                          <p:stCondLst>
                                            <p:cond delay="999"/>
                                          </p:stCondLst>
                                        </p:cTn>
                                        <p:tgtEl>
                                          <p:spTgt spid="8"/>
                                        </p:tgtEl>
                                        <p:attrNameLst>
                                          <p:attrName>style.visibility</p:attrName>
                                        </p:attrNameLst>
                                      </p:cBhvr>
                                      <p:to>
                                        <p:strVal val="hidden"/>
                                      </p:to>
                                    </p:set>
                                  </p:childTnLst>
                                </p:cTn>
                              </p:par>
                              <p:par>
                                <p:cTn id="23" presetID="42" presetClass="entr" presetSubtype="0" fill="hold" grpId="0" nodeType="withEffect">
                                  <p:stCondLst>
                                    <p:cond delay="150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500"/>
                                        <p:tgtEl>
                                          <p:spTgt spid="18"/>
                                        </p:tgtEl>
                                      </p:cBhvr>
                                    </p:animEffect>
                                    <p:anim calcmode="lin" valueType="num">
                                      <p:cBhvr>
                                        <p:cTn id="26" dur="1500" fill="hold"/>
                                        <p:tgtEl>
                                          <p:spTgt spid="18"/>
                                        </p:tgtEl>
                                        <p:attrNameLst>
                                          <p:attrName>ppt_x</p:attrName>
                                        </p:attrNameLst>
                                      </p:cBhvr>
                                      <p:tavLst>
                                        <p:tav tm="0">
                                          <p:val>
                                            <p:strVal val="#ppt_x"/>
                                          </p:val>
                                        </p:tav>
                                        <p:tav tm="100000">
                                          <p:val>
                                            <p:strVal val="#ppt_x"/>
                                          </p:val>
                                        </p:tav>
                                      </p:tavLst>
                                    </p:anim>
                                    <p:anim calcmode="lin" valueType="num">
                                      <p:cBhvr>
                                        <p:cTn id="27" dur="1500" fill="hold"/>
                                        <p:tgtEl>
                                          <p:spTgt spid="18"/>
                                        </p:tgtEl>
                                        <p:attrNameLst>
                                          <p:attrName>ppt_y</p:attrName>
                                        </p:attrNameLst>
                                      </p:cBhvr>
                                      <p:tavLst>
                                        <p:tav tm="0">
                                          <p:val>
                                            <p:strVal val="#ppt_y+.1"/>
                                          </p:val>
                                        </p:tav>
                                        <p:tav tm="100000">
                                          <p:val>
                                            <p:strVal val="#ppt_y"/>
                                          </p:val>
                                        </p:tav>
                                      </p:tavLst>
                                    </p:anim>
                                  </p:childTnLst>
                                </p:cTn>
                              </p:par>
                              <p:par>
                                <p:cTn id="28" presetID="10" presetClass="entr" presetSubtype="0"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500"/>
                                        <p:tgtEl>
                                          <p:spTgt spid="11"/>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pic>
        <p:nvPicPr>
          <p:cNvPr id="6" name="Foto 0a">
            <a:extLst>
              <a:ext uri="{FF2B5EF4-FFF2-40B4-BE49-F238E27FC236}">
                <a16:creationId xmlns:a16="http://schemas.microsoft.com/office/drawing/2014/main" id="{7CC833DD-8C1F-4230-A5C9-B316689AA1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4662010"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0b">
            <a:extLst>
              <a:ext uri="{FF2B5EF4-FFF2-40B4-BE49-F238E27FC236}">
                <a16:creationId xmlns:a16="http://schemas.microsoft.com/office/drawing/2014/main" id="{7BA1611F-5B72-4679-85BA-C30C42DDB1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12000" y="305999"/>
            <a:ext cx="4662009" cy="6216012"/>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8" name="Foto 2">
            <a:extLst>
              <a:ext uri="{FF2B5EF4-FFF2-40B4-BE49-F238E27FC236}">
                <a16:creationId xmlns:a16="http://schemas.microsoft.com/office/drawing/2014/main" id="{DAFA97D3-61B1-4978-85E4-5614F1EF3F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3955659101"/>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xit" presetSubtype="0" fill="hold" nodeType="withEffect">
                                  <p:stCondLst>
                                    <p:cond delay="750"/>
                                  </p:stCondLst>
                                  <p:childTnLst>
                                    <p:animEffect transition="out" filter="fade">
                                      <p:cBhvr>
                                        <p:cTn id="12" dur="1000"/>
                                        <p:tgtEl>
                                          <p:spTgt spid="6"/>
                                        </p:tgtEl>
                                      </p:cBhvr>
                                    </p:animEffect>
                                    <p:set>
                                      <p:cBhvr>
                                        <p:cTn id="13" dur="1" fill="hold">
                                          <p:stCondLst>
                                            <p:cond delay="999"/>
                                          </p:stCondLst>
                                        </p:cTn>
                                        <p:tgtEl>
                                          <p:spTgt spid="6"/>
                                        </p:tgtEl>
                                        <p:attrNameLst>
                                          <p:attrName>style.visibility</p:attrName>
                                        </p:attrNameLst>
                                      </p:cBhvr>
                                      <p:to>
                                        <p:strVal val="hidden"/>
                                      </p:to>
                                    </p:set>
                                  </p:childTnLst>
                                </p:cTn>
                              </p:par>
                              <p:par>
                                <p:cTn id="14" presetID="10" presetClass="exit" presetSubtype="0" fill="hold" nodeType="withEffect">
                                  <p:stCondLst>
                                    <p:cond delay="750"/>
                                  </p:stCondLst>
                                  <p:childTnLst>
                                    <p:animEffect transition="out" filter="fade">
                                      <p:cBhvr>
                                        <p:cTn id="15" dur="1000"/>
                                        <p:tgtEl>
                                          <p:spTgt spid="7"/>
                                        </p:tgtEl>
                                      </p:cBhvr>
                                    </p:animEffect>
                                    <p:set>
                                      <p:cBhvr>
                                        <p:cTn id="16" dur="1" fill="hold">
                                          <p:stCondLst>
                                            <p:cond delay="999"/>
                                          </p:stCondLst>
                                        </p:cTn>
                                        <p:tgtEl>
                                          <p:spTgt spid="7"/>
                                        </p:tgtEl>
                                        <p:attrNameLst>
                                          <p:attrName>style.visibility</p:attrName>
                                        </p:attrNameLst>
                                      </p:cBhvr>
                                      <p:to>
                                        <p:strVal val="hidden"/>
                                      </p:to>
                                    </p:set>
                                  </p:childTnLst>
                                </p:cTn>
                              </p:par>
                              <p:par>
                                <p:cTn id="17" presetID="53" presetClass="entr" presetSubtype="16"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Effect transition="in" filter="fade">
                                      <p:cBhvr>
                                        <p:cTn id="2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FA28E292-EE06-4342-9950-7BEF57C87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36636E66-37BF-4FEA-BBB5-603DF983F6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16819769"/>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CEF3DD3A-962A-47A7-8A62-3E1AB1B2B1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1F2C86A6-ABA7-4EBE-A9F1-9C0B87ADEF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15934350"/>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0801CA3C-576C-49D8-A6A7-A127DCCDC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F2B51A0C-C9CF-4B7F-BE56-1F9FA75D0B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3479791128"/>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7" name="Foto 0">
            <a:extLst>
              <a:ext uri="{FF2B5EF4-FFF2-40B4-BE49-F238E27FC236}">
                <a16:creationId xmlns:a16="http://schemas.microsoft.com/office/drawing/2014/main" id="{C02574E6-A13F-4512-9B10-EE05BCD7D6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4662010" cy="6216014"/>
          </a:xfrm>
          <a:prstGeom prst="rect">
            <a:avLst/>
          </a:prstGeom>
          <a:solidFill>
            <a:srgbClr val="FFFFFF">
              <a:shade val="85000"/>
            </a:srgbClr>
          </a:solidFill>
          <a:ln w="31750" cap="sq">
            <a:solidFill>
              <a:schemeClr val="bg1"/>
            </a:solidFill>
            <a:miter lim="800000"/>
          </a:ln>
          <a:effectLst>
            <a:softEdge rad="12700"/>
          </a:effectLst>
        </p:spPr>
      </p:pic>
      <p:pic>
        <p:nvPicPr>
          <p:cNvPr id="6" name="Foto 2">
            <a:extLst>
              <a:ext uri="{FF2B5EF4-FFF2-40B4-BE49-F238E27FC236}">
                <a16:creationId xmlns:a16="http://schemas.microsoft.com/office/drawing/2014/main" id="{F6A6F36C-B484-463B-8E82-D3FB672DDC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12000" y="305999"/>
            <a:ext cx="4662009"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4500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2605447471"/>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 calcmode="lin" valueType="num">
                                      <p:cBhvr>
                                        <p:cTn id="7" dur="1750" fill="hold"/>
                                        <p:tgtEl>
                                          <p:spTgt spid="17"/>
                                        </p:tgtEl>
                                        <p:attrNameLst>
                                          <p:attrName>ppt_x</p:attrName>
                                        </p:attrNameLst>
                                      </p:cBhvr>
                                      <p:tavLst>
                                        <p:tav tm="0">
                                          <p:val>
                                            <p:strVal val="#ppt_x-#ppt_w/2"/>
                                          </p:val>
                                        </p:tav>
                                        <p:tav tm="100000">
                                          <p:val>
                                            <p:strVal val="#ppt_x"/>
                                          </p:val>
                                        </p:tav>
                                      </p:tavLst>
                                    </p:anim>
                                    <p:anim calcmode="lin" valueType="num">
                                      <p:cBhvr>
                                        <p:cTn id="8" dur="1750" fill="hold"/>
                                        <p:tgtEl>
                                          <p:spTgt spid="17"/>
                                        </p:tgtEl>
                                        <p:attrNameLst>
                                          <p:attrName>ppt_y</p:attrName>
                                        </p:attrNameLst>
                                      </p:cBhvr>
                                      <p:tavLst>
                                        <p:tav tm="0">
                                          <p:val>
                                            <p:strVal val="#ppt_y"/>
                                          </p:val>
                                        </p:tav>
                                        <p:tav tm="100000">
                                          <p:val>
                                            <p:strVal val="#ppt_y"/>
                                          </p:val>
                                        </p:tav>
                                      </p:tavLst>
                                    </p:anim>
                                    <p:anim calcmode="lin" valueType="num">
                                      <p:cBhvr>
                                        <p:cTn id="9" dur="1750" fill="hold"/>
                                        <p:tgtEl>
                                          <p:spTgt spid="17"/>
                                        </p:tgtEl>
                                        <p:attrNameLst>
                                          <p:attrName>ppt_w</p:attrName>
                                        </p:attrNameLst>
                                      </p:cBhvr>
                                      <p:tavLst>
                                        <p:tav tm="0">
                                          <p:val>
                                            <p:fltVal val="0"/>
                                          </p:val>
                                        </p:tav>
                                        <p:tav tm="100000">
                                          <p:val>
                                            <p:strVal val="#ppt_w"/>
                                          </p:val>
                                        </p:tav>
                                      </p:tavLst>
                                    </p:anim>
                                    <p:anim calcmode="lin" valueType="num">
                                      <p:cBhvr>
                                        <p:cTn id="10" dur="1750" fill="hold"/>
                                        <p:tgtEl>
                                          <p:spTgt spid="17"/>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250"/>
                                  </p:stCondLst>
                                  <p:childTnLst>
                                    <p:set>
                                      <p:cBhvr>
                                        <p:cTn id="12" dur="1" fill="hold">
                                          <p:stCondLst>
                                            <p:cond delay="0"/>
                                          </p:stCondLst>
                                        </p:cTn>
                                        <p:tgtEl>
                                          <p:spTgt spid="6"/>
                                        </p:tgtEl>
                                        <p:attrNameLst>
                                          <p:attrName>style.visibility</p:attrName>
                                        </p:attrNameLst>
                                      </p:cBhvr>
                                      <p:to>
                                        <p:strVal val="visible"/>
                                      </p:to>
                                    </p:set>
                                    <p:anim calcmode="lin" valueType="num">
                                      <p:cBhvr>
                                        <p:cTn id="13" dur="1750" fill="hold"/>
                                        <p:tgtEl>
                                          <p:spTgt spid="6"/>
                                        </p:tgtEl>
                                        <p:attrNameLst>
                                          <p:attrName>ppt_x</p:attrName>
                                        </p:attrNameLst>
                                      </p:cBhvr>
                                      <p:tavLst>
                                        <p:tav tm="0">
                                          <p:val>
                                            <p:strVal val="#ppt_x+#ppt_w/2"/>
                                          </p:val>
                                        </p:tav>
                                        <p:tav tm="100000">
                                          <p:val>
                                            <p:strVal val="#ppt_x"/>
                                          </p:val>
                                        </p:tav>
                                      </p:tavLst>
                                    </p:anim>
                                    <p:anim calcmode="lin" valueType="num">
                                      <p:cBhvr>
                                        <p:cTn id="14" dur="1750" fill="hold"/>
                                        <p:tgtEl>
                                          <p:spTgt spid="6"/>
                                        </p:tgtEl>
                                        <p:attrNameLst>
                                          <p:attrName>ppt_y</p:attrName>
                                        </p:attrNameLst>
                                      </p:cBhvr>
                                      <p:tavLst>
                                        <p:tav tm="0">
                                          <p:val>
                                            <p:strVal val="#ppt_y"/>
                                          </p:val>
                                        </p:tav>
                                        <p:tav tm="100000">
                                          <p:val>
                                            <p:strVal val="#ppt_y"/>
                                          </p:val>
                                        </p:tav>
                                      </p:tavLst>
                                    </p:anim>
                                    <p:anim calcmode="lin" valueType="num">
                                      <p:cBhvr>
                                        <p:cTn id="15" dur="1750" fill="hold"/>
                                        <p:tgtEl>
                                          <p:spTgt spid="6"/>
                                        </p:tgtEl>
                                        <p:attrNameLst>
                                          <p:attrName>ppt_w</p:attrName>
                                        </p:attrNameLst>
                                      </p:cBhvr>
                                      <p:tavLst>
                                        <p:tav tm="0">
                                          <p:val>
                                            <p:fltVal val="0"/>
                                          </p:val>
                                        </p:tav>
                                        <p:tav tm="100000">
                                          <p:val>
                                            <p:strVal val="#ppt_w"/>
                                          </p:val>
                                        </p:tav>
                                      </p:tavLst>
                                    </p:anim>
                                    <p:anim calcmode="lin" valueType="num">
                                      <p:cBhvr>
                                        <p:cTn id="16" dur="1750" fill="hold"/>
                                        <p:tgtEl>
                                          <p:spTgt spid="6"/>
                                        </p:tgtEl>
                                        <p:attrNameLst>
                                          <p:attrName>ppt_h</p:attrName>
                                        </p:attrNameLst>
                                      </p:cBhvr>
                                      <p:tavLst>
                                        <p:tav tm="0">
                                          <p:val>
                                            <p:strVal val="#ppt_h"/>
                                          </p:val>
                                        </p:tav>
                                        <p:tav tm="100000">
                                          <p:val>
                                            <p:strVal val="#ppt_h"/>
                                          </p:val>
                                        </p:tav>
                                      </p:tavLst>
                                    </p:anim>
                                  </p:childTnLst>
                                </p:cTn>
                              </p:par>
                              <p:par>
                                <p:cTn id="17" presetID="10" presetClass="exit" presetSubtype="0" fill="hold" nodeType="withEffect">
                                  <p:stCondLst>
                                    <p:cond delay="100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42" presetClass="entr" presetSubtype="0" fill="hold" grpId="0"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500"/>
                                        <p:tgtEl>
                                          <p:spTgt spid="18"/>
                                        </p:tgtEl>
                                      </p:cBhvr>
                                    </p:animEffect>
                                    <p:anim calcmode="lin" valueType="num">
                                      <p:cBhvr>
                                        <p:cTn id="23" dur="1500" fill="hold"/>
                                        <p:tgtEl>
                                          <p:spTgt spid="18"/>
                                        </p:tgtEl>
                                        <p:attrNameLst>
                                          <p:attrName>ppt_x</p:attrName>
                                        </p:attrNameLst>
                                      </p:cBhvr>
                                      <p:tavLst>
                                        <p:tav tm="0">
                                          <p:val>
                                            <p:strVal val="#ppt_x"/>
                                          </p:val>
                                        </p:tav>
                                        <p:tav tm="100000">
                                          <p:val>
                                            <p:strVal val="#ppt_x"/>
                                          </p:val>
                                        </p:tav>
                                      </p:tavLst>
                                    </p:anim>
                                    <p:anim calcmode="lin" valueType="num">
                                      <p:cBhvr>
                                        <p:cTn id="24" dur="1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pic>
        <p:nvPicPr>
          <p:cNvPr id="6" name="Foto 0a">
            <a:extLst>
              <a:ext uri="{FF2B5EF4-FFF2-40B4-BE49-F238E27FC236}">
                <a16:creationId xmlns:a16="http://schemas.microsoft.com/office/drawing/2014/main" id="{D98C81A8-28F0-4A95-8A2C-5D28BF85A8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4662010" cy="6216014"/>
          </a:xfrm>
          <a:prstGeom prst="rect">
            <a:avLst/>
          </a:prstGeom>
          <a:solidFill>
            <a:srgbClr val="FFFFFF">
              <a:shade val="85000"/>
            </a:srgbClr>
          </a:solidFill>
          <a:ln w="31750" cap="sq">
            <a:solidFill>
              <a:schemeClr val="bg1"/>
            </a:solidFill>
            <a:miter lim="800000"/>
          </a:ln>
          <a:effectLst>
            <a:softEdge rad="12700"/>
          </a:effectLst>
        </p:spPr>
      </p:pic>
      <p:pic>
        <p:nvPicPr>
          <p:cNvPr id="7" name="Foto 0b">
            <a:extLst>
              <a:ext uri="{FF2B5EF4-FFF2-40B4-BE49-F238E27FC236}">
                <a16:creationId xmlns:a16="http://schemas.microsoft.com/office/drawing/2014/main" id="{D36D3547-C6F4-4C76-A528-8CE76A5CDA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12000" y="305999"/>
            <a:ext cx="4662009"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8" name="Foto 2">
            <a:extLst>
              <a:ext uri="{FF2B5EF4-FFF2-40B4-BE49-F238E27FC236}">
                <a16:creationId xmlns:a16="http://schemas.microsoft.com/office/drawing/2014/main" id="{0EF19818-316C-4972-B28C-E0B32A6426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2075227618"/>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xit" presetSubtype="0" fill="hold" nodeType="withEffect">
                                  <p:stCondLst>
                                    <p:cond delay="750"/>
                                  </p:stCondLst>
                                  <p:childTnLst>
                                    <p:animEffect transition="out" filter="fade">
                                      <p:cBhvr>
                                        <p:cTn id="12" dur="1000"/>
                                        <p:tgtEl>
                                          <p:spTgt spid="6"/>
                                        </p:tgtEl>
                                      </p:cBhvr>
                                    </p:animEffect>
                                    <p:set>
                                      <p:cBhvr>
                                        <p:cTn id="13" dur="1" fill="hold">
                                          <p:stCondLst>
                                            <p:cond delay="999"/>
                                          </p:stCondLst>
                                        </p:cTn>
                                        <p:tgtEl>
                                          <p:spTgt spid="6"/>
                                        </p:tgtEl>
                                        <p:attrNameLst>
                                          <p:attrName>style.visibility</p:attrName>
                                        </p:attrNameLst>
                                      </p:cBhvr>
                                      <p:to>
                                        <p:strVal val="hidden"/>
                                      </p:to>
                                    </p:set>
                                  </p:childTnLst>
                                </p:cTn>
                              </p:par>
                              <p:par>
                                <p:cTn id="14" presetID="10" presetClass="exit" presetSubtype="0" fill="hold" nodeType="withEffect">
                                  <p:stCondLst>
                                    <p:cond delay="750"/>
                                  </p:stCondLst>
                                  <p:childTnLst>
                                    <p:animEffect transition="out" filter="fade">
                                      <p:cBhvr>
                                        <p:cTn id="15" dur="1000"/>
                                        <p:tgtEl>
                                          <p:spTgt spid="7"/>
                                        </p:tgtEl>
                                      </p:cBhvr>
                                    </p:animEffect>
                                    <p:set>
                                      <p:cBhvr>
                                        <p:cTn id="16" dur="1" fill="hold">
                                          <p:stCondLst>
                                            <p:cond delay="999"/>
                                          </p:stCondLst>
                                        </p:cTn>
                                        <p:tgtEl>
                                          <p:spTgt spid="7"/>
                                        </p:tgtEl>
                                        <p:attrNameLst>
                                          <p:attrName>style.visibility</p:attrName>
                                        </p:attrNameLst>
                                      </p:cBhvr>
                                      <p:to>
                                        <p:strVal val="hidden"/>
                                      </p:to>
                                    </p:set>
                                  </p:childTnLst>
                                </p:cTn>
                              </p:par>
                              <p:par>
                                <p:cTn id="17" presetID="53" presetClass="entr" presetSubtype="16"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Effect transition="in" filter="fade">
                                      <p:cBhvr>
                                        <p:cTn id="2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244F42BE-B33D-42B4-847B-E44DF32CA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C0018A5C-B48F-453F-8C6D-16EA818C7E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3300627298"/>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CBC6C2F4-CE94-4F7A-AD80-95BB47645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33C5C65A-CDA1-4515-BB81-6DFDA4776D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2716174550"/>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76EF7685-6A0A-4C25-A23B-8F50EFDD40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3A9941CF-0675-42B2-A3EE-1144850990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917636487"/>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4B3D024F-FB6A-4663-BB9D-71358E061D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5B29AFE3-9467-46D4-9827-BCF2979DCF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02039984"/>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3D0226FC-AAF5-4B71-9BE9-9FCF27535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727C73C4-A6EB-4FB7-A49A-00B388ECF5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7629450" y="6300000"/>
            <a:ext cx="158408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Jana Petáková</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4286022169"/>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4CA676F6-16DB-438B-B049-527C127BEC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A63A89D0-6E5A-4245-B592-6BB6125D08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2225798787"/>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A5505E83-CF7E-4D28-93F3-87756A5D6D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7"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B6297F7A-2EB5-4290-A60C-BCD8F3E349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7"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2876696576"/>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ADE2AC06-1A9C-493E-A20C-8B0884D7D5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7374"/>
            <a:ext cx="8288017"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A5012C61-6C86-492C-A92A-52CAA447B9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133694882"/>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22E952DF-3CE8-4BBC-9726-6BBF560CF8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01B0262E-E283-4965-976F-0DCCF87D16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2697033511"/>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8DF1CA43-C9A0-4630-A58C-7E11D9F166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862D17C2-2780-41F1-9FEA-82395F4287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473895009"/>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70CA34E0-5546-4963-8AB1-5A7CCEDFAC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8D2670C8-99C1-4508-AF82-705726CA24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718763573"/>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51D232AF-5E19-46CB-BA3B-A93A30DC88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8" name="Foto 2">
            <a:extLst>
              <a:ext uri="{FF2B5EF4-FFF2-40B4-BE49-F238E27FC236}">
                <a16:creationId xmlns:a16="http://schemas.microsoft.com/office/drawing/2014/main" id="{2FC57295-2E84-4ACE-A7A9-AD886E5569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2535871406"/>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A90F7868-FF49-4653-9C3D-CC75C1E182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3459E4A9-E351-4B38-91C7-37955A1F45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1696263481"/>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A5A93F21-0467-41B1-9927-2ABD3DC8BF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6" name="Foto 0">
            <a:extLst>
              <a:ext uri="{FF2B5EF4-FFF2-40B4-BE49-F238E27FC236}">
                <a16:creationId xmlns:a16="http://schemas.microsoft.com/office/drawing/2014/main" id="{9345EAB3-32CC-4BC8-AA59-231BBA60BA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17" name="Foto 1">
            <a:extLst>
              <a:ext uri="{FF2B5EF4-FFF2-40B4-BE49-F238E27FC236}">
                <a16:creationId xmlns:a16="http://schemas.microsoft.com/office/drawing/2014/main" id="{73B1BC6A-6CC2-4745-A4A4-94CA3E5CD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7374"/>
            <a:ext cx="8288018" cy="6216013"/>
          </a:xfrm>
          <a:prstGeom prst="rect">
            <a:avLst/>
          </a:prstGeom>
          <a:solidFill>
            <a:srgbClr val="FFFFFF">
              <a:shade val="85000"/>
            </a:srgbClr>
          </a:solidFill>
          <a:ln w="31750" cap="sq">
            <a:solidFill>
              <a:schemeClr val="bg1"/>
            </a:solidFill>
            <a:miter lim="800000"/>
          </a:ln>
          <a:effectLst>
            <a:softEdge rad="12700"/>
          </a:effectLst>
        </p:spPr>
      </p:pic>
      <p:pic>
        <p:nvPicPr>
          <p:cNvPr id="7" name="Foto 2">
            <a:extLst>
              <a:ext uri="{FF2B5EF4-FFF2-40B4-BE49-F238E27FC236}">
                <a16:creationId xmlns:a16="http://schemas.microsoft.com/office/drawing/2014/main" id="{CF940640-585D-48F2-9A07-3D6D6F2953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8000" y="306000"/>
            <a:ext cx="8288018" cy="6216013"/>
          </a:xfrm>
          <a:prstGeom prst="rect">
            <a:avLst/>
          </a:prstGeom>
          <a:solidFill>
            <a:srgbClr val="FFFFFF">
              <a:shade val="85000"/>
            </a:srgbClr>
          </a:solidFill>
          <a:ln w="31750" cap="sq">
            <a:solidFill>
              <a:schemeClr val="bg1"/>
            </a:solidFill>
            <a:miter lim="800000"/>
          </a:ln>
          <a:effectLst>
            <a:softEdge rad="12700"/>
          </a:effectLst>
        </p:spPr>
      </p:pic>
      <p:sp>
        <p:nvSpPr>
          <p:cNvPr id="18" name="Autor">
            <a:extLst>
              <a:ext uri="{FF2B5EF4-FFF2-40B4-BE49-F238E27FC236}">
                <a16:creationId xmlns:a16="http://schemas.microsoft.com/office/drawing/2014/main" id="{CF286288-EBCA-4DA7-9858-38A9B039E8DD}"/>
              </a:ext>
            </a:extLst>
          </p:cNvPr>
          <p:cNvSpPr/>
          <p:nvPr/>
        </p:nvSpPr>
        <p:spPr>
          <a:xfrm>
            <a:off x="8136000" y="6300000"/>
            <a:ext cx="1077538" cy="292709"/>
          </a:xfrm>
          <a:prstGeom prst="rect">
            <a:avLst/>
          </a:prstGeom>
          <a:solidFill>
            <a:srgbClr val="7E4F04"/>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11" name="Socha">
            <a:extLst>
              <a:ext uri="{FF2B5EF4-FFF2-40B4-BE49-F238E27FC236}">
                <a16:creationId xmlns:a16="http://schemas.microsoft.com/office/drawing/2014/main" id="{F3963478-7579-46EF-9D9E-4ECA3150BB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3002" y="972589"/>
            <a:ext cx="625419" cy="1204510"/>
          </a:xfrm>
          <a:prstGeom prst="rect">
            <a:avLst/>
          </a:prstGeom>
          <a:noFill/>
          <a:effectLst>
            <a:outerShdw blurRad="76200" dist="38100" dir="2700000" algn="tl" rotWithShape="0">
              <a:prstClr val="black">
                <a:alpha val="85000"/>
              </a:prstClr>
            </a:outerShdw>
          </a:effectLst>
        </p:spPr>
      </p:pic>
    </p:spTree>
    <p:extLst>
      <p:ext uri="{BB962C8B-B14F-4D97-AF65-F5344CB8AC3E}">
        <p14:creationId xmlns:p14="http://schemas.microsoft.com/office/powerpoint/2010/main" val="791005442"/>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blinds(vertical)">
                                      <p:cBhvr>
                                        <p:cTn id="7" dur="1750"/>
                                        <p:tgtEl>
                                          <p:spTgt spid="17"/>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500"/>
                                        <p:tgtEl>
                                          <p:spTgt spid="7"/>
                                        </p:tgtEl>
                                      </p:cBhvr>
                                    </p:animEffect>
                                  </p:childTnLst>
                                </p:cTn>
                              </p:par>
                              <p:par>
                                <p:cTn id="11" presetID="53" presetClass="entr" presetSubtype="16"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 calcmode="lin" valueType="num">
                                      <p:cBhvr>
                                        <p:cTn id="13" dur="1000" fill="hold"/>
                                        <p:tgtEl>
                                          <p:spTgt spid="18"/>
                                        </p:tgtEl>
                                        <p:attrNameLst>
                                          <p:attrName>ppt_w</p:attrName>
                                        </p:attrNameLst>
                                      </p:cBhvr>
                                      <p:tavLst>
                                        <p:tav tm="0">
                                          <p:val>
                                            <p:fltVal val="0"/>
                                          </p:val>
                                        </p:tav>
                                        <p:tav tm="100000">
                                          <p:val>
                                            <p:strVal val="#ppt_w"/>
                                          </p:val>
                                        </p:tav>
                                      </p:tavLst>
                                    </p:anim>
                                    <p:anim calcmode="lin" valueType="num">
                                      <p:cBhvr>
                                        <p:cTn id="14" dur="1000" fill="hold"/>
                                        <p:tgtEl>
                                          <p:spTgt spid="18"/>
                                        </p:tgtEl>
                                        <p:attrNameLst>
                                          <p:attrName>ppt_h</p:attrName>
                                        </p:attrNameLst>
                                      </p:cBhvr>
                                      <p:tavLst>
                                        <p:tav tm="0">
                                          <p:val>
                                            <p:fltVal val="0"/>
                                          </p:val>
                                        </p:tav>
                                        <p:tav tm="100000">
                                          <p:val>
                                            <p:strVal val="#ppt_h"/>
                                          </p:val>
                                        </p:tav>
                                      </p:tavLst>
                                    </p:anim>
                                    <p:animEffect transition="in" filter="fade">
                                      <p:cBhvr>
                                        <p:cTn id="1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Komercia">
            <a:extLst>
              <a:ext uri="{FF2B5EF4-FFF2-40B4-BE49-F238E27FC236}">
                <a16:creationId xmlns:a16="http://schemas.microsoft.com/office/drawing/2014/main" id="{13758338-B87B-4D3C-829B-66299DBE312A}"/>
              </a:ext>
            </a:extLst>
          </p:cNvPr>
          <p:cNvSpPr txBox="1"/>
          <p:nvPr/>
        </p:nvSpPr>
        <p:spPr>
          <a:xfrm>
            <a:off x="1254172" y="527062"/>
            <a:ext cx="3111236" cy="369332"/>
          </a:xfrm>
          <a:prstGeom prst="rect">
            <a:avLst/>
          </a:prstGeom>
          <a:noFill/>
        </p:spPr>
        <p:txBody>
          <a:bodyPr wrap="none" rtlCol="0">
            <a:spAutoFit/>
          </a:bodyPr>
          <a:lstStyle/>
          <a:p>
            <a:pPr defTabSz="407102"/>
            <a:r>
              <a:rPr lang="sk-SK" b="1" i="1">
                <a:ln w="3175">
                  <a:noFill/>
                </a:ln>
                <a:solidFill>
                  <a:schemeClr val="accent2">
                    <a:lumMod val="50000"/>
                  </a:schemeClr>
                </a:solidFill>
                <a:effectLst/>
                <a:latin typeface="Calibri" panose="020F0502020204030204" pitchFamily="34" charset="0"/>
              </a:rPr>
              <a:t>Non-commercial presentation!</a:t>
            </a:r>
          </a:p>
        </p:txBody>
      </p:sp>
      <p:pic>
        <p:nvPicPr>
          <p:cNvPr id="3" name="Ruky">
            <a:extLst>
              <a:ext uri="{FF2B5EF4-FFF2-40B4-BE49-F238E27FC236}">
                <a16:creationId xmlns:a16="http://schemas.microsoft.com/office/drawing/2014/main" id="{A35F14D2-DDC5-4EC0-9DDE-977CEEC20C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7083" y="928321"/>
            <a:ext cx="3983842" cy="2434128"/>
          </a:xfrm>
          <a:prstGeom prst="rect">
            <a:avLst/>
          </a:prstGeom>
          <a:effectLst>
            <a:outerShdw blurRad="50800" dist="76200" dir="2700000" algn="tl" rotWithShape="0">
              <a:prstClr val="black">
                <a:alpha val="61000"/>
              </a:prstClr>
            </a:outerShdw>
          </a:effectLst>
        </p:spPr>
      </p:pic>
      <p:sp>
        <p:nvSpPr>
          <p:cNvPr id="6" name="Informácie">
            <a:extLst>
              <a:ext uri="{FF2B5EF4-FFF2-40B4-BE49-F238E27FC236}">
                <a16:creationId xmlns:a16="http://schemas.microsoft.com/office/drawing/2014/main" id="{CB40C6D3-4367-49AA-99C6-27034C4DF801}"/>
              </a:ext>
            </a:extLst>
          </p:cNvPr>
          <p:cNvSpPr txBox="1"/>
          <p:nvPr/>
        </p:nvSpPr>
        <p:spPr>
          <a:xfrm>
            <a:off x="1254172" y="3781060"/>
            <a:ext cx="5669142" cy="1200329"/>
          </a:xfrm>
          <a:prstGeom prst="rect">
            <a:avLst/>
          </a:prstGeom>
          <a:noFill/>
        </p:spPr>
        <p:txBody>
          <a:bodyPr wrap="square" rtlCol="0">
            <a:spAutoFit/>
          </a:bodyPr>
          <a:lstStyle/>
          <a:p>
            <a:pPr defTabSz="407102"/>
            <a:r>
              <a:rPr lang="en-US" b="1" i="1">
                <a:ln w="3175">
                  <a:noFill/>
                </a:ln>
                <a:solidFill>
                  <a:schemeClr val="accent2">
                    <a:lumMod val="50000"/>
                  </a:schemeClr>
                </a:solidFill>
                <a:effectLst/>
                <a:latin typeface="Calibri" panose="020F0502020204030204" pitchFamily="34" charset="0"/>
              </a:rPr>
              <a:t>Music :	</a:t>
            </a:r>
            <a:r>
              <a:rPr lang="sk-SK" b="1" i="1">
                <a:ln w="3175">
                  <a:noFill/>
                </a:ln>
                <a:solidFill>
                  <a:schemeClr val="accent2">
                    <a:lumMod val="50000"/>
                  </a:schemeClr>
                </a:solidFill>
                <a:effectLst/>
                <a:latin typeface="Calibri" panose="020F0502020204030204" pitchFamily="34" charset="0"/>
              </a:rPr>
              <a:t>	</a:t>
            </a:r>
            <a:r>
              <a:rPr lang="en-US" b="1" i="1">
                <a:ln w="3175">
                  <a:noFill/>
                </a:ln>
                <a:solidFill>
                  <a:schemeClr val="accent2">
                    <a:lumMod val="50000"/>
                  </a:schemeClr>
                </a:solidFill>
                <a:effectLst/>
                <a:latin typeface="Calibri" panose="020F0502020204030204" pitchFamily="34" charset="0"/>
              </a:rPr>
              <a:t>	</a:t>
            </a:r>
            <a:r>
              <a:rPr lang="sk-SK" b="1" i="1">
                <a:ln w="3175">
                  <a:noFill/>
                </a:ln>
                <a:solidFill>
                  <a:schemeClr val="accent2">
                    <a:lumMod val="50000"/>
                  </a:schemeClr>
                </a:solidFill>
                <a:latin typeface="Calibri" panose="020F0502020204030204" pitchFamily="34" charset="0"/>
              </a:rPr>
              <a:t>Antonín Dvořák - Slavonic dance No.10</a:t>
            </a:r>
          </a:p>
          <a:p>
            <a:pPr defTabSz="407102"/>
            <a:r>
              <a:rPr lang="en-US" b="1" i="1">
                <a:ln w="3175">
                  <a:noFill/>
                </a:ln>
                <a:solidFill>
                  <a:schemeClr val="accent2">
                    <a:lumMod val="50000"/>
                  </a:schemeClr>
                </a:solidFill>
                <a:effectLst/>
                <a:latin typeface="Calibri" panose="020F0502020204030204" pitchFamily="34" charset="0"/>
              </a:rPr>
              <a:t>Photos : 	</a:t>
            </a:r>
            <a:r>
              <a:rPr lang="sk-SK" b="1" i="1">
                <a:ln w="3175">
                  <a:noFill/>
                </a:ln>
                <a:solidFill>
                  <a:schemeClr val="accent2">
                    <a:lumMod val="50000"/>
                  </a:schemeClr>
                </a:solidFill>
                <a:effectLst/>
                <a:latin typeface="Calibri" panose="020F0502020204030204" pitchFamily="34" charset="0"/>
              </a:rPr>
              <a:t>	</a:t>
            </a:r>
            <a:r>
              <a:rPr lang="en-US" b="1" i="1">
                <a:ln w="3175">
                  <a:noFill/>
                </a:ln>
                <a:solidFill>
                  <a:schemeClr val="accent2">
                    <a:lumMod val="50000"/>
                  </a:schemeClr>
                </a:solidFill>
                <a:effectLst/>
                <a:latin typeface="Calibri" panose="020F0502020204030204" pitchFamily="34" charset="0"/>
              </a:rPr>
              <a:t>Ilja</a:t>
            </a:r>
            <a:r>
              <a:rPr lang="sk-SK" b="1" i="1">
                <a:ln w="3175">
                  <a:noFill/>
                </a:ln>
                <a:solidFill>
                  <a:schemeClr val="accent2">
                    <a:lumMod val="50000"/>
                  </a:schemeClr>
                </a:solidFill>
                <a:effectLst/>
                <a:latin typeface="Calibri" panose="020F0502020204030204" pitchFamily="34" charset="0"/>
              </a:rPr>
              <a:t> Rollo</a:t>
            </a:r>
            <a:r>
              <a:rPr lang="en-US" b="1" i="1">
                <a:ln w="3175">
                  <a:noFill/>
                </a:ln>
                <a:solidFill>
                  <a:schemeClr val="accent2">
                    <a:lumMod val="50000"/>
                  </a:schemeClr>
                </a:solidFill>
                <a:effectLst/>
                <a:latin typeface="Calibri" panose="020F0502020204030204" pitchFamily="34" charset="0"/>
              </a:rPr>
              <a:t> / ilja.rollo@seznam.cz</a:t>
            </a:r>
          </a:p>
          <a:p>
            <a:pPr defTabSz="407102"/>
            <a:r>
              <a:rPr lang="en-US" b="1" i="1">
                <a:ln w="3175">
                  <a:noFill/>
                </a:ln>
                <a:solidFill>
                  <a:schemeClr val="accent2">
                    <a:lumMod val="50000"/>
                  </a:schemeClr>
                </a:solidFill>
                <a:effectLst/>
                <a:latin typeface="Calibri" panose="020F0502020204030204" pitchFamily="34" charset="0"/>
              </a:rPr>
              <a:t>Arranged by :	Steve</a:t>
            </a:r>
            <a:r>
              <a:rPr lang="sk-SK" b="1" i="1">
                <a:ln w="3175">
                  <a:noFill/>
                </a:ln>
                <a:solidFill>
                  <a:schemeClr val="accent2">
                    <a:lumMod val="50000"/>
                  </a:schemeClr>
                </a:solidFill>
                <a:effectLst/>
                <a:latin typeface="Calibri" panose="020F0502020204030204" pitchFamily="34" charset="0"/>
              </a:rPr>
              <a:t> Rumpler</a:t>
            </a:r>
            <a:r>
              <a:rPr lang="en-US" b="1" i="1">
                <a:ln w="3175">
                  <a:noFill/>
                </a:ln>
                <a:solidFill>
                  <a:schemeClr val="accent2">
                    <a:lumMod val="50000"/>
                  </a:schemeClr>
                </a:solidFill>
                <a:effectLst/>
                <a:latin typeface="Calibri" panose="020F0502020204030204" pitchFamily="34" charset="0"/>
              </a:rPr>
              <a:t> / pista2011@gmail.com</a:t>
            </a:r>
          </a:p>
          <a:p>
            <a:pPr defTabSz="407102"/>
            <a:r>
              <a:rPr lang="en-US" b="1" i="1">
                <a:ln w="3175">
                  <a:noFill/>
                </a:ln>
                <a:solidFill>
                  <a:schemeClr val="accent2">
                    <a:lumMod val="50000"/>
                  </a:schemeClr>
                </a:solidFill>
                <a:effectLst/>
                <a:latin typeface="Calibri" panose="020F0502020204030204" pitchFamily="34" charset="0"/>
              </a:rPr>
              <a:t>Year :		</a:t>
            </a:r>
            <a:r>
              <a:rPr lang="sk-SK" b="1" i="1">
                <a:ln w="3175">
                  <a:noFill/>
                </a:ln>
                <a:solidFill>
                  <a:schemeClr val="accent2">
                    <a:lumMod val="50000"/>
                  </a:schemeClr>
                </a:solidFill>
                <a:effectLst/>
                <a:latin typeface="Calibri" panose="020F0502020204030204" pitchFamily="34" charset="0"/>
              </a:rPr>
              <a:t>	</a:t>
            </a:r>
            <a:r>
              <a:rPr lang="en-US" b="1" i="1">
                <a:ln w="3175">
                  <a:noFill/>
                </a:ln>
                <a:solidFill>
                  <a:schemeClr val="accent2">
                    <a:lumMod val="50000"/>
                  </a:schemeClr>
                </a:solidFill>
                <a:effectLst/>
                <a:latin typeface="Calibri" panose="020F0502020204030204" pitchFamily="34" charset="0"/>
              </a:rPr>
              <a:t>2019</a:t>
            </a:r>
          </a:p>
        </p:txBody>
      </p:sp>
      <p:sp>
        <p:nvSpPr>
          <p:cNvPr id="7" name="Rozlúčenie">
            <a:extLst>
              <a:ext uri="{FF2B5EF4-FFF2-40B4-BE49-F238E27FC236}">
                <a16:creationId xmlns:a16="http://schemas.microsoft.com/office/drawing/2014/main" id="{72A28969-41B3-43C2-8C07-74FE952CC968}"/>
              </a:ext>
            </a:extLst>
          </p:cNvPr>
          <p:cNvSpPr txBox="1"/>
          <p:nvPr/>
        </p:nvSpPr>
        <p:spPr>
          <a:xfrm>
            <a:off x="641346" y="5769224"/>
            <a:ext cx="6738419" cy="400110"/>
          </a:xfrm>
          <a:prstGeom prst="rect">
            <a:avLst/>
          </a:prstGeom>
          <a:noFill/>
          <a:ln>
            <a:noFill/>
          </a:ln>
        </p:spPr>
        <p:txBody>
          <a:bodyPr wrap="square" rtlCol="0">
            <a:spAutoFit/>
          </a:bodyPr>
          <a:lstStyle/>
          <a:p>
            <a:pPr defTabSz="407102"/>
            <a:r>
              <a:rPr lang="en-US" sz="2000" b="1" i="1">
                <a:ln w="3175">
                  <a:solidFill>
                    <a:srgbClr val="573805"/>
                  </a:solidFill>
                </a:ln>
                <a:solidFill>
                  <a:srgbClr val="CF982A"/>
                </a:solidFill>
                <a:effectLst>
                  <a:outerShdw blurRad="50800" dist="38100" dir="2700000" algn="tl" rotWithShape="0">
                    <a:prstClr val="black">
                      <a:alpha val="85000"/>
                    </a:prstClr>
                  </a:outerShdw>
                </a:effectLst>
                <a:latin typeface="Cancun" pitchFamily="2" charset="0"/>
              </a:rPr>
              <a:t>Thank you for watching the presentation</a:t>
            </a:r>
            <a:r>
              <a:rPr lang="sk-SK" sz="2000" b="1" i="1">
                <a:ln w="3175">
                  <a:solidFill>
                    <a:srgbClr val="573805"/>
                  </a:solidFill>
                </a:ln>
                <a:solidFill>
                  <a:srgbClr val="CF982A"/>
                </a:solidFill>
                <a:effectLst>
                  <a:outerShdw blurRad="50800" dist="38100" dir="2700000" algn="tl" rotWithShape="0">
                    <a:prstClr val="black">
                      <a:alpha val="85000"/>
                    </a:prstClr>
                  </a:outerShdw>
                </a:effectLst>
                <a:latin typeface="Cancun" pitchFamily="2" charset="0"/>
              </a:rPr>
              <a:t>.</a:t>
            </a:r>
            <a:endParaRPr lang="en-US" sz="2000" b="1" i="1">
              <a:ln w="3175">
                <a:solidFill>
                  <a:srgbClr val="573805"/>
                </a:solidFill>
              </a:ln>
              <a:solidFill>
                <a:srgbClr val="CF982A"/>
              </a:solidFill>
              <a:effectLst>
                <a:outerShdw blurRad="50800" dist="38100" dir="2700000" algn="tl" rotWithShape="0">
                  <a:prstClr val="black">
                    <a:alpha val="85000"/>
                  </a:prstClr>
                </a:outerShdw>
              </a:effectLst>
              <a:latin typeface="Cancun" pitchFamily="2" charset="0"/>
            </a:endParaRPr>
          </a:p>
        </p:txBody>
      </p:sp>
      <p:pic>
        <p:nvPicPr>
          <p:cNvPr id="13" name="Rám">
            <a:extLst>
              <a:ext uri="{FF2B5EF4-FFF2-40B4-BE49-F238E27FC236}">
                <a16:creationId xmlns:a16="http://schemas.microsoft.com/office/drawing/2014/main" id="{1EAFB5DA-077E-4E95-BA50-459D631261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080625" cy="6840538"/>
          </a:xfrm>
          <a:prstGeom prst="rect">
            <a:avLst/>
          </a:prstGeom>
        </p:spPr>
      </p:pic>
      <p:pic>
        <p:nvPicPr>
          <p:cNvPr id="9" name="Kruh - šípka">
            <a:extLst>
              <a:ext uri="{FF2B5EF4-FFF2-40B4-BE49-F238E27FC236}">
                <a16:creationId xmlns:a16="http://schemas.microsoft.com/office/drawing/2014/main" id="{FB8919CE-1334-4CC7-AAF7-427D88B142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22571" y="5910980"/>
            <a:ext cx="516708" cy="516708"/>
          </a:xfrm>
          <a:prstGeom prst="rect">
            <a:avLst/>
          </a:prstGeom>
          <a:noFill/>
          <a:ln>
            <a:noFill/>
          </a:ln>
        </p:spPr>
      </p:pic>
      <p:pic>
        <p:nvPicPr>
          <p:cNvPr id="11" name="Kruh">
            <a:extLst>
              <a:ext uri="{FF2B5EF4-FFF2-40B4-BE49-F238E27FC236}">
                <a16:creationId xmlns:a16="http://schemas.microsoft.com/office/drawing/2014/main" id="{1526440E-C8E9-4B54-B83A-7244C344A14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922616" y="5901877"/>
            <a:ext cx="516619" cy="516619"/>
          </a:xfrm>
          <a:prstGeom prst="rect">
            <a:avLst/>
          </a:prstGeom>
          <a:noFill/>
          <a:effectLst>
            <a:outerShdw blurRad="63500" dist="50800" dir="2700000" algn="tl" rotWithShape="0">
              <a:prstClr val="black">
                <a:alpha val="75000"/>
              </a:prstClr>
            </a:outerShdw>
          </a:effectLst>
        </p:spPr>
      </p:pic>
      <p:pic>
        <p:nvPicPr>
          <p:cNvPr id="14" name="Podpis">
            <a:extLst>
              <a:ext uri="{FF2B5EF4-FFF2-40B4-BE49-F238E27FC236}">
                <a16:creationId xmlns:a16="http://schemas.microsoft.com/office/drawing/2014/main" id="{17582910-503E-429E-81A1-05AEEA78D03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950227" y="5912217"/>
            <a:ext cx="461395" cy="484086"/>
          </a:xfrm>
          <a:prstGeom prst="rect">
            <a:avLst/>
          </a:prstGeom>
          <a:noFill/>
        </p:spPr>
      </p:pic>
    </p:spTree>
    <p:extLst>
      <p:ext uri="{BB962C8B-B14F-4D97-AF65-F5344CB8AC3E}">
        <p14:creationId xmlns:p14="http://schemas.microsoft.com/office/powerpoint/2010/main" val="136006109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anim calcmode="lin" valueType="num">
                                      <p:cBhvr>
                                        <p:cTn id="8" dur="1500" fill="hold"/>
                                        <p:tgtEl>
                                          <p:spTgt spid="12"/>
                                        </p:tgtEl>
                                        <p:attrNameLst>
                                          <p:attrName>ppt_x</p:attrName>
                                        </p:attrNameLst>
                                      </p:cBhvr>
                                      <p:tavLst>
                                        <p:tav tm="0">
                                          <p:val>
                                            <p:strVal val="#ppt_x"/>
                                          </p:val>
                                        </p:tav>
                                        <p:tav tm="100000">
                                          <p:val>
                                            <p:strVal val="#ppt_x"/>
                                          </p:val>
                                        </p:tav>
                                      </p:tavLst>
                                    </p:anim>
                                    <p:anim calcmode="lin" valueType="num">
                                      <p:cBhvr>
                                        <p:cTn id="9" dur="15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ntr" presetSubtype="8" fill="hold" grpId="0" nodeType="afterEffect">
                                  <p:stCondLst>
                                    <p:cond delay="50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wipe(left)">
                                      <p:cBhvr>
                                        <p:cTn id="13" dur="2000"/>
                                        <p:tgtEl>
                                          <p:spTgt spid="6">
                                            <p:txEl>
                                              <p:pRg st="0" end="0"/>
                                            </p:txEl>
                                          </p:spTgt>
                                        </p:tgtEl>
                                      </p:cBhvr>
                                    </p:animEffect>
                                  </p:childTnLst>
                                </p:cTn>
                              </p:par>
                            </p:childTnLst>
                          </p:cTn>
                        </p:par>
                        <p:par>
                          <p:cTn id="14" fill="hold">
                            <p:stCondLst>
                              <p:cond delay="4500"/>
                            </p:stCondLst>
                            <p:childTnLst>
                              <p:par>
                                <p:cTn id="15" presetID="22" presetClass="entr" presetSubtype="8" fill="hold" grpId="0" nodeType="afterEffect">
                                  <p:stCondLst>
                                    <p:cond delay="50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left)">
                                      <p:cBhvr>
                                        <p:cTn id="17" dur="2000"/>
                                        <p:tgtEl>
                                          <p:spTgt spid="6">
                                            <p:txEl>
                                              <p:pRg st="1" end="1"/>
                                            </p:txEl>
                                          </p:spTgt>
                                        </p:tgtEl>
                                      </p:cBhvr>
                                    </p:animEffect>
                                  </p:childTnLst>
                                </p:cTn>
                              </p:par>
                            </p:childTnLst>
                          </p:cTn>
                        </p:par>
                        <p:par>
                          <p:cTn id="18" fill="hold">
                            <p:stCondLst>
                              <p:cond delay="7000"/>
                            </p:stCondLst>
                            <p:childTnLst>
                              <p:par>
                                <p:cTn id="19" presetID="22" presetClass="entr" presetSubtype="8" fill="hold" grpId="0" nodeType="afterEffect">
                                  <p:stCondLst>
                                    <p:cond delay="50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wipe(left)">
                                      <p:cBhvr>
                                        <p:cTn id="21" dur="2000"/>
                                        <p:tgtEl>
                                          <p:spTgt spid="6">
                                            <p:txEl>
                                              <p:pRg st="2" end="2"/>
                                            </p:txEl>
                                          </p:spTgt>
                                        </p:tgtEl>
                                      </p:cBhvr>
                                    </p:animEffect>
                                  </p:childTnLst>
                                </p:cTn>
                              </p:par>
                            </p:childTnLst>
                          </p:cTn>
                        </p:par>
                        <p:par>
                          <p:cTn id="22" fill="hold">
                            <p:stCondLst>
                              <p:cond delay="9500"/>
                            </p:stCondLst>
                            <p:childTnLst>
                              <p:par>
                                <p:cTn id="23" presetID="22" presetClass="entr" presetSubtype="8" fill="hold" grpId="0" nodeType="afterEffect">
                                  <p:stCondLst>
                                    <p:cond delay="50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wipe(left)">
                                      <p:cBhvr>
                                        <p:cTn id="25" dur="2000"/>
                                        <p:tgtEl>
                                          <p:spTgt spid="6">
                                            <p:txEl>
                                              <p:pRg st="3" end="3"/>
                                            </p:txEl>
                                          </p:spTgt>
                                        </p:tgtEl>
                                      </p:cBhvr>
                                    </p:animEffect>
                                  </p:childTnLst>
                                </p:cTn>
                              </p:par>
                            </p:childTnLst>
                          </p:cTn>
                        </p:par>
                        <p:par>
                          <p:cTn id="26" fill="hold">
                            <p:stCondLst>
                              <p:cond delay="12000"/>
                            </p:stCondLst>
                            <p:childTnLst>
                              <p:par>
                                <p:cTn id="27" presetID="42" presetClass="entr" presetSubtype="0" fill="hold" grpId="1" nodeType="afterEffect">
                                  <p:stCondLst>
                                    <p:cond delay="500"/>
                                  </p:stCondLst>
                                  <p:iterate type="lt">
                                    <p:tmPct val="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500"/>
                                        <p:tgtEl>
                                          <p:spTgt spid="7"/>
                                        </p:tgtEl>
                                      </p:cBhvr>
                                    </p:animEffect>
                                    <p:anim calcmode="lin" valueType="num">
                                      <p:cBhvr>
                                        <p:cTn id="30" dur="1500" fill="hold"/>
                                        <p:tgtEl>
                                          <p:spTgt spid="7"/>
                                        </p:tgtEl>
                                        <p:attrNameLst>
                                          <p:attrName>ppt_x</p:attrName>
                                        </p:attrNameLst>
                                      </p:cBhvr>
                                      <p:tavLst>
                                        <p:tav tm="0">
                                          <p:val>
                                            <p:strVal val="#ppt_x"/>
                                          </p:val>
                                        </p:tav>
                                        <p:tav tm="100000">
                                          <p:val>
                                            <p:strVal val="#ppt_x"/>
                                          </p:val>
                                        </p:tav>
                                      </p:tavLst>
                                    </p:anim>
                                    <p:anim calcmode="lin" valueType="num">
                                      <p:cBhvr>
                                        <p:cTn id="31" dur="1500" fill="hold"/>
                                        <p:tgtEl>
                                          <p:spTgt spid="7"/>
                                        </p:tgtEl>
                                        <p:attrNameLst>
                                          <p:attrName>ppt_y</p:attrName>
                                        </p:attrNameLst>
                                      </p:cBhvr>
                                      <p:tavLst>
                                        <p:tav tm="0">
                                          <p:val>
                                            <p:strVal val="#ppt_y+.1"/>
                                          </p:val>
                                        </p:tav>
                                        <p:tav tm="100000">
                                          <p:val>
                                            <p:strVal val="#ppt_y"/>
                                          </p:val>
                                        </p:tav>
                                      </p:tavLst>
                                    </p:anim>
                                  </p:childTnLst>
                                </p:cTn>
                              </p:par>
                            </p:childTnLst>
                          </p:cTn>
                        </p:par>
                        <p:par>
                          <p:cTn id="32" fill="hold">
                            <p:stCondLst>
                              <p:cond delay="14000"/>
                            </p:stCondLst>
                            <p:childTnLst>
                              <p:par>
                                <p:cTn id="33" presetID="34" presetClass="emph" presetSubtype="0" fill="hold" grpId="0" nodeType="afterEffect">
                                  <p:stCondLst>
                                    <p:cond delay="500"/>
                                  </p:stCondLst>
                                  <p:iterate type="lt">
                                    <p:tmPct val="10000"/>
                                  </p:iterate>
                                  <p:childTnLst>
                                    <p:animMotion origin="layout" path="M 4.72441E-6 -2.24878E-6 L 0.00535 -0.01624 " pathEditMode="relative" rAng="0" ptsTypes="AA">
                                      <p:cBhvr>
                                        <p:cTn id="34" dur="500" accel="50000" decel="50000" autoRev="1" fill="hold">
                                          <p:stCondLst>
                                            <p:cond delay="0"/>
                                          </p:stCondLst>
                                        </p:cTn>
                                        <p:tgtEl>
                                          <p:spTgt spid="7"/>
                                        </p:tgtEl>
                                        <p:attrNameLst>
                                          <p:attrName>ppt_x</p:attrName>
                                          <p:attrName>ppt_y</p:attrName>
                                        </p:attrNameLst>
                                      </p:cBhvr>
                                      <p:rCtr x="26800" y="-81200"/>
                                    </p:animMotion>
                                    <p:animRot by="1500000">
                                      <p:cBhvr>
                                        <p:cTn id="35" dur="250" fill="hold">
                                          <p:stCondLst>
                                            <p:cond delay="0"/>
                                          </p:stCondLst>
                                        </p:cTn>
                                        <p:tgtEl>
                                          <p:spTgt spid="7"/>
                                        </p:tgtEl>
                                        <p:attrNameLst>
                                          <p:attrName>r</p:attrName>
                                        </p:attrNameLst>
                                      </p:cBhvr>
                                    </p:animRot>
                                    <p:animRot by="-1500000">
                                      <p:cBhvr>
                                        <p:cTn id="36" dur="250" fill="hold">
                                          <p:stCondLst>
                                            <p:cond delay="250"/>
                                          </p:stCondLst>
                                        </p:cTn>
                                        <p:tgtEl>
                                          <p:spTgt spid="7"/>
                                        </p:tgtEl>
                                        <p:attrNameLst>
                                          <p:attrName>r</p:attrName>
                                        </p:attrNameLst>
                                      </p:cBhvr>
                                    </p:animRot>
                                    <p:animRot by="-1500000">
                                      <p:cBhvr>
                                        <p:cTn id="37" dur="250" fill="hold">
                                          <p:stCondLst>
                                            <p:cond delay="500"/>
                                          </p:stCondLst>
                                        </p:cTn>
                                        <p:tgtEl>
                                          <p:spTgt spid="7"/>
                                        </p:tgtEl>
                                        <p:attrNameLst>
                                          <p:attrName>r</p:attrName>
                                        </p:attrNameLst>
                                      </p:cBhvr>
                                    </p:animRot>
                                    <p:animRot by="1500000">
                                      <p:cBhvr>
                                        <p:cTn id="38" dur="250" fill="hold">
                                          <p:stCondLst>
                                            <p:cond delay="750"/>
                                          </p:stCondLst>
                                        </p:cTn>
                                        <p:tgtEl>
                                          <p:spTgt spid="7"/>
                                        </p:tgtEl>
                                        <p:attrNameLst>
                                          <p:attrName>r</p:attrName>
                                        </p:attrNameLst>
                                      </p:cBhvr>
                                    </p:animRot>
                                  </p:childTnLst>
                                </p:cTn>
                              </p:par>
                            </p:childTnLst>
                          </p:cTn>
                        </p:par>
                        <p:par>
                          <p:cTn id="39" fill="hold">
                            <p:stCondLst>
                              <p:cond delay="18900"/>
                            </p:stCondLst>
                            <p:childTnLst>
                              <p:par>
                                <p:cTn id="40" presetID="26" presetClass="entr" presetSubtype="0"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Effect transition="in" filter="wipe(down)">
                                      <p:cBhvr>
                                        <p:cTn id="42" dur="870">
                                          <p:stCondLst>
                                            <p:cond delay="0"/>
                                          </p:stCondLst>
                                        </p:cTn>
                                        <p:tgtEl>
                                          <p:spTgt spid="9"/>
                                        </p:tgtEl>
                                      </p:cBhvr>
                                    </p:animEffect>
                                    <p:anim calcmode="lin" valueType="num">
                                      <p:cBhvr>
                                        <p:cTn id="43"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4"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5"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46"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47"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48" dur="39">
                                          <p:stCondLst>
                                            <p:cond delay="975"/>
                                          </p:stCondLst>
                                        </p:cTn>
                                        <p:tgtEl>
                                          <p:spTgt spid="9"/>
                                        </p:tgtEl>
                                      </p:cBhvr>
                                      <p:to x="100000" y="60000"/>
                                    </p:animScale>
                                    <p:animScale>
                                      <p:cBhvr>
                                        <p:cTn id="49" dur="249" decel="50000">
                                          <p:stCondLst>
                                            <p:cond delay="1014"/>
                                          </p:stCondLst>
                                        </p:cTn>
                                        <p:tgtEl>
                                          <p:spTgt spid="9"/>
                                        </p:tgtEl>
                                      </p:cBhvr>
                                      <p:to x="100000" y="100000"/>
                                    </p:animScale>
                                    <p:animScale>
                                      <p:cBhvr>
                                        <p:cTn id="50" dur="39">
                                          <p:stCondLst>
                                            <p:cond delay="1968"/>
                                          </p:stCondLst>
                                        </p:cTn>
                                        <p:tgtEl>
                                          <p:spTgt spid="9"/>
                                        </p:tgtEl>
                                      </p:cBhvr>
                                      <p:to x="100000" y="80000"/>
                                    </p:animScale>
                                    <p:animScale>
                                      <p:cBhvr>
                                        <p:cTn id="51" dur="249" decel="50000">
                                          <p:stCondLst>
                                            <p:cond delay="2007"/>
                                          </p:stCondLst>
                                        </p:cTn>
                                        <p:tgtEl>
                                          <p:spTgt spid="9"/>
                                        </p:tgtEl>
                                      </p:cBhvr>
                                      <p:to x="100000" y="100000"/>
                                    </p:animScale>
                                    <p:animScale>
                                      <p:cBhvr>
                                        <p:cTn id="52" dur="39">
                                          <p:stCondLst>
                                            <p:cond delay="2463"/>
                                          </p:stCondLst>
                                        </p:cTn>
                                        <p:tgtEl>
                                          <p:spTgt spid="9"/>
                                        </p:tgtEl>
                                      </p:cBhvr>
                                      <p:to x="100000" y="90000"/>
                                    </p:animScale>
                                    <p:animScale>
                                      <p:cBhvr>
                                        <p:cTn id="53" dur="249" decel="50000">
                                          <p:stCondLst>
                                            <p:cond delay="2502"/>
                                          </p:stCondLst>
                                        </p:cTn>
                                        <p:tgtEl>
                                          <p:spTgt spid="9"/>
                                        </p:tgtEl>
                                      </p:cBhvr>
                                      <p:to x="100000" y="100000"/>
                                    </p:animScale>
                                    <p:animScale>
                                      <p:cBhvr>
                                        <p:cTn id="54" dur="39">
                                          <p:stCondLst>
                                            <p:cond delay="2712"/>
                                          </p:stCondLst>
                                        </p:cTn>
                                        <p:tgtEl>
                                          <p:spTgt spid="9"/>
                                        </p:tgtEl>
                                      </p:cBhvr>
                                      <p:to x="100000" y="95000"/>
                                    </p:animScale>
                                    <p:animScale>
                                      <p:cBhvr>
                                        <p:cTn id="55" dur="249" decel="50000">
                                          <p:stCondLst>
                                            <p:cond delay="2751"/>
                                          </p:stCondLst>
                                        </p:cTn>
                                        <p:tgtEl>
                                          <p:spTgt spid="9"/>
                                        </p:tgtEl>
                                      </p:cBhvr>
                                      <p:to x="100000" y="100000"/>
                                    </p:animScale>
                                  </p:childTnLst>
                                </p:cTn>
                              </p:par>
                              <p:par>
                                <p:cTn id="56" presetID="26" presetClass="entr" presetSubtype="0" fill="hold" nodeType="withEffect">
                                  <p:stCondLst>
                                    <p:cond delay="50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870">
                                          <p:stCondLst>
                                            <p:cond delay="0"/>
                                          </p:stCondLst>
                                        </p:cTn>
                                        <p:tgtEl>
                                          <p:spTgt spid="11"/>
                                        </p:tgtEl>
                                      </p:cBhvr>
                                    </p:animEffect>
                                    <p:anim calcmode="lin" valueType="num">
                                      <p:cBhvr>
                                        <p:cTn id="59" dur="2733"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60" dur="996"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61" dur="996" tmFilter="0, 0; 0.125,0.2665; 0.25,0.4; 0.375,0.465; 0.5,0.5;  0.625,0.535; 0.75,0.6; 0.875,0.7335; 1,1">
                                          <p:stCondLst>
                                            <p:cond delay="996"/>
                                          </p:stCondLst>
                                        </p:cTn>
                                        <p:tgtEl>
                                          <p:spTgt spid="11"/>
                                        </p:tgtEl>
                                        <p:attrNameLst>
                                          <p:attrName>ppt_y</p:attrName>
                                        </p:attrNameLst>
                                      </p:cBhvr>
                                      <p:tavLst>
                                        <p:tav tm="0" fmla="#ppt_y-sin(pi*$)/9">
                                          <p:val>
                                            <p:fltVal val="0"/>
                                          </p:val>
                                        </p:tav>
                                        <p:tav tm="100000">
                                          <p:val>
                                            <p:fltVal val="1"/>
                                          </p:val>
                                        </p:tav>
                                      </p:tavLst>
                                    </p:anim>
                                    <p:anim calcmode="lin" valueType="num">
                                      <p:cBhvr>
                                        <p:cTn id="62" dur="498" tmFilter="0, 0; 0.125,0.2665; 0.25,0.4; 0.375,0.465; 0.5,0.5;  0.625,0.535; 0.75,0.6; 0.875,0.7335; 1,1">
                                          <p:stCondLst>
                                            <p:cond delay="1986"/>
                                          </p:stCondLst>
                                        </p:cTn>
                                        <p:tgtEl>
                                          <p:spTgt spid="11"/>
                                        </p:tgtEl>
                                        <p:attrNameLst>
                                          <p:attrName>ppt_y</p:attrName>
                                        </p:attrNameLst>
                                      </p:cBhvr>
                                      <p:tavLst>
                                        <p:tav tm="0" fmla="#ppt_y-sin(pi*$)/27">
                                          <p:val>
                                            <p:fltVal val="0"/>
                                          </p:val>
                                        </p:tav>
                                        <p:tav tm="100000">
                                          <p:val>
                                            <p:fltVal val="1"/>
                                          </p:val>
                                        </p:tav>
                                      </p:tavLst>
                                    </p:anim>
                                    <p:anim calcmode="lin" valueType="num">
                                      <p:cBhvr>
                                        <p:cTn id="63" dur="246" tmFilter="0, 0; 0.125,0.2665; 0.25,0.4; 0.375,0.465; 0.5,0.5;  0.625,0.535; 0.75,0.6; 0.875,0.7335; 1,1">
                                          <p:stCondLst>
                                            <p:cond delay="2484"/>
                                          </p:stCondLst>
                                        </p:cTn>
                                        <p:tgtEl>
                                          <p:spTgt spid="11"/>
                                        </p:tgtEl>
                                        <p:attrNameLst>
                                          <p:attrName>ppt_y</p:attrName>
                                        </p:attrNameLst>
                                      </p:cBhvr>
                                      <p:tavLst>
                                        <p:tav tm="0" fmla="#ppt_y-sin(pi*$)/81">
                                          <p:val>
                                            <p:fltVal val="0"/>
                                          </p:val>
                                        </p:tav>
                                        <p:tav tm="100000">
                                          <p:val>
                                            <p:fltVal val="1"/>
                                          </p:val>
                                        </p:tav>
                                      </p:tavLst>
                                    </p:anim>
                                    <p:animScale>
                                      <p:cBhvr>
                                        <p:cTn id="64" dur="39">
                                          <p:stCondLst>
                                            <p:cond delay="975"/>
                                          </p:stCondLst>
                                        </p:cTn>
                                        <p:tgtEl>
                                          <p:spTgt spid="11"/>
                                        </p:tgtEl>
                                      </p:cBhvr>
                                      <p:to x="100000" y="60000"/>
                                    </p:animScale>
                                    <p:animScale>
                                      <p:cBhvr>
                                        <p:cTn id="65" dur="249" decel="50000">
                                          <p:stCondLst>
                                            <p:cond delay="1014"/>
                                          </p:stCondLst>
                                        </p:cTn>
                                        <p:tgtEl>
                                          <p:spTgt spid="11"/>
                                        </p:tgtEl>
                                      </p:cBhvr>
                                      <p:to x="100000" y="100000"/>
                                    </p:animScale>
                                    <p:animScale>
                                      <p:cBhvr>
                                        <p:cTn id="66" dur="39">
                                          <p:stCondLst>
                                            <p:cond delay="1968"/>
                                          </p:stCondLst>
                                        </p:cTn>
                                        <p:tgtEl>
                                          <p:spTgt spid="11"/>
                                        </p:tgtEl>
                                      </p:cBhvr>
                                      <p:to x="100000" y="80000"/>
                                    </p:animScale>
                                    <p:animScale>
                                      <p:cBhvr>
                                        <p:cTn id="67" dur="249" decel="50000">
                                          <p:stCondLst>
                                            <p:cond delay="2007"/>
                                          </p:stCondLst>
                                        </p:cTn>
                                        <p:tgtEl>
                                          <p:spTgt spid="11"/>
                                        </p:tgtEl>
                                      </p:cBhvr>
                                      <p:to x="100000" y="100000"/>
                                    </p:animScale>
                                    <p:animScale>
                                      <p:cBhvr>
                                        <p:cTn id="68" dur="39">
                                          <p:stCondLst>
                                            <p:cond delay="2463"/>
                                          </p:stCondLst>
                                        </p:cTn>
                                        <p:tgtEl>
                                          <p:spTgt spid="11"/>
                                        </p:tgtEl>
                                      </p:cBhvr>
                                      <p:to x="100000" y="90000"/>
                                    </p:animScale>
                                    <p:animScale>
                                      <p:cBhvr>
                                        <p:cTn id="69" dur="249" decel="50000">
                                          <p:stCondLst>
                                            <p:cond delay="2502"/>
                                          </p:stCondLst>
                                        </p:cTn>
                                        <p:tgtEl>
                                          <p:spTgt spid="11"/>
                                        </p:tgtEl>
                                      </p:cBhvr>
                                      <p:to x="100000" y="100000"/>
                                    </p:animScale>
                                    <p:animScale>
                                      <p:cBhvr>
                                        <p:cTn id="70" dur="39">
                                          <p:stCondLst>
                                            <p:cond delay="2712"/>
                                          </p:stCondLst>
                                        </p:cTn>
                                        <p:tgtEl>
                                          <p:spTgt spid="11"/>
                                        </p:tgtEl>
                                      </p:cBhvr>
                                      <p:to x="100000" y="95000"/>
                                    </p:animScale>
                                    <p:animScale>
                                      <p:cBhvr>
                                        <p:cTn id="71" dur="249" decel="50000">
                                          <p:stCondLst>
                                            <p:cond delay="2751"/>
                                          </p:stCondLst>
                                        </p:cTn>
                                        <p:tgtEl>
                                          <p:spTgt spid="11"/>
                                        </p:tgtEl>
                                      </p:cBhvr>
                                      <p:to x="100000" y="100000"/>
                                    </p:animScale>
                                  </p:childTnLst>
                                </p:cTn>
                              </p:par>
                              <p:par>
                                <p:cTn id="72" presetID="26" presetClass="entr" presetSubtype="0" fill="hold" nodeType="withEffect">
                                  <p:stCondLst>
                                    <p:cond delay="500"/>
                                  </p:stCondLst>
                                  <p:childTnLst>
                                    <p:set>
                                      <p:cBhvr>
                                        <p:cTn id="73" dur="1" fill="hold">
                                          <p:stCondLst>
                                            <p:cond delay="0"/>
                                          </p:stCondLst>
                                        </p:cTn>
                                        <p:tgtEl>
                                          <p:spTgt spid="14"/>
                                        </p:tgtEl>
                                        <p:attrNameLst>
                                          <p:attrName>style.visibility</p:attrName>
                                        </p:attrNameLst>
                                      </p:cBhvr>
                                      <p:to>
                                        <p:strVal val="visible"/>
                                      </p:to>
                                    </p:set>
                                    <p:animEffect transition="in" filter="wipe(down)">
                                      <p:cBhvr>
                                        <p:cTn id="74" dur="870">
                                          <p:stCondLst>
                                            <p:cond delay="0"/>
                                          </p:stCondLst>
                                        </p:cTn>
                                        <p:tgtEl>
                                          <p:spTgt spid="14"/>
                                        </p:tgtEl>
                                      </p:cBhvr>
                                    </p:animEffect>
                                    <p:anim calcmode="lin" valueType="num">
                                      <p:cBhvr>
                                        <p:cTn id="75" dur="2733"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76" dur="996"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77" dur="996" tmFilter="0, 0; 0.125,0.2665; 0.25,0.4; 0.375,0.465; 0.5,0.5;  0.625,0.535; 0.75,0.6; 0.875,0.7335; 1,1">
                                          <p:stCondLst>
                                            <p:cond delay="996"/>
                                          </p:stCondLst>
                                        </p:cTn>
                                        <p:tgtEl>
                                          <p:spTgt spid="14"/>
                                        </p:tgtEl>
                                        <p:attrNameLst>
                                          <p:attrName>ppt_y</p:attrName>
                                        </p:attrNameLst>
                                      </p:cBhvr>
                                      <p:tavLst>
                                        <p:tav tm="0" fmla="#ppt_y-sin(pi*$)/9">
                                          <p:val>
                                            <p:fltVal val="0"/>
                                          </p:val>
                                        </p:tav>
                                        <p:tav tm="100000">
                                          <p:val>
                                            <p:fltVal val="1"/>
                                          </p:val>
                                        </p:tav>
                                      </p:tavLst>
                                    </p:anim>
                                    <p:anim calcmode="lin" valueType="num">
                                      <p:cBhvr>
                                        <p:cTn id="78" dur="498" tmFilter="0, 0; 0.125,0.2665; 0.25,0.4; 0.375,0.465; 0.5,0.5;  0.625,0.535; 0.75,0.6; 0.875,0.7335; 1,1">
                                          <p:stCondLst>
                                            <p:cond delay="1986"/>
                                          </p:stCondLst>
                                        </p:cTn>
                                        <p:tgtEl>
                                          <p:spTgt spid="14"/>
                                        </p:tgtEl>
                                        <p:attrNameLst>
                                          <p:attrName>ppt_y</p:attrName>
                                        </p:attrNameLst>
                                      </p:cBhvr>
                                      <p:tavLst>
                                        <p:tav tm="0" fmla="#ppt_y-sin(pi*$)/27">
                                          <p:val>
                                            <p:fltVal val="0"/>
                                          </p:val>
                                        </p:tav>
                                        <p:tav tm="100000">
                                          <p:val>
                                            <p:fltVal val="1"/>
                                          </p:val>
                                        </p:tav>
                                      </p:tavLst>
                                    </p:anim>
                                    <p:anim calcmode="lin" valueType="num">
                                      <p:cBhvr>
                                        <p:cTn id="79" dur="246" tmFilter="0, 0; 0.125,0.2665; 0.25,0.4; 0.375,0.465; 0.5,0.5;  0.625,0.535; 0.75,0.6; 0.875,0.7335; 1,1">
                                          <p:stCondLst>
                                            <p:cond delay="2484"/>
                                          </p:stCondLst>
                                        </p:cTn>
                                        <p:tgtEl>
                                          <p:spTgt spid="14"/>
                                        </p:tgtEl>
                                        <p:attrNameLst>
                                          <p:attrName>ppt_y</p:attrName>
                                        </p:attrNameLst>
                                      </p:cBhvr>
                                      <p:tavLst>
                                        <p:tav tm="0" fmla="#ppt_y-sin(pi*$)/81">
                                          <p:val>
                                            <p:fltVal val="0"/>
                                          </p:val>
                                        </p:tav>
                                        <p:tav tm="100000">
                                          <p:val>
                                            <p:fltVal val="1"/>
                                          </p:val>
                                        </p:tav>
                                      </p:tavLst>
                                    </p:anim>
                                    <p:animScale>
                                      <p:cBhvr>
                                        <p:cTn id="80" dur="39">
                                          <p:stCondLst>
                                            <p:cond delay="975"/>
                                          </p:stCondLst>
                                        </p:cTn>
                                        <p:tgtEl>
                                          <p:spTgt spid="14"/>
                                        </p:tgtEl>
                                      </p:cBhvr>
                                      <p:to x="100000" y="60000"/>
                                    </p:animScale>
                                    <p:animScale>
                                      <p:cBhvr>
                                        <p:cTn id="81" dur="249" decel="50000">
                                          <p:stCondLst>
                                            <p:cond delay="1014"/>
                                          </p:stCondLst>
                                        </p:cTn>
                                        <p:tgtEl>
                                          <p:spTgt spid="14"/>
                                        </p:tgtEl>
                                      </p:cBhvr>
                                      <p:to x="100000" y="100000"/>
                                    </p:animScale>
                                    <p:animScale>
                                      <p:cBhvr>
                                        <p:cTn id="82" dur="39">
                                          <p:stCondLst>
                                            <p:cond delay="1968"/>
                                          </p:stCondLst>
                                        </p:cTn>
                                        <p:tgtEl>
                                          <p:spTgt spid="14"/>
                                        </p:tgtEl>
                                      </p:cBhvr>
                                      <p:to x="100000" y="80000"/>
                                    </p:animScale>
                                    <p:animScale>
                                      <p:cBhvr>
                                        <p:cTn id="83" dur="249" decel="50000">
                                          <p:stCondLst>
                                            <p:cond delay="2007"/>
                                          </p:stCondLst>
                                        </p:cTn>
                                        <p:tgtEl>
                                          <p:spTgt spid="14"/>
                                        </p:tgtEl>
                                      </p:cBhvr>
                                      <p:to x="100000" y="100000"/>
                                    </p:animScale>
                                    <p:animScale>
                                      <p:cBhvr>
                                        <p:cTn id="84" dur="39">
                                          <p:stCondLst>
                                            <p:cond delay="2463"/>
                                          </p:stCondLst>
                                        </p:cTn>
                                        <p:tgtEl>
                                          <p:spTgt spid="14"/>
                                        </p:tgtEl>
                                      </p:cBhvr>
                                      <p:to x="100000" y="90000"/>
                                    </p:animScale>
                                    <p:animScale>
                                      <p:cBhvr>
                                        <p:cTn id="85" dur="249" decel="50000">
                                          <p:stCondLst>
                                            <p:cond delay="2502"/>
                                          </p:stCondLst>
                                        </p:cTn>
                                        <p:tgtEl>
                                          <p:spTgt spid="14"/>
                                        </p:tgtEl>
                                      </p:cBhvr>
                                      <p:to x="100000" y="100000"/>
                                    </p:animScale>
                                    <p:animScale>
                                      <p:cBhvr>
                                        <p:cTn id="86" dur="39">
                                          <p:stCondLst>
                                            <p:cond delay="2712"/>
                                          </p:stCondLst>
                                        </p:cTn>
                                        <p:tgtEl>
                                          <p:spTgt spid="14"/>
                                        </p:tgtEl>
                                      </p:cBhvr>
                                      <p:to x="100000" y="95000"/>
                                    </p:animScale>
                                    <p:animScale>
                                      <p:cBhvr>
                                        <p:cTn id="87" dur="249" decel="50000">
                                          <p:stCondLst>
                                            <p:cond delay="2751"/>
                                          </p:stCondLst>
                                        </p:cTn>
                                        <p:tgtEl>
                                          <p:spTgt spid="14"/>
                                        </p:tgtEl>
                                      </p:cBhvr>
                                      <p:to x="100000" y="100000"/>
                                    </p:animScale>
                                  </p:childTnLst>
                                </p:cTn>
                              </p:par>
                            </p:childTnLst>
                          </p:cTn>
                        </p:par>
                        <p:par>
                          <p:cTn id="88" fill="hold">
                            <p:stCondLst>
                              <p:cond delay="22400"/>
                            </p:stCondLst>
                            <p:childTnLst>
                              <p:par>
                                <p:cTn id="89" presetID="15" presetClass="exit" presetSubtype="0" fill="hold" nodeType="afterEffect">
                                  <p:stCondLst>
                                    <p:cond delay="1500"/>
                                  </p:stCondLst>
                                  <p:childTnLst>
                                    <p:anim calcmode="lin" valueType="num">
                                      <p:cBhvr>
                                        <p:cTn id="90" dur="2000"/>
                                        <p:tgtEl>
                                          <p:spTgt spid="11"/>
                                        </p:tgtEl>
                                        <p:attrNameLst>
                                          <p:attrName>ppt_w</p:attrName>
                                        </p:attrNameLst>
                                      </p:cBhvr>
                                      <p:tavLst>
                                        <p:tav tm="0">
                                          <p:val>
                                            <p:strVal val="ppt_w"/>
                                          </p:val>
                                        </p:tav>
                                        <p:tav tm="100000">
                                          <p:val>
                                            <p:fltVal val="0"/>
                                          </p:val>
                                        </p:tav>
                                      </p:tavLst>
                                    </p:anim>
                                    <p:anim calcmode="lin" valueType="num">
                                      <p:cBhvr>
                                        <p:cTn id="91" dur="2000"/>
                                        <p:tgtEl>
                                          <p:spTgt spid="11"/>
                                        </p:tgtEl>
                                        <p:attrNameLst>
                                          <p:attrName>ppt_h</p:attrName>
                                        </p:attrNameLst>
                                      </p:cBhvr>
                                      <p:tavLst>
                                        <p:tav tm="0">
                                          <p:val>
                                            <p:strVal val="ppt_h"/>
                                          </p:val>
                                        </p:tav>
                                        <p:tav tm="100000">
                                          <p:val>
                                            <p:fltVal val="0"/>
                                          </p:val>
                                        </p:tav>
                                      </p:tavLst>
                                    </p:anim>
                                    <p:anim calcmode="lin" valueType="num">
                                      <p:cBhvr>
                                        <p:cTn id="92" dur="2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3" dur="2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4" dur="1" fill="hold">
                                          <p:stCondLst>
                                            <p:cond delay="1999"/>
                                          </p:stCondLst>
                                        </p:cTn>
                                        <p:tgtEl>
                                          <p:spTgt spid="11"/>
                                        </p:tgtEl>
                                        <p:attrNameLst>
                                          <p:attrName>style.visibility</p:attrName>
                                        </p:attrNameLst>
                                      </p:cBhvr>
                                      <p:to>
                                        <p:strVal val="hidden"/>
                                      </p:to>
                                    </p:set>
                                  </p:childTnLst>
                                </p:cTn>
                              </p:par>
                              <p:par>
                                <p:cTn id="95" presetID="15" presetClass="exit" presetSubtype="0" fill="hold" nodeType="withEffect">
                                  <p:stCondLst>
                                    <p:cond delay="1500"/>
                                  </p:stCondLst>
                                  <p:childTnLst>
                                    <p:anim calcmode="lin" valueType="num">
                                      <p:cBhvr>
                                        <p:cTn id="96" dur="2000"/>
                                        <p:tgtEl>
                                          <p:spTgt spid="14"/>
                                        </p:tgtEl>
                                        <p:attrNameLst>
                                          <p:attrName>ppt_w</p:attrName>
                                        </p:attrNameLst>
                                      </p:cBhvr>
                                      <p:tavLst>
                                        <p:tav tm="0">
                                          <p:val>
                                            <p:strVal val="ppt_w"/>
                                          </p:val>
                                        </p:tav>
                                        <p:tav tm="100000">
                                          <p:val>
                                            <p:fltVal val="0"/>
                                          </p:val>
                                        </p:tav>
                                      </p:tavLst>
                                    </p:anim>
                                    <p:anim calcmode="lin" valueType="num">
                                      <p:cBhvr>
                                        <p:cTn id="97" dur="2000"/>
                                        <p:tgtEl>
                                          <p:spTgt spid="14"/>
                                        </p:tgtEl>
                                        <p:attrNameLst>
                                          <p:attrName>ppt_h</p:attrName>
                                        </p:attrNameLst>
                                      </p:cBhvr>
                                      <p:tavLst>
                                        <p:tav tm="0">
                                          <p:val>
                                            <p:strVal val="ppt_h"/>
                                          </p:val>
                                        </p:tav>
                                        <p:tav tm="100000">
                                          <p:val>
                                            <p:fltVal val="0"/>
                                          </p:val>
                                        </p:tav>
                                      </p:tavLst>
                                    </p:anim>
                                    <p:anim calcmode="lin" valueType="num">
                                      <p:cBhvr>
                                        <p:cTn id="98" dur="2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9" dur="2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build="p"/>
      <p:bldP spid="7" grpId="0"/>
      <p:bldP spid="7" grpId="1"/>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693</Words>
  <Application>Microsoft Office PowerPoint</Application>
  <PresentationFormat>Vlastná</PresentationFormat>
  <Paragraphs>93</Paragraphs>
  <Slides>44</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44</vt:i4>
      </vt:variant>
    </vt:vector>
  </HeadingPairs>
  <TitlesOfParts>
    <vt:vector size="56" baseType="lpstr">
      <vt:lpstr>Courgette</vt:lpstr>
      <vt:lpstr>Cancun</vt:lpstr>
      <vt:lpstr>Brooklyn CE</vt:lpstr>
      <vt:lpstr>Forte</vt:lpstr>
      <vt:lpstr>Arabia CE</vt:lpstr>
      <vt:lpstr>Arial</vt:lpstr>
      <vt:lpstr>Calibri</vt:lpstr>
      <vt:lpstr>Calibri Light</vt:lpstr>
      <vt:lpstr>Casablanca</vt:lpstr>
      <vt:lpstr>Nuance CE</vt:lpstr>
      <vt:lpstr>Motív balíka Office</vt:lpstr>
      <vt:lpstr>1_Motív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2020-04-09T15:09:05Z</dcterms:modified>
</cp:coreProperties>
</file>