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43" r:id="rId2"/>
    <p:sldId id="344" r:id="rId3"/>
    <p:sldId id="333" r:id="rId4"/>
    <p:sldId id="334" r:id="rId5"/>
    <p:sldId id="319" r:id="rId6"/>
    <p:sldId id="338" r:id="rId7"/>
    <p:sldId id="316" r:id="rId8"/>
    <p:sldId id="335" r:id="rId9"/>
    <p:sldId id="321" r:id="rId10"/>
    <p:sldId id="320" r:id="rId11"/>
    <p:sldId id="260" r:id="rId12"/>
    <p:sldId id="261" r:id="rId13"/>
    <p:sldId id="322" r:id="rId14"/>
    <p:sldId id="277" r:id="rId15"/>
    <p:sldId id="326" r:id="rId16"/>
    <p:sldId id="271" r:id="rId17"/>
    <p:sldId id="274" r:id="rId18"/>
    <p:sldId id="329" r:id="rId19"/>
    <p:sldId id="295" r:id="rId20"/>
    <p:sldId id="330" r:id="rId21"/>
    <p:sldId id="276" r:id="rId22"/>
    <p:sldId id="288" r:id="rId23"/>
    <p:sldId id="289" r:id="rId24"/>
    <p:sldId id="309" r:id="rId25"/>
    <p:sldId id="298" r:id="rId26"/>
    <p:sldId id="294" r:id="rId27"/>
    <p:sldId id="325" r:id="rId28"/>
    <p:sldId id="292" r:id="rId29"/>
    <p:sldId id="297" r:id="rId30"/>
    <p:sldId id="296" r:id="rId31"/>
    <p:sldId id="301" r:id="rId32"/>
    <p:sldId id="339" r:id="rId33"/>
    <p:sldId id="305" r:id="rId34"/>
    <p:sldId id="340" r:id="rId35"/>
    <p:sldId id="341" r:id="rId36"/>
    <p:sldId id="303" r:id="rId37"/>
    <p:sldId id="308" r:id="rId38"/>
    <p:sldId id="307" r:id="rId39"/>
    <p:sldId id="314" r:id="rId40"/>
    <p:sldId id="311" r:id="rId41"/>
    <p:sldId id="310" r:id="rId42"/>
    <p:sldId id="312" r:id="rId43"/>
    <p:sldId id="313" r:id="rId44"/>
    <p:sldId id="315" r:id="rId45"/>
    <p:sldId id="331" r:id="rId46"/>
  </p:sldIdLst>
  <p:sldSz cx="12192000" cy="6858000"/>
  <p:notesSz cx="6858000" cy="9144000"/>
  <p:embeddedFontLst>
    <p:embeddedFont>
      <p:font typeface="Arial Black" panose="020B0A04020102020204" pitchFamily="34" charset="0"/>
      <p:bold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ndara" panose="020E0502030303020204" pitchFamily="34" charset="0"/>
      <p:regular r:id="rId54"/>
      <p:bold r:id="rId55"/>
      <p:italic r:id="rId56"/>
      <p:boldItalic r:id="rId57"/>
    </p:embeddedFont>
    <p:embeddedFont>
      <p:font typeface="Comic Sans MS" panose="030F0702030302020204" pitchFamily="66" charset="0"/>
      <p:regular r:id="rId58"/>
      <p:bold r:id="rId59"/>
    </p:embeddedFont>
    <p:embeddedFont>
      <p:font typeface="Constantia" panose="02030602050306030303" pitchFamily="18" charset="0"/>
      <p:regular r:id="rId60"/>
      <p:bold r:id="rId61"/>
      <p:italic r:id="rId62"/>
      <p:boldItalic r:id="rId63"/>
    </p:embeddedFont>
    <p:embeddedFont>
      <p:font typeface="Matura MT Script Capitals" panose="03020802060602070202" pitchFamily="66" charset="0"/>
      <p:regular r:id="rId64"/>
    </p:embeddedFont>
    <p:embeddedFont>
      <p:font typeface="SonicCutThru Hv BT" panose="04030905040B02020304" pitchFamily="82" charset="0"/>
      <p:regular r:id="rId6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lBq2phiP9zqbuH1WSK3bA==" hashData="U3AF7J8MPgoVEMw1T8xV0YMui8YOspjJnNV5DV9+veTpl07p67JaVIoeg93dTn3fO1xGrpJ84FV+RdO5pxU0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39" autoAdjust="0"/>
    <p:restoredTop sz="96270" autoAdjust="0"/>
  </p:normalViewPr>
  <p:slideViewPr>
    <p:cSldViewPr>
      <p:cViewPr varScale="1">
        <p:scale>
          <a:sx n="87" d="100"/>
          <a:sy n="87" d="100"/>
        </p:scale>
        <p:origin x="114" y="4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font" Target="fonts/font15.fntdata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64" Type="http://schemas.openxmlformats.org/officeDocument/2006/relationships/font" Target="fonts/font16.fntdata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1.fntdata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62" Type="http://schemas.openxmlformats.org/officeDocument/2006/relationships/font" Target="fonts/font1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>
            <a:extLst>
              <a:ext uri="{FF2B5EF4-FFF2-40B4-BE49-F238E27FC236}">
                <a16:creationId xmlns:a16="http://schemas.microsoft.com/office/drawing/2014/main" id="{8BEAADA8-0A33-4008-AB49-4BAF5891DE3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B10BB98E-F50C-4B15-8E85-DA6487C949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BB4FA-76F2-4BBE-AAA6-16F415BB338B}" type="datetimeFigureOut">
              <a:rPr lang="sk-SK" smtClean="0"/>
              <a:t>19. 2. 2020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374E0B64-79DC-48DE-95B2-ADB19A2D6B2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38F01CA-3A85-4700-B27B-8FD17556F0B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A40D9-DE6E-4D69-B57E-A27DFA41C0E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0127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2FA42-2686-4BEA-B807-E1F75651BBB4}" type="datetimeFigureOut">
              <a:rPr lang="sk-SK" smtClean="0"/>
              <a:t>19. 2. 2020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015B5-D869-4606-A2E2-859B35C6C6A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608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2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5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50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13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390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01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4923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62">
                <a:solidFill>
                  <a:schemeClr val="tx1">
                    <a:tint val="75000"/>
                  </a:schemeClr>
                </a:solidFill>
              </a:defRPr>
            </a:lvl1pPr>
            <a:lvl2pPr marL="562722" indent="0">
              <a:buNone/>
              <a:defRPr sz="2215">
                <a:solidFill>
                  <a:schemeClr val="tx1">
                    <a:tint val="75000"/>
                  </a:schemeClr>
                </a:solidFill>
              </a:defRPr>
            </a:lvl2pPr>
            <a:lvl3pPr marL="1125444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3pPr>
            <a:lvl4pPr marL="1688165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4pPr>
            <a:lvl5pPr marL="2250887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5pPr>
            <a:lvl6pPr marL="2813609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6pPr>
            <a:lvl7pPr marL="3376331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7pPr>
            <a:lvl8pPr marL="3939052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8pPr>
            <a:lvl9pPr marL="4501774" indent="0">
              <a:buNone/>
              <a:defRPr sz="17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3446"/>
            </a:lvl1pPr>
            <a:lvl2pPr>
              <a:defRPr sz="2954"/>
            </a:lvl2pPr>
            <a:lvl3pPr>
              <a:defRPr sz="2462"/>
            </a:lvl3pPr>
            <a:lvl4pPr>
              <a:defRPr sz="2215"/>
            </a:lvl4pPr>
            <a:lvl5pPr>
              <a:defRPr sz="2215"/>
            </a:lvl5pPr>
            <a:lvl6pPr>
              <a:defRPr sz="2215"/>
            </a:lvl6pPr>
            <a:lvl7pPr>
              <a:defRPr sz="2215"/>
            </a:lvl7pPr>
            <a:lvl8pPr>
              <a:defRPr sz="2215"/>
            </a:lvl8pPr>
            <a:lvl9pPr>
              <a:defRPr sz="2215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3446"/>
            </a:lvl1pPr>
            <a:lvl2pPr>
              <a:defRPr sz="2954"/>
            </a:lvl2pPr>
            <a:lvl3pPr>
              <a:defRPr sz="2462"/>
            </a:lvl3pPr>
            <a:lvl4pPr>
              <a:defRPr sz="2215"/>
            </a:lvl4pPr>
            <a:lvl5pPr>
              <a:defRPr sz="2215"/>
            </a:lvl5pPr>
            <a:lvl6pPr>
              <a:defRPr sz="2215"/>
            </a:lvl6pPr>
            <a:lvl7pPr>
              <a:defRPr sz="2215"/>
            </a:lvl7pPr>
            <a:lvl8pPr>
              <a:defRPr sz="2215"/>
            </a:lvl8pPr>
            <a:lvl9pPr>
              <a:defRPr sz="2215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954" b="1"/>
            </a:lvl1pPr>
            <a:lvl2pPr marL="562722" indent="0">
              <a:buNone/>
              <a:defRPr sz="2462" b="1"/>
            </a:lvl2pPr>
            <a:lvl3pPr marL="1125444" indent="0">
              <a:buNone/>
              <a:defRPr sz="2215" b="1"/>
            </a:lvl3pPr>
            <a:lvl4pPr marL="1688165" indent="0">
              <a:buNone/>
              <a:defRPr sz="1969" b="1"/>
            </a:lvl4pPr>
            <a:lvl5pPr marL="2250887" indent="0">
              <a:buNone/>
              <a:defRPr sz="1969" b="1"/>
            </a:lvl5pPr>
            <a:lvl6pPr marL="2813609" indent="0">
              <a:buNone/>
              <a:defRPr sz="1969" b="1"/>
            </a:lvl6pPr>
            <a:lvl7pPr marL="3376331" indent="0">
              <a:buNone/>
              <a:defRPr sz="1969" b="1"/>
            </a:lvl7pPr>
            <a:lvl8pPr marL="3939052" indent="0">
              <a:buNone/>
              <a:defRPr sz="1969" b="1"/>
            </a:lvl8pPr>
            <a:lvl9pPr marL="4501774" indent="0">
              <a:buNone/>
              <a:defRPr sz="1969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954"/>
            </a:lvl1pPr>
            <a:lvl2pPr>
              <a:defRPr sz="2462"/>
            </a:lvl2pPr>
            <a:lvl3pPr>
              <a:defRPr sz="2215"/>
            </a:lvl3pPr>
            <a:lvl4pPr>
              <a:defRPr sz="1969"/>
            </a:lvl4pPr>
            <a:lvl5pPr>
              <a:defRPr sz="1969"/>
            </a:lvl5pPr>
            <a:lvl6pPr>
              <a:defRPr sz="1969"/>
            </a:lvl6pPr>
            <a:lvl7pPr>
              <a:defRPr sz="1969"/>
            </a:lvl7pPr>
            <a:lvl8pPr>
              <a:defRPr sz="1969"/>
            </a:lvl8pPr>
            <a:lvl9pPr>
              <a:defRPr sz="1969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4" cy="639762"/>
          </a:xfrm>
        </p:spPr>
        <p:txBody>
          <a:bodyPr anchor="b"/>
          <a:lstStyle>
            <a:lvl1pPr marL="0" indent="0">
              <a:buNone/>
              <a:defRPr sz="2954" b="1"/>
            </a:lvl1pPr>
            <a:lvl2pPr marL="562722" indent="0">
              <a:buNone/>
              <a:defRPr sz="2462" b="1"/>
            </a:lvl2pPr>
            <a:lvl3pPr marL="1125444" indent="0">
              <a:buNone/>
              <a:defRPr sz="2215" b="1"/>
            </a:lvl3pPr>
            <a:lvl4pPr marL="1688165" indent="0">
              <a:buNone/>
              <a:defRPr sz="1969" b="1"/>
            </a:lvl4pPr>
            <a:lvl5pPr marL="2250887" indent="0">
              <a:buNone/>
              <a:defRPr sz="1969" b="1"/>
            </a:lvl5pPr>
            <a:lvl6pPr marL="2813609" indent="0">
              <a:buNone/>
              <a:defRPr sz="1969" b="1"/>
            </a:lvl6pPr>
            <a:lvl7pPr marL="3376331" indent="0">
              <a:buNone/>
              <a:defRPr sz="1969" b="1"/>
            </a:lvl7pPr>
            <a:lvl8pPr marL="3939052" indent="0">
              <a:buNone/>
              <a:defRPr sz="1969" b="1"/>
            </a:lvl8pPr>
            <a:lvl9pPr marL="4501774" indent="0">
              <a:buNone/>
              <a:defRPr sz="1969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4" cy="3951288"/>
          </a:xfrm>
        </p:spPr>
        <p:txBody>
          <a:bodyPr/>
          <a:lstStyle>
            <a:lvl1pPr>
              <a:defRPr sz="2954"/>
            </a:lvl1pPr>
            <a:lvl2pPr>
              <a:defRPr sz="2462"/>
            </a:lvl2pPr>
            <a:lvl3pPr>
              <a:defRPr sz="2215"/>
            </a:lvl3pPr>
            <a:lvl4pPr>
              <a:defRPr sz="1969"/>
            </a:lvl4pPr>
            <a:lvl5pPr>
              <a:defRPr sz="1969"/>
            </a:lvl5pPr>
            <a:lvl6pPr>
              <a:defRPr sz="1969"/>
            </a:lvl6pPr>
            <a:lvl7pPr>
              <a:defRPr sz="1969"/>
            </a:lvl7pPr>
            <a:lvl8pPr>
              <a:defRPr sz="1969"/>
            </a:lvl8pPr>
            <a:lvl9pPr>
              <a:defRPr sz="1969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462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939"/>
            </a:lvl1pPr>
            <a:lvl2pPr>
              <a:defRPr sz="3446"/>
            </a:lvl2pPr>
            <a:lvl3pPr>
              <a:defRPr sz="2954"/>
            </a:lvl3pPr>
            <a:lvl4pPr>
              <a:defRPr sz="2462"/>
            </a:lvl4pPr>
            <a:lvl5pPr>
              <a:defRPr sz="2462"/>
            </a:lvl5pPr>
            <a:lvl6pPr>
              <a:defRPr sz="2462"/>
            </a:lvl6pPr>
            <a:lvl7pPr>
              <a:defRPr sz="2462"/>
            </a:lvl7pPr>
            <a:lvl8pPr>
              <a:defRPr sz="2462"/>
            </a:lvl8pPr>
            <a:lvl9pPr>
              <a:defRPr sz="2462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084" cy="4691063"/>
          </a:xfrm>
        </p:spPr>
        <p:txBody>
          <a:bodyPr/>
          <a:lstStyle>
            <a:lvl1pPr marL="0" indent="0">
              <a:buNone/>
              <a:defRPr sz="1723"/>
            </a:lvl1pPr>
            <a:lvl2pPr marL="562722" indent="0">
              <a:buNone/>
              <a:defRPr sz="1477"/>
            </a:lvl2pPr>
            <a:lvl3pPr marL="1125444" indent="0">
              <a:buNone/>
              <a:defRPr sz="1231"/>
            </a:lvl3pPr>
            <a:lvl4pPr marL="1688165" indent="0">
              <a:buNone/>
              <a:defRPr sz="1108"/>
            </a:lvl4pPr>
            <a:lvl5pPr marL="2250887" indent="0">
              <a:buNone/>
              <a:defRPr sz="1108"/>
            </a:lvl5pPr>
            <a:lvl6pPr marL="2813609" indent="0">
              <a:buNone/>
              <a:defRPr sz="1108"/>
            </a:lvl6pPr>
            <a:lvl7pPr marL="3376331" indent="0">
              <a:buNone/>
              <a:defRPr sz="1108"/>
            </a:lvl7pPr>
            <a:lvl8pPr marL="3939052" indent="0">
              <a:buNone/>
              <a:defRPr sz="1108"/>
            </a:lvl8pPr>
            <a:lvl9pPr marL="4501774" indent="0">
              <a:buNone/>
              <a:defRPr sz="1108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62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939"/>
            </a:lvl1pPr>
            <a:lvl2pPr marL="562722" indent="0">
              <a:buNone/>
              <a:defRPr sz="3446"/>
            </a:lvl2pPr>
            <a:lvl3pPr marL="1125444" indent="0">
              <a:buNone/>
              <a:defRPr sz="2954"/>
            </a:lvl3pPr>
            <a:lvl4pPr marL="1688165" indent="0">
              <a:buNone/>
              <a:defRPr sz="2462"/>
            </a:lvl4pPr>
            <a:lvl5pPr marL="2250887" indent="0">
              <a:buNone/>
              <a:defRPr sz="2462"/>
            </a:lvl5pPr>
            <a:lvl6pPr marL="2813609" indent="0">
              <a:buNone/>
              <a:defRPr sz="2462"/>
            </a:lvl6pPr>
            <a:lvl7pPr marL="3376331" indent="0">
              <a:buNone/>
              <a:defRPr sz="2462"/>
            </a:lvl7pPr>
            <a:lvl8pPr marL="3939052" indent="0">
              <a:buNone/>
              <a:defRPr sz="2462"/>
            </a:lvl8pPr>
            <a:lvl9pPr marL="4501774" indent="0">
              <a:buNone/>
              <a:defRPr sz="2462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723"/>
            </a:lvl1pPr>
            <a:lvl2pPr marL="562722" indent="0">
              <a:buNone/>
              <a:defRPr sz="1477"/>
            </a:lvl2pPr>
            <a:lvl3pPr marL="1125444" indent="0">
              <a:buNone/>
              <a:defRPr sz="1231"/>
            </a:lvl3pPr>
            <a:lvl4pPr marL="1688165" indent="0">
              <a:buNone/>
              <a:defRPr sz="1108"/>
            </a:lvl4pPr>
            <a:lvl5pPr marL="2250887" indent="0">
              <a:buNone/>
              <a:defRPr sz="1108"/>
            </a:lvl5pPr>
            <a:lvl6pPr marL="2813609" indent="0">
              <a:buNone/>
              <a:defRPr sz="1108"/>
            </a:lvl6pPr>
            <a:lvl7pPr marL="3376331" indent="0">
              <a:buNone/>
              <a:defRPr sz="1108"/>
            </a:lvl7pPr>
            <a:lvl8pPr marL="3939052" indent="0">
              <a:buNone/>
              <a:defRPr sz="1108"/>
            </a:lvl8pPr>
            <a:lvl9pPr marL="4501774" indent="0">
              <a:buNone/>
              <a:defRPr sz="1108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tx2">
              <a:lumMod val="60000"/>
              <a:lumOff val="40000"/>
            </a:schemeClr>
          </a:fgClr>
          <a:bgClr>
            <a:schemeClr val="tx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4751B-1041-4156-9B1D-BBC8CAD229E9}" type="datetimeFigureOut">
              <a:rPr lang="es-ES" smtClean="0"/>
              <a:pPr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514B4-7DA0-490F-BA68-62791AD19112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25444" rtl="0" eaLnBrk="1" latinLnBrk="0" hangingPunct="1">
        <a:spcBef>
          <a:spcPct val="0"/>
        </a:spcBef>
        <a:buNone/>
        <a:defRPr sz="54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2041" indent="-422041" algn="l" defTabSz="1125444" rtl="0" eaLnBrk="1" latinLnBrk="0" hangingPunct="1">
        <a:spcBef>
          <a:spcPct val="20000"/>
        </a:spcBef>
        <a:buFont typeface="Arial" pitchFamily="34" charset="0"/>
        <a:buChar char="•"/>
        <a:defRPr sz="3939" kern="1200">
          <a:solidFill>
            <a:schemeClr val="tx1"/>
          </a:solidFill>
          <a:latin typeface="+mn-lt"/>
          <a:ea typeface="+mn-ea"/>
          <a:cs typeface="+mn-cs"/>
        </a:defRPr>
      </a:lvl1pPr>
      <a:lvl2pPr marL="914423" indent="-351701" algn="l" defTabSz="1125444" rtl="0" eaLnBrk="1" latinLnBrk="0" hangingPunct="1">
        <a:spcBef>
          <a:spcPct val="20000"/>
        </a:spcBef>
        <a:buFont typeface="Arial" pitchFamily="34" charset="0"/>
        <a:buChar char="–"/>
        <a:defRPr sz="3446" kern="1200">
          <a:solidFill>
            <a:schemeClr val="tx1"/>
          </a:solidFill>
          <a:latin typeface="+mn-lt"/>
          <a:ea typeface="+mn-ea"/>
          <a:cs typeface="+mn-cs"/>
        </a:defRPr>
      </a:lvl2pPr>
      <a:lvl3pPr marL="1406804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3pPr>
      <a:lvl4pPr marL="1969526" indent="-281361" algn="l" defTabSz="1125444" rtl="0" eaLnBrk="1" latinLnBrk="0" hangingPunct="1">
        <a:spcBef>
          <a:spcPct val="20000"/>
        </a:spcBef>
        <a:buFont typeface="Arial" pitchFamily="34" charset="0"/>
        <a:buChar char="–"/>
        <a:defRPr sz="2462" kern="1200">
          <a:solidFill>
            <a:schemeClr val="tx1"/>
          </a:solidFill>
          <a:latin typeface="+mn-lt"/>
          <a:ea typeface="+mn-ea"/>
          <a:cs typeface="+mn-cs"/>
        </a:defRPr>
      </a:lvl4pPr>
      <a:lvl5pPr marL="2532248" indent="-281361" algn="l" defTabSz="1125444" rtl="0" eaLnBrk="1" latinLnBrk="0" hangingPunct="1">
        <a:spcBef>
          <a:spcPct val="20000"/>
        </a:spcBef>
        <a:buFont typeface="Arial" pitchFamily="34" charset="0"/>
        <a:buChar char="»"/>
        <a:defRPr sz="2462" kern="1200">
          <a:solidFill>
            <a:schemeClr val="tx1"/>
          </a:solidFill>
          <a:latin typeface="+mn-lt"/>
          <a:ea typeface="+mn-ea"/>
          <a:cs typeface="+mn-cs"/>
        </a:defRPr>
      </a:lvl5pPr>
      <a:lvl6pPr marL="3094970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7pPr>
      <a:lvl8pPr marL="4220413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8pPr>
      <a:lvl9pPr marL="4783135" indent="-281361" algn="l" defTabSz="112544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12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jpg"/><Relationship Id="rId4" Type="http://schemas.openxmlformats.org/officeDocument/2006/relationships/image" Target="../media/image51.jpeg"/><Relationship Id="rId9" Type="http://schemas.openxmlformats.org/officeDocument/2006/relationships/image" Target="../media/image5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">
            <a:extLst>
              <a:ext uri="{FF2B5EF4-FFF2-40B4-BE49-F238E27FC236}">
                <a16:creationId xmlns:a16="http://schemas.microsoft.com/office/drawing/2014/main" id="{E0AC0B3B-3A63-414C-BEE6-30BE526B0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541" y="216000"/>
            <a:ext cx="7344917" cy="5288340"/>
          </a:xfrm>
          <a:prstGeom prst="rect">
            <a:avLst/>
          </a:prstGeom>
          <a:ln w="47625">
            <a:solidFill>
              <a:schemeClr val="bg1"/>
            </a:solidFill>
          </a:ln>
          <a:effectLst>
            <a:outerShdw blurRad="50800" dist="50800" dir="2700000" algn="tl" rotWithShape="0">
              <a:prstClr val="black"/>
            </a:outerShdw>
          </a:effectLst>
        </p:spPr>
      </p:pic>
      <p:pic>
        <p:nvPicPr>
          <p:cNvPr id="6" name="Ornament 1">
            <a:extLst>
              <a:ext uri="{FF2B5EF4-FFF2-40B4-BE49-F238E27FC236}">
                <a16:creationId xmlns:a16="http://schemas.microsoft.com/office/drawing/2014/main" id="{DC008A02-56D7-43C7-BD78-6EC5BCE8DE5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0" y="180000"/>
            <a:ext cx="1128000" cy="6480000"/>
          </a:xfrm>
          <a:prstGeom prst="rect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50800" dir="2700000" algn="tl" rotWithShape="0">
              <a:prstClr val="black"/>
            </a:outerShdw>
          </a:effectLst>
        </p:spPr>
      </p:pic>
      <p:pic>
        <p:nvPicPr>
          <p:cNvPr id="7" name="Ornament 2">
            <a:extLst>
              <a:ext uri="{FF2B5EF4-FFF2-40B4-BE49-F238E27FC236}">
                <a16:creationId xmlns:a16="http://schemas.microsoft.com/office/drawing/2014/main" id="{E93947FC-8595-4178-AF30-679A11F2F57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000" y="180000"/>
            <a:ext cx="1128000" cy="6480000"/>
          </a:xfrm>
          <a:prstGeom prst="rect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50800" dir="2700000" algn="tl" rotWithShape="0">
              <a:prstClr val="black"/>
            </a:outerShdw>
          </a:effectLst>
        </p:spPr>
      </p:pic>
      <p:sp>
        <p:nvSpPr>
          <p:cNvPr id="2" name="Názov">
            <a:extLst>
              <a:ext uri="{FF2B5EF4-FFF2-40B4-BE49-F238E27FC236}">
                <a16:creationId xmlns:a16="http://schemas.microsoft.com/office/drawing/2014/main" id="{E80DD4B4-95FC-4445-AE3B-4E4F4AAEB1C3}"/>
              </a:ext>
            </a:extLst>
          </p:cNvPr>
          <p:cNvSpPr/>
          <p:nvPr/>
        </p:nvSpPr>
        <p:spPr>
          <a:xfrm>
            <a:off x="3568707" y="5364000"/>
            <a:ext cx="53527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9600" b="1" cap="none" spc="600">
                <a:ln w="660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bg1"/>
                    </a:gs>
                    <a:gs pos="23000">
                      <a:schemeClr val="tx2">
                        <a:lumMod val="60000"/>
                        <a:lumOff val="40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tx2">
                        <a:lumMod val="5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63500" dist="63500" dir="2700000" algn="tl" rotWithShape="0">
                    <a:schemeClr val="tx1"/>
                  </a:outerShdw>
                </a:effectLst>
                <a:latin typeface="SonicCutThru Hv BT" panose="04030905040B02020304" pitchFamily="82" charset="0"/>
              </a:rPr>
              <a:t>COLIMA</a:t>
            </a:r>
          </a:p>
        </p:txBody>
      </p:sp>
      <p:sp>
        <p:nvSpPr>
          <p:cNvPr id="8" name="Esto es">
            <a:extLst>
              <a:ext uri="{FF2B5EF4-FFF2-40B4-BE49-F238E27FC236}">
                <a16:creationId xmlns:a16="http://schemas.microsoft.com/office/drawing/2014/main" id="{30E449CC-63F7-4CAA-A19D-E65EED01B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648" y="4077072"/>
            <a:ext cx="284385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MX" sz="72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50800" dir="2700000" algn="tl" rotWithShape="0">
                    <a:prstClr val="black">
                      <a:alpha val="8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  <a:endParaRPr kumimoji="0" lang="es-ES" sz="7200" b="1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101600">
                  <a:schemeClr val="bg1">
                    <a:alpha val="40000"/>
                  </a:schemeClr>
                </a:glow>
                <a:outerShdw blurRad="50800" dist="50800" dir="2700000" algn="tl" rotWithShape="0">
                  <a:prstClr val="black">
                    <a:alpha val="8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2EEEA6D-A877-4F0A-AC00-56BB09DEC0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0" name="Obrázok 9">
            <a:extLst>
              <a:ext uri="{FF2B5EF4-FFF2-40B4-BE49-F238E27FC236}">
                <a16:creationId xmlns:a16="http://schemas.microsoft.com/office/drawing/2014/main" id="{4CA7DF7B-AD3D-4FCA-9838-590B8BD5C6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326" y="6148830"/>
            <a:ext cx="420589" cy="341348"/>
          </a:xfrm>
          <a:prstGeom prst="rect">
            <a:avLst/>
          </a:prstGeom>
        </p:spPr>
      </p:pic>
      <p:sp>
        <p:nvSpPr>
          <p:cNvPr id="11" name="Ovál 10">
            <a:extLst>
              <a:ext uri="{FF2B5EF4-FFF2-40B4-BE49-F238E27FC236}">
                <a16:creationId xmlns:a16="http://schemas.microsoft.com/office/drawing/2014/main" id="{551B6496-A982-4BEF-B7AD-669E33922D42}"/>
              </a:ext>
            </a:extLst>
          </p:cNvPr>
          <p:cNvSpPr/>
          <p:nvPr/>
        </p:nvSpPr>
        <p:spPr>
          <a:xfrm>
            <a:off x="9742609" y="5992506"/>
            <a:ext cx="648022" cy="64802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781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Mariachi Vargas - Camino.wav"/>
          </p:stSnd>
        </p:sndAc>
      </p:transition>
    </mc:Choice>
    <mc:Fallback xmlns="">
      <p:transition spd="slow">
        <p:fade/>
        <p:sndAc>
          <p:stSnd loop="1">
            <p:snd r:embed="rId8" name="Mariachi Vargas - Cam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1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2E12A16-955C-4D71-9D65-C44BEDDC8A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8B9E250-7666-4C52-A979-CE3BE90141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53F554B9-1C78-43DC-AF83-8AE502CB3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En la ciudad de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65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Foto">
            <a:extLst>
              <a:ext uri="{FF2B5EF4-FFF2-40B4-BE49-F238E27FC236}">
                <a16:creationId xmlns:a16="http://schemas.microsoft.com/office/drawing/2014/main" id="{8AE8235A-6BAE-4D2D-AD4E-A22F727B3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3769C88-B6EE-48AF-9B3D-0E9068A12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CFBCD53-1BEF-4E33-947D-17CDB89ACC52}"/>
              </a:ext>
            </a:extLst>
          </p:cNvPr>
          <p:cNvSpPr/>
          <p:nvPr/>
        </p:nvSpPr>
        <p:spPr>
          <a:xfrm>
            <a:off x="10116249" y="6300000"/>
            <a:ext cx="1563248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Ted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11" name="Text">
            <a:extLst>
              <a:ext uri="{FF2B5EF4-FFF2-40B4-BE49-F238E27FC236}">
                <a16:creationId xmlns:a16="http://schemas.microsoft.com/office/drawing/2014/main" id="{8DF7F4DF-AC57-4FB9-8362-629701026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Hotel Ceballos,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7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DBA0BCD1-8A91-4A67-BC1D-4C26D26FA28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3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245E909-0EA3-4D36-86B5-34A2B36C19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6FA1A27E-665F-47A1-B1E0-30F2FE1E3A92}"/>
              </a:ext>
            </a:extLst>
          </p:cNvPr>
          <p:cNvSpPr/>
          <p:nvPr/>
        </p:nvSpPr>
        <p:spPr>
          <a:xfrm>
            <a:off x="7848000" y="6300000"/>
            <a:ext cx="3831497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 dirty="0" err="1">
                <a:latin typeface="Comic Sans MS" panose="030F0702030302020204" pitchFamily="66" charset="0"/>
              </a:rPr>
              <a:t>Photography</a:t>
            </a:r>
            <a:r>
              <a:rPr lang="es-MX" sz="1200" dirty="0">
                <a:latin typeface="Comic Sans MS" panose="030F0702030302020204" pitchFamily="66" charset="0"/>
              </a:rPr>
              <a:t> © 2018 por Luis Javier Diaz en 500px</a:t>
            </a:r>
          </a:p>
        </p:txBody>
      </p:sp>
      <p:sp>
        <p:nvSpPr>
          <p:cNvPr id="10" name="Text">
            <a:extLst>
              <a:ext uri="{FF2B5EF4-FFF2-40B4-BE49-F238E27FC236}">
                <a16:creationId xmlns:a16="http://schemas.microsoft.com/office/drawing/2014/main" id="{1569B962-E86F-4A27-9759-B67DC303B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Chica en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la playa</a:t>
            </a:r>
          </a:p>
        </p:txBody>
      </p:sp>
    </p:spTree>
    <p:extLst>
      <p:ext uri="{BB962C8B-B14F-4D97-AF65-F5344CB8AC3E}">
        <p14:creationId xmlns:p14="http://schemas.microsoft.com/office/powerpoint/2010/main" val="332950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132F81E-47F7-474B-A599-AD40AC5D0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705E1BB5-1AE2-4652-A8B3-4B56F3D0A2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07C73A6-AB5D-4CFF-A2E2-6288FF5FC4A7}"/>
              </a:ext>
            </a:extLst>
          </p:cNvPr>
          <p:cNvSpPr/>
          <p:nvPr/>
        </p:nvSpPr>
        <p:spPr>
          <a:xfrm>
            <a:off x="8434699" y="6300000"/>
            <a:ext cx="3244798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n-US" sz="1200">
                <a:latin typeface="Comic Sans MS" panose="030F0702030302020204" pitchFamily="66" charset="0"/>
              </a:rPr>
              <a:t>Photography © 2017 por Christian Villicaña</a:t>
            </a:r>
            <a:endParaRPr lang="en-U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D3A632EB-39DC-4BF0-AF2F-1C9D67668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La ciudad de un Volcán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llamado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99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4C92B86-691B-44CD-BBD6-A240739CA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6DA98AA-7392-4BBE-BA48-9FCA99B11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0D105937-E212-4E92-BDC0-FDACFE28A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En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la tranquilidad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del jardín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73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EA5BE847-B22C-46DF-AB05-531B943672F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1DABAEF-6308-4389-9D29-BB3D314CC0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CFED9E2-CA84-48B2-B83E-A52F529135FF}"/>
              </a:ext>
            </a:extLst>
          </p:cNvPr>
          <p:cNvSpPr/>
          <p:nvPr/>
        </p:nvSpPr>
        <p:spPr>
          <a:xfrm>
            <a:off x="6733912" y="6300000"/>
            <a:ext cx="494558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2014 por Mario Alberto Chávez Cárdenas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9" name="Text">
            <a:extLst>
              <a:ext uri="{FF2B5EF4-FFF2-40B4-BE49-F238E27FC236}">
                <a16:creationId xmlns:a16="http://schemas.microsoft.com/office/drawing/2014/main" id="{CB64BACF-AFBE-435F-8F63-C6B88B2C8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Danzas de trajes vistosos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y coloridos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8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Foto">
            <a:extLst>
              <a:ext uri="{FF2B5EF4-FFF2-40B4-BE49-F238E27FC236}">
                <a16:creationId xmlns:a16="http://schemas.microsoft.com/office/drawing/2014/main" id="{6FE24EC1-8FDE-4C1C-B4ED-7ED530412CB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C57A2F6-3DA1-4C2B-B626-B981099F1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02343D2-7F08-40BB-9381-5B0DA57CE821}"/>
              </a:ext>
            </a:extLst>
          </p:cNvPr>
          <p:cNvSpPr/>
          <p:nvPr/>
        </p:nvSpPr>
        <p:spPr>
          <a:xfrm>
            <a:off x="7848000" y="6300000"/>
            <a:ext cx="3831497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2015 por Rafael Anguiano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10" name="Text">
            <a:extLst>
              <a:ext uri="{FF2B5EF4-FFF2-40B4-BE49-F238E27FC236}">
                <a16:creationId xmlns:a16="http://schemas.microsoft.com/office/drawing/2014/main" id="{666988F3-E372-4BFF-8785-2DEF1219C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Un paraguas frente al mar</a:t>
            </a:r>
          </a:p>
        </p:txBody>
      </p:sp>
    </p:spTree>
    <p:extLst>
      <p:ext uri="{BB962C8B-B14F-4D97-AF65-F5344CB8AC3E}">
        <p14:creationId xmlns:p14="http://schemas.microsoft.com/office/powerpoint/2010/main" val="114394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Foto">
            <a:extLst>
              <a:ext uri="{FF2B5EF4-FFF2-40B4-BE49-F238E27FC236}">
                <a16:creationId xmlns:a16="http://schemas.microsoft.com/office/drawing/2014/main" id="{73A3E4A2-9AE7-4F02-991A-A99A7362F5A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8F6E85-FB68-4D40-9122-354F9B5904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465A10D-8D37-4EF7-A914-9821BA296BB3}"/>
              </a:ext>
            </a:extLst>
          </p:cNvPr>
          <p:cNvSpPr/>
          <p:nvPr/>
        </p:nvSpPr>
        <p:spPr>
          <a:xfrm>
            <a:off x="7368702" y="6300000"/>
            <a:ext cx="431079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2016 por Benji Cárdenas Ortega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16" name="Text">
            <a:extLst>
              <a:ext uri="{FF2B5EF4-FFF2-40B4-BE49-F238E27FC236}">
                <a16:creationId xmlns:a16="http://schemas.microsoft.com/office/drawing/2014/main" id="{338232B7-CA8F-4DDA-A30D-C4AEEA0ED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Espejo mágico 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-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 vista desde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la laguna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de Carrizalillos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2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FB6A5205-C931-4AF6-B058-5D84C2792BC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6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CFB3718-4448-4FBD-AE9D-36F89581E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6BECFC-14D5-4524-BAD3-08B063D5676C}"/>
              </a:ext>
            </a:extLst>
          </p:cNvPr>
          <p:cNvSpPr/>
          <p:nvPr/>
        </p:nvSpPr>
        <p:spPr>
          <a:xfrm>
            <a:off x="9691453" y="6300000"/>
            <a:ext cx="1988044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Tatehuari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9" name="Text">
            <a:extLst>
              <a:ext uri="{FF2B5EF4-FFF2-40B4-BE49-F238E27FC236}">
                <a16:creationId xmlns:a16="http://schemas.microsoft.com/office/drawing/2014/main" id="{A94A0254-38CC-44BE-90F8-1A59FB047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La Parroquia de San Miguel Arcángel,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Comala 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85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046D297-9AE1-43C6-B9F7-6B23CD44A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C6B80E6-224F-45E8-A782-DEAD5FD92B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BA61405B-D747-42E1-8C88-782DA6AD98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Hotel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Las Hadas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, Manzanillo, Colima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4E91A8DB-CAAF-4418-A731-3390C59F5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A304A9C-31AB-4BB0-90DA-14910B487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48A0BD36-BFD3-4A4F-A184-F7E288555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Hotel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Las Hadas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, Manzanillo, Colima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D13C48D6-95EE-4C5A-A8C7-FEB267858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A880CA4-A462-4EBE-8896-F7C751CE1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B8661644-826A-458B-BC61-AF3767E86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Jardin Torres Quintero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,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96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0C02557-30CD-456B-AAE7-A64863E2C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6C3E457-89A8-43D8-9EF7-5F9FAADEE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5A669583-A2F1-48D6-9042-913AB730F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¡Un escondite llamado El Salto!, Minatitlán, Colima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E5F119F2-31F8-43AB-8B78-1A71AC4DE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ED2B4F2-B3F6-4C1D-B80F-152152763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F211793B-A72D-4D29-90DE-656D1BC7C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La Campana</a:t>
            </a:r>
          </a:p>
        </p:txBody>
      </p:sp>
    </p:spTree>
    <p:extLst>
      <p:ext uri="{BB962C8B-B14F-4D97-AF65-F5344CB8AC3E}">
        <p14:creationId xmlns:p14="http://schemas.microsoft.com/office/powerpoint/2010/main" val="283369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1E76B7-6F8D-4CAD-AFFA-9114F83F0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C587789-AC1D-44D4-A3E3-84863457E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0DB3DFEF-7D5A-4D2E-B4BA-C8714E01A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Comala,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46C8331C-EA2F-40D3-B254-ADD91BBA9ED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60E10481-442E-4AEA-94E6-31888F603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2751B75-4F52-493B-8D93-52A48EF4F387}"/>
              </a:ext>
            </a:extLst>
          </p:cNvPr>
          <p:cNvSpPr/>
          <p:nvPr/>
        </p:nvSpPr>
        <p:spPr>
          <a:xfrm>
            <a:off x="8745682" y="6300000"/>
            <a:ext cx="293381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2012 por Pablo Garibay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7" name="Text">
            <a:extLst>
              <a:ext uri="{FF2B5EF4-FFF2-40B4-BE49-F238E27FC236}">
                <a16:creationId xmlns:a16="http://schemas.microsoft.com/office/drawing/2014/main" id="{9B760706-4905-4E66-BDF3-3079D9868F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Volcán Nevado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de Colima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Foto">
            <a:extLst>
              <a:ext uri="{FF2B5EF4-FFF2-40B4-BE49-F238E27FC236}">
                <a16:creationId xmlns:a16="http://schemas.microsoft.com/office/drawing/2014/main" id="{97C04F8F-7C5D-46AC-B55F-491928AA2E1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68EA26F-EA56-4B90-80E1-BFCDF9A2A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E0BC8D0-1072-4C98-A34F-B4BBDEEF94E2}"/>
              </a:ext>
            </a:extLst>
          </p:cNvPr>
          <p:cNvSpPr/>
          <p:nvPr/>
        </p:nvSpPr>
        <p:spPr>
          <a:xfrm>
            <a:off x="7998682" y="6300000"/>
            <a:ext cx="368081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Yaomautzin Ohtokani Olvera Lara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7" name="Text">
            <a:extLst>
              <a:ext uri="{FF2B5EF4-FFF2-40B4-BE49-F238E27FC236}">
                <a16:creationId xmlns:a16="http://schemas.microsoft.com/office/drawing/2014/main" id="{34BC30EB-9A5D-4BE5-B7D2-085988F3D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Iglesia de Coquimatlán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7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Foto">
            <a:extLst>
              <a:ext uri="{FF2B5EF4-FFF2-40B4-BE49-F238E27FC236}">
                <a16:creationId xmlns:a16="http://schemas.microsoft.com/office/drawing/2014/main" id="{466217B0-70C5-43E0-8CDB-FD1055A03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837F9538-C419-4F2B-B231-F39B8EAC7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C0ED799-BDD3-4A4F-8133-6DD3CB51BA8D}"/>
              </a:ext>
            </a:extLst>
          </p:cNvPr>
          <p:cNvSpPr/>
          <p:nvPr/>
        </p:nvSpPr>
        <p:spPr>
          <a:xfrm>
            <a:off x="10116249" y="6300000"/>
            <a:ext cx="1563248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Ted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22E1743B-A0C7-4609-9A38-9B12D3D2C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Plaza Principal Gazebo, Comala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60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AE29839-68A9-4A99-9201-B78FBD7A6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5"/>
            <a:ext cx="12192000" cy="6856272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9E693DC-924E-47E4-B0E3-CBCD2FA0B2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49C577C-6BEC-4BD7-B52D-8E37AAF06709}"/>
              </a:ext>
            </a:extLst>
          </p:cNvPr>
          <p:cNvSpPr/>
          <p:nvPr/>
        </p:nvSpPr>
        <p:spPr>
          <a:xfrm>
            <a:off x="8356151" y="6300000"/>
            <a:ext cx="3323346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2012 por feudal89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A72A1C1B-AA88-4D98-8659-D1B163D02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Fusion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de elementos en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la playa de Manzanillo</a:t>
            </a:r>
          </a:p>
        </p:txBody>
      </p:sp>
    </p:spTree>
    <p:extLst>
      <p:ext uri="{BB962C8B-B14F-4D97-AF65-F5344CB8AC3E}">
        <p14:creationId xmlns:p14="http://schemas.microsoft.com/office/powerpoint/2010/main" val="327552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AF6F24C1-5FB9-4CDD-AD84-692978110F9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0565805-A051-4234-918C-750D12B8B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D3F7B31-B48C-46DF-8BD1-9BA89107E954}"/>
              </a:ext>
            </a:extLst>
          </p:cNvPr>
          <p:cNvSpPr/>
          <p:nvPr/>
        </p:nvSpPr>
        <p:spPr>
          <a:xfrm>
            <a:off x="8830640" y="6300000"/>
            <a:ext cx="2848857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Sergio Tapiro Velasco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5" name="Text">
            <a:extLst>
              <a:ext uri="{FF2B5EF4-FFF2-40B4-BE49-F238E27FC236}">
                <a16:creationId xmlns:a16="http://schemas.microsoft.com/office/drawing/2014/main" id="{2EB74CB1-B137-47E0-8708-34BCC46BE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Paisaje de los volcanes,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4A1856D9-65EF-4422-85A1-67A1700C253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19C5F00-D180-4E48-8261-149FD0FA20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EEC281E-E216-4095-89FF-7E65A227FFBE}"/>
              </a:ext>
            </a:extLst>
          </p:cNvPr>
          <p:cNvSpPr/>
          <p:nvPr/>
        </p:nvSpPr>
        <p:spPr>
          <a:xfrm>
            <a:off x="8003491" y="6300000"/>
            <a:ext cx="3676006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de-DE" sz="1200">
                <a:latin typeface="Comic Sans MS" panose="030F0702030302020204" pitchFamily="66" charset="0"/>
              </a:rPr>
              <a:t>Photography © 2015 por Michael Ware en 500px</a:t>
            </a:r>
            <a:endParaRPr lang="de-DE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B61EA960-CF60-4EBF-AB23-F0E837F25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Tiempo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de volar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Foto">
            <a:extLst>
              <a:ext uri="{FF2B5EF4-FFF2-40B4-BE49-F238E27FC236}">
                <a16:creationId xmlns:a16="http://schemas.microsoft.com/office/drawing/2014/main" id="{229C3058-D05C-4B74-B649-DC272CD09F7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B592C90-B5B3-40BB-ACD4-99733EBEC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0B210E2-1D0B-4FCD-876E-17D4C1C76440}"/>
              </a:ext>
            </a:extLst>
          </p:cNvPr>
          <p:cNvSpPr/>
          <p:nvPr/>
        </p:nvSpPr>
        <p:spPr>
          <a:xfrm>
            <a:off x="6733912" y="6300000"/>
            <a:ext cx="494558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2013 por Mario Alberto Chávez Cárdenas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8" name="Text">
            <a:extLst>
              <a:ext uri="{FF2B5EF4-FFF2-40B4-BE49-F238E27FC236}">
                <a16:creationId xmlns:a16="http://schemas.microsoft.com/office/drawing/2014/main" id="{F0578233-7390-424B-84F0-D98377751D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Pantano Cuyutlán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59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6DF21FF1-993C-4A81-86EA-125E162911F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3EFA85D-4B00-4271-8221-C5E438409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BE8A56F-0A1E-451A-9B6E-CC9F0FE07DF6}"/>
              </a:ext>
            </a:extLst>
          </p:cNvPr>
          <p:cNvSpPr/>
          <p:nvPr/>
        </p:nvSpPr>
        <p:spPr>
          <a:xfrm>
            <a:off x="8251957" y="6300000"/>
            <a:ext cx="3427540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2016 por Thom Alva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0C5F71E9-D3BD-4835-B2B4-B16011A17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Hermoso atardecer en Armería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AB19698D-BB50-4D1E-B3AA-B9F9819F7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8A1A913-2C9F-4EF1-9D09-FD281B9F4A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4892068-F7E5-4373-94C8-A94EB93C7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800" i="1">
                <a:solidFill>
                  <a:schemeClr val="bg1"/>
                </a:solidFill>
                <a:latin typeface="Candara" panose="020E0502030303020204" pitchFamily="34" charset="0"/>
              </a:rPr>
              <a:t>Plaza de Nogueras, Municipio de Comala,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98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5B420067-1E77-435A-8C29-B0F70EB0627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64"/>
            <a:ext cx="12193200" cy="685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8C4E475-3E18-49C4-B50B-19EFD8DD1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A294C4D2-FFDB-4201-90FA-AC3D993FC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Una caminata matutina por los paisajes verdes de Comala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00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C9BD6072-C559-452A-9DEB-A5C4428D8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EA0A611-D139-4564-A5CA-8689A2356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C93E5317-8740-49A2-85C5-E43FF59BF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Jardin Torres Quintero, Colima</a:t>
            </a:r>
            <a:endParaRPr lang="es-MX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45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>
            <a:extLst>
              <a:ext uri="{FF2B5EF4-FFF2-40B4-BE49-F238E27FC236}">
                <a16:creationId xmlns:a16="http://schemas.microsoft.com/office/drawing/2014/main" id="{56869A48-5A1D-4161-BA29-061199FF0B4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FE7473B3-B11B-4ADF-93CD-820B29832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03372116-6B61-4745-871A-C7B3138A152F}"/>
              </a:ext>
            </a:extLst>
          </p:cNvPr>
          <p:cNvSpPr/>
          <p:nvPr/>
        </p:nvSpPr>
        <p:spPr>
          <a:xfrm>
            <a:off x="1667543" y="452312"/>
            <a:ext cx="8856913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 dirty="0">
                <a:latin typeface="Comic Sans MS" panose="030F0702030302020204" pitchFamily="66" charset="0"/>
              </a:rPr>
              <a:t>En Cuyutlán se cuenta que en 1932 se formó una gran Ola verde de unos 20 metros de altura que destruyó todo a su paso.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E40621E2-106D-4A14-A155-573EC0AF8764}"/>
              </a:ext>
            </a:extLst>
          </p:cNvPr>
          <p:cNvSpPr/>
          <p:nvPr/>
        </p:nvSpPr>
        <p:spPr>
          <a:xfrm>
            <a:off x="6733912" y="6300000"/>
            <a:ext cx="494558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2016 por Mario Alberto Chávez Cárdenas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7316F53-F8F1-445B-9538-1E5F33BEC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La Ola </a:t>
            </a:r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Verde en Cuyutlán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B4EC460-82FE-4FD0-BFA9-E9DB5E54D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0CA00BB-EBB7-4B42-A76E-CFB2BB473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5422F5C-A904-4888-88F6-FE89D835FE57}"/>
              </a:ext>
            </a:extLst>
          </p:cNvPr>
          <p:cNvSpPr/>
          <p:nvPr/>
        </p:nvSpPr>
        <p:spPr>
          <a:xfrm>
            <a:off x="8142952" y="6300000"/>
            <a:ext cx="353654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2016 por César Cantú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732E949E-99B1-42A6-A996-8E83A4E46D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Volcán de Colima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en erupción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5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86FC76CC-3DFE-4C1D-BD31-27773D80ACF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7E7ED14-90A5-4320-8019-CC8290DF6B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6454A768-F74B-44DB-B48F-5FBF8D820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800" i="1">
                <a:solidFill>
                  <a:schemeClr val="bg1"/>
                </a:solidFill>
                <a:latin typeface="Candara" panose="020E0502030303020204" pitchFamily="34" charset="0"/>
              </a:rPr>
              <a:t>N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uevo templo de </a:t>
            </a:r>
            <a:r>
              <a:rPr lang="pt-BR" sz="2800" i="1">
                <a:solidFill>
                  <a:schemeClr val="bg1"/>
                </a:solidFill>
                <a:latin typeface="Candara" panose="020E0502030303020204" pitchFamily="34" charset="0"/>
              </a:rPr>
              <a:t>S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anto Santiago, Tecomán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3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E271EB1-46EF-4004-BEEA-E2F932F43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258BFD7-9775-4877-A67A-FF355C48C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35895FB5-39E9-4AF2-9CCF-B6DB42E66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Gigantescas esculturas de paja, Jardín Núñez,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74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B8A460E-F52E-4205-BA89-EA47BD4EB5C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ECA999A-C22C-4DC7-A144-A80ED07A6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CAC3090D-0256-463F-8656-A3F6E608E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Mural “Universo Universidad”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, Universidad de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1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65C095BD-9F78-4B40-A9F2-F7D9798581F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7494229-6AFA-47A2-9736-0DDEF67E9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9F67FE8-7EAF-4DAC-A23E-1F231FDE487A}"/>
              </a:ext>
            </a:extLst>
          </p:cNvPr>
          <p:cNvSpPr/>
          <p:nvPr/>
        </p:nvSpPr>
        <p:spPr>
          <a:xfrm>
            <a:off x="6733912" y="6300000"/>
            <a:ext cx="494558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2013 por Mario Alberto Chávez Cárdenas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CCD89BEC-85A1-41BA-94FD-2FF9A03ED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Iglesia en</a:t>
            </a:r>
            <a:r>
              <a:rPr lang="en-US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 la sierra</a:t>
            </a:r>
          </a:p>
        </p:txBody>
      </p:sp>
    </p:spTree>
    <p:extLst>
      <p:ext uri="{BB962C8B-B14F-4D97-AF65-F5344CB8AC3E}">
        <p14:creationId xmlns:p14="http://schemas.microsoft.com/office/powerpoint/2010/main" val="223097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1DBF0E12-75E5-455B-B197-F8A49B876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A896F6D-903E-44B5-8F68-DC194A21E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7FE0967-7DF0-4478-A996-0904E93C88D0}"/>
              </a:ext>
            </a:extLst>
          </p:cNvPr>
          <p:cNvSpPr/>
          <p:nvPr/>
        </p:nvSpPr>
        <p:spPr>
          <a:xfrm>
            <a:off x="5356932" y="6300000"/>
            <a:ext cx="6322565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2018 por Alejandro</a:t>
            </a:r>
            <a:r>
              <a:rPr lang="sk-SK" sz="1200">
                <a:latin typeface="Comic Sans MS" panose="030F0702030302020204" pitchFamily="66" charset="0"/>
              </a:rPr>
              <a:t> </a:t>
            </a:r>
            <a:r>
              <a:rPr lang="es-MX" sz="1200">
                <a:latin typeface="Comic Sans MS" panose="030F0702030302020204" pitchFamily="66" charset="0"/>
              </a:rPr>
              <a:t>Rangel</a:t>
            </a:r>
            <a:r>
              <a:rPr lang="sk-SK" sz="1200">
                <a:latin typeface="Comic Sans MS" panose="030F0702030302020204" pitchFamily="66" charset="0"/>
              </a:rPr>
              <a:t> </a:t>
            </a:r>
            <a:r>
              <a:rPr lang="es-MX" sz="1200">
                <a:latin typeface="Comic Sans MS" panose="030F0702030302020204" pitchFamily="66" charset="0"/>
              </a:rPr>
              <a:t>Hidalgo</a:t>
            </a:r>
            <a:r>
              <a:rPr lang="sk-SK" sz="1200">
                <a:latin typeface="Comic Sans MS" panose="030F0702030302020204" pitchFamily="66" charset="0"/>
              </a:rPr>
              <a:t> (</a:t>
            </a:r>
            <a:r>
              <a:rPr lang="es-MX" sz="1200">
                <a:latin typeface="Comic Sans MS" panose="030F0702030302020204" pitchFamily="66" charset="0"/>
              </a:rPr>
              <a:t>artista</a:t>
            </a:r>
            <a:r>
              <a:rPr lang="sk-SK" sz="1200">
                <a:latin typeface="Comic Sans MS" panose="030F0702030302020204" pitchFamily="66" charset="0"/>
              </a:rPr>
              <a:t> </a:t>
            </a:r>
            <a:r>
              <a:rPr lang="es-MX" sz="1200">
                <a:latin typeface="Comic Sans MS" panose="030F0702030302020204" pitchFamily="66" charset="0"/>
              </a:rPr>
              <a:t>mexicano</a:t>
            </a:r>
            <a:r>
              <a:rPr lang="sk-SK" sz="1200">
                <a:latin typeface="Comic Sans MS" panose="030F0702030302020204" pitchFamily="66" charset="0"/>
              </a:rPr>
              <a:t> </a:t>
            </a:r>
            <a:r>
              <a:rPr lang="es-MX" sz="1200">
                <a:latin typeface="Comic Sans MS" panose="030F0702030302020204" pitchFamily="66" charset="0"/>
              </a:rPr>
              <a:t>pintor</a:t>
            </a:r>
            <a:r>
              <a:rPr lang="sk-SK" sz="1200">
                <a:latin typeface="Comic Sans MS" panose="030F0702030302020204" pitchFamily="66" charset="0"/>
              </a:rPr>
              <a:t> </a:t>
            </a:r>
            <a:r>
              <a:rPr lang="es-MX" sz="1200">
                <a:latin typeface="Comic Sans MS" panose="030F0702030302020204" pitchFamily="66" charset="0"/>
              </a:rPr>
              <a:t>colimense</a:t>
            </a:r>
            <a:r>
              <a:rPr lang="sk-SK" sz="1200">
                <a:latin typeface="Comic Sans MS" panose="030F0702030302020204" pitchFamily="66" charset="0"/>
              </a:rPr>
              <a:t>)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5" name="Text">
            <a:extLst>
              <a:ext uri="{FF2B5EF4-FFF2-40B4-BE49-F238E27FC236}">
                <a16:creationId xmlns:a16="http://schemas.microsoft.com/office/drawing/2014/main" id="{3442FC57-1DA2-4842-B92B-0EB858823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Pastor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y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pastora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con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burro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, C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oleccion</a:t>
            </a:r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navidena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80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8E82D12A-608C-4994-8ADD-B886ADC3D9B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C8639BB-9F4D-4403-BA3A-B9C386891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Text">
            <a:extLst>
              <a:ext uri="{FF2B5EF4-FFF2-40B4-BE49-F238E27FC236}">
                <a16:creationId xmlns:a16="http://schemas.microsoft.com/office/drawing/2014/main" id="{61A45F04-B4CC-4999-8D45-05CCFB057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Palacio de Gobierno,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70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0E25848B-26CB-4BD1-9D18-522B559B0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280F23E-DCF8-423D-A4A5-1764673E5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26499D-4481-431A-8FC7-337831FED0DE}"/>
              </a:ext>
            </a:extLst>
          </p:cNvPr>
          <p:cNvSpPr/>
          <p:nvPr/>
        </p:nvSpPr>
        <p:spPr>
          <a:xfrm>
            <a:off x="7848000" y="6300000"/>
            <a:ext cx="3831497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ES" sz="1200">
                <a:latin typeface="Comic Sans MS" panose="030F0702030302020204" pitchFamily="66" charset="0"/>
              </a:rPr>
              <a:t>Photography © 2015 por Rafael Anguiano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93823A0-36EB-4A7B-8192-D8AB4F3D3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Playa Peña Blanca en Manzanillo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46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Foto">
            <a:extLst>
              <a:ext uri="{FF2B5EF4-FFF2-40B4-BE49-F238E27FC236}">
                <a16:creationId xmlns:a16="http://schemas.microsoft.com/office/drawing/2014/main" id="{FB17D8B9-11F7-4D9C-B608-C862D524DFF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B8B5EFC-1FE5-4F23-BBFF-EC917AE41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65041A3-B221-4C28-8FFB-595857F1BCAF}"/>
              </a:ext>
            </a:extLst>
          </p:cNvPr>
          <p:cNvSpPr/>
          <p:nvPr/>
        </p:nvSpPr>
        <p:spPr>
          <a:xfrm>
            <a:off x="7979445" y="6300000"/>
            <a:ext cx="3700052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sk-SK" sz="1200">
                <a:latin typeface="Comic Sans MS" panose="030F0702030302020204" pitchFamily="66" charset="0"/>
              </a:rPr>
              <a:t>P</a:t>
            </a:r>
            <a:r>
              <a:rPr lang="es-ES" sz="1200">
                <a:latin typeface="Comic Sans MS" panose="030F0702030302020204" pitchFamily="66" charset="0"/>
              </a:rPr>
              <a:t>hotography © 2018 por Raúl Arámbula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74160093-00B6-4B46-A5A1-0AD8013EC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Explosión pequeña en el Volcán de Colima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en México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42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>
            <a:extLst>
              <a:ext uri="{FF2B5EF4-FFF2-40B4-BE49-F238E27FC236}">
                <a16:creationId xmlns:a16="http://schemas.microsoft.com/office/drawing/2014/main" id="{C4754335-1F29-4A50-9D8B-9766EC3E76C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7390735-ED6C-4F22-B1F0-DD3858059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2105893-3C96-4153-87AD-40B37235391F}"/>
              </a:ext>
            </a:extLst>
          </p:cNvPr>
          <p:cNvSpPr/>
          <p:nvPr/>
        </p:nvSpPr>
        <p:spPr>
          <a:xfrm>
            <a:off x="7979445" y="6300000"/>
            <a:ext cx="3700052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sk-SK" sz="1200">
                <a:latin typeface="Comic Sans MS" panose="030F0702030302020204" pitchFamily="66" charset="0"/>
              </a:rPr>
              <a:t>P</a:t>
            </a:r>
            <a:r>
              <a:rPr lang="es-ES" sz="1200">
                <a:latin typeface="Comic Sans MS" panose="030F0702030302020204" pitchFamily="66" charset="0"/>
              </a:rPr>
              <a:t>hotography © 2018 por Raúl Arámbula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BB0CD9B5-B492-4C36-8070-BA1086482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Amanecer en el Volcán de Colima en la cordillera del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Cerro Grande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42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>
            <a:extLst>
              <a:ext uri="{FF2B5EF4-FFF2-40B4-BE49-F238E27FC236}">
                <a16:creationId xmlns:a16="http://schemas.microsoft.com/office/drawing/2014/main" id="{8DA7EE30-844A-48FE-8BA9-F1501EBFC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E3AC79A-5E6C-48AC-B44D-3E261EBF3B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7E0A0F9-63C3-4DE2-B1FD-34529AE82BF2}"/>
              </a:ext>
            </a:extLst>
          </p:cNvPr>
          <p:cNvSpPr/>
          <p:nvPr/>
        </p:nvSpPr>
        <p:spPr>
          <a:xfrm>
            <a:off x="9115975" y="6300000"/>
            <a:ext cx="2563522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Christian Villicaña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2465602-538E-4354-8083-324220C35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Comala - pueblo mágico,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14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062322D9-BEEE-42F6-A052-8EE5E73E72E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293A164-1E32-4A61-A62F-48CAF2CE5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40FF39F-DA78-4406-AB9A-4A3FC48376FB}"/>
              </a:ext>
            </a:extLst>
          </p:cNvPr>
          <p:cNvSpPr/>
          <p:nvPr/>
        </p:nvSpPr>
        <p:spPr>
          <a:xfrm>
            <a:off x="8251957" y="6300000"/>
            <a:ext cx="3427540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2016 por Thom Alva en 500px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1E34859-D159-4E60-85FD-96F83B223F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i="1">
                <a:solidFill>
                  <a:schemeClr val="bg1"/>
                </a:solidFill>
                <a:latin typeface="Candara" panose="020E0502030303020204" pitchFamily="34" charset="0"/>
              </a:rPr>
              <a:t>Atardecer en Tecoman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91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>
            <a:extLst>
              <a:ext uri="{FF2B5EF4-FFF2-40B4-BE49-F238E27FC236}">
                <a16:creationId xmlns:a16="http://schemas.microsoft.com/office/drawing/2014/main" id="{B4D54A8F-F3B7-4BD0-BDF8-A9B0FF1AA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87AE7DCD-22F2-4C22-997D-654204088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F82D8E0-4EE0-4ECB-AFBC-39AC87F689DC}"/>
              </a:ext>
            </a:extLst>
          </p:cNvPr>
          <p:cNvSpPr/>
          <p:nvPr/>
        </p:nvSpPr>
        <p:spPr>
          <a:xfrm>
            <a:off x="9612906" y="6300000"/>
            <a:ext cx="2066591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1200">
                <a:latin typeface="Comic Sans MS" panose="030F0702030302020204" pitchFamily="66" charset="0"/>
              </a:rPr>
              <a:t>Photography © crip1655to</a:t>
            </a:r>
            <a:endParaRPr lang="es-MX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3A17B4D5-32D0-4C7E-8F91-82DDB11AD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Paisaje alrededor de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Foto">
            <a:extLst>
              <a:ext uri="{FF2B5EF4-FFF2-40B4-BE49-F238E27FC236}">
                <a16:creationId xmlns:a16="http://schemas.microsoft.com/office/drawing/2014/main" id="{AD98C5FD-01C9-4C97-959E-ECBDD14FF2A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0C3D256-AD89-41B9-8D28-DC4589D00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BCACD6F-96D2-4F0D-B438-81B78C0A9551}"/>
              </a:ext>
            </a:extLst>
          </p:cNvPr>
          <p:cNvSpPr/>
          <p:nvPr/>
        </p:nvSpPr>
        <p:spPr>
          <a:xfrm>
            <a:off x="7974637" y="6300000"/>
            <a:ext cx="3704860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sk-SK" sz="1200">
                <a:latin typeface="Comic Sans MS" panose="030F0702030302020204" pitchFamily="66" charset="0"/>
              </a:rPr>
              <a:t>P</a:t>
            </a:r>
            <a:r>
              <a:rPr lang="es-ES" sz="1200">
                <a:latin typeface="Comic Sans MS" panose="030F0702030302020204" pitchFamily="66" charset="0"/>
              </a:rPr>
              <a:t>hotography © 2018 por Gabriel Meyer en 500px</a:t>
            </a:r>
            <a:endParaRPr lang="es-ES" sz="1200" dirty="0" err="1">
              <a:latin typeface="Comic Sans MS" panose="030F0702030302020204" pitchFamily="66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73481C40-E30C-4378-B854-A263D8CB2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andara" panose="020E0502030303020204" pitchFamily="34" charset="0"/>
              </a:rPr>
              <a:t>Después de las lluvias en Hacienda de </a:t>
            </a:r>
            <a:r>
              <a:rPr lang="es-MX" sz="2800" i="1">
                <a:solidFill>
                  <a:schemeClr val="bg1"/>
                </a:solidFill>
                <a:latin typeface="Candara" panose="020E0502030303020204" pitchFamily="34" charset="0"/>
              </a:rPr>
              <a:t>San Antonio,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4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>
            <a:extLst>
              <a:ext uri="{FF2B5EF4-FFF2-40B4-BE49-F238E27FC236}">
                <a16:creationId xmlns:a16="http://schemas.microsoft.com/office/drawing/2014/main" id="{B0B29537-7710-4357-8ABD-D918B718930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2CED6D6-9D86-4BFA-8CFE-CBCF2C54D3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B5E17FAE-AFEA-4E70-9790-32C6D75D0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Playas de Manzanillo,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42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Foto">
            <a:extLst>
              <a:ext uri="{FF2B5EF4-FFF2-40B4-BE49-F238E27FC236}">
                <a16:creationId xmlns:a16="http://schemas.microsoft.com/office/drawing/2014/main" id="{B971B098-189B-4C27-B098-26E5E6095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" y="0"/>
            <a:ext cx="12191281" cy="685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5693220-01E0-4F41-95E3-B683D7567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B55D544D-3619-4471-B68D-8DD44A7E0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000" y="5652000"/>
            <a:ext cx="11772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800" i="1">
                <a:solidFill>
                  <a:schemeClr val="bg1"/>
                </a:solidFill>
                <a:latin typeface="Candara" panose="020E0502030303020204" pitchFamily="34" charset="0"/>
              </a:rPr>
              <a:t>Monumento Rey de Coliman, Colima</a:t>
            </a:r>
            <a:endParaRPr lang="en-US" sz="28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65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tx2">
              <a:lumMod val="40000"/>
              <a:lumOff val="60000"/>
            </a:schemeClr>
          </a:fgClr>
          <a:bgClr>
            <a:schemeClr val="tx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ôvod 1">
            <a:extLst>
              <a:ext uri="{FF2B5EF4-FFF2-40B4-BE49-F238E27FC236}">
                <a16:creationId xmlns:a16="http://schemas.microsoft.com/office/drawing/2014/main" id="{20381403-6B9A-48B8-99D5-A260BD408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889" y="4899224"/>
            <a:ext cx="1005967" cy="344385"/>
          </a:xfrm>
          <a:prstGeom prst="rect">
            <a:avLst/>
          </a:prstGeom>
        </p:spPr>
      </p:pic>
      <p:pic>
        <p:nvPicPr>
          <p:cNvPr id="10" name="Pôvod 2">
            <a:extLst>
              <a:ext uri="{FF2B5EF4-FFF2-40B4-BE49-F238E27FC236}">
                <a16:creationId xmlns:a16="http://schemas.microsoft.com/office/drawing/2014/main" id="{DAEF940A-F54F-479C-8469-3A3D5ADF3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7685" y="5245085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ôvod 3">
            <a:extLst>
              <a:ext uri="{FF2B5EF4-FFF2-40B4-BE49-F238E27FC236}">
                <a16:creationId xmlns:a16="http://schemas.microsoft.com/office/drawing/2014/main" id="{A14C2524-4CE1-4AF3-90F2-85163177E06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889" y="5518603"/>
            <a:ext cx="997382" cy="283207"/>
          </a:xfrm>
          <a:prstGeom prst="rect">
            <a:avLst/>
          </a:prstGeom>
        </p:spPr>
      </p:pic>
      <p:pic>
        <p:nvPicPr>
          <p:cNvPr id="9" name="Pôvod 4">
            <a:extLst>
              <a:ext uri="{FF2B5EF4-FFF2-40B4-BE49-F238E27FC236}">
                <a16:creationId xmlns:a16="http://schemas.microsoft.com/office/drawing/2014/main" id="{4FED79D2-4185-40C2-8C38-DD54B9F65A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49276" y="5808395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ôvod 5">
            <a:extLst>
              <a:ext uri="{FF2B5EF4-FFF2-40B4-BE49-F238E27FC236}">
                <a16:creationId xmlns:a16="http://schemas.microsoft.com/office/drawing/2014/main" id="{A21A9FC4-A3E9-40C3-9935-A38312408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7889" y="6166552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E">
            <a:extLst>
              <a:ext uri="{FF2B5EF4-FFF2-40B4-BE49-F238E27FC236}">
                <a16:creationId xmlns:a16="http://schemas.microsoft.com/office/drawing/2014/main" id="{D1A8392A-55A2-4E78-B46E-FD00721C40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653" y="5448033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4" name="G">
            <a:extLst>
              <a:ext uri="{FF2B5EF4-FFF2-40B4-BE49-F238E27FC236}">
                <a16:creationId xmlns:a16="http://schemas.microsoft.com/office/drawing/2014/main" id="{08F35DD2-6B95-43BF-9DEA-E9768F9159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07098" y="5740816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A8A9A89E-CC90-45E2-8F5B-3DBF50DEE7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4498" y="260773"/>
            <a:ext cx="230575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b="1" i="1" dirty="0">
                <a:effectLst>
                  <a:glow rad="139700">
                    <a:schemeClr val="bg1"/>
                  </a:glow>
                </a:effectLst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b="1" i="1" smtClean="0">
                <a:effectLst>
                  <a:glow rad="139700">
                    <a:schemeClr val="bg1"/>
                  </a:glow>
                </a:effectLst>
                <a:latin typeface="Constantia" panose="02030602050306030303" pitchFamily="18" charset="0"/>
              </a:rPr>
              <a:pPr algn="ctr"/>
              <a:t>19 de febrero de 2020</a:t>
            </a:fld>
            <a:r>
              <a:rPr lang="es-ES" altLang="es-MX" sz="2000" b="1" i="1">
                <a:effectLst>
                  <a:glow rad="76200">
                    <a:schemeClr val="accent1">
                      <a:alpha val="40000"/>
                    </a:schemeClr>
                  </a:glow>
                </a:effectLst>
                <a:latin typeface="Constantia" panose="02030602050306030303" pitchFamily="18" charset="0"/>
              </a:rPr>
              <a:t> </a:t>
            </a:r>
            <a:endParaRPr lang="es-ES" altLang="es-MX" sz="2000" b="1" i="1" dirty="0">
              <a:effectLst>
                <a:glow rad="76200">
                  <a:schemeClr val="accent1">
                    <a:alpha val="40000"/>
                  </a:schemeClr>
                </a:glow>
              </a:effectLst>
              <a:latin typeface="Constantia" panose="02030602050306030303" pitchFamily="18" charset="0"/>
            </a:endParaRPr>
          </a:p>
        </p:txBody>
      </p:sp>
      <p:pic>
        <p:nvPicPr>
          <p:cNvPr id="18" name="Mexico" descr="logoMexico">
            <a:extLst>
              <a:ext uri="{FF2B5EF4-FFF2-40B4-BE49-F238E27FC236}">
                <a16:creationId xmlns:a16="http://schemas.microsoft.com/office/drawing/2014/main" id="{5E41EA9E-7772-489B-A027-E3BEEF0D79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08952" y="1118957"/>
            <a:ext cx="2736850" cy="606815"/>
          </a:xfrm>
          <a:prstGeom prst="rect">
            <a:avLst/>
          </a:prstGeom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Mapa" descr="Resultado de imagen para mapa de colima">
            <a:extLst>
              <a:ext uri="{FF2B5EF4-FFF2-40B4-BE49-F238E27FC236}">
                <a16:creationId xmlns:a16="http://schemas.microsoft.com/office/drawing/2014/main" id="{E08655D0-E9C6-460D-976C-42C89A42B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428" y="4262349"/>
            <a:ext cx="3645967" cy="240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odpis">
            <a:extLst>
              <a:ext uri="{FF2B5EF4-FFF2-40B4-BE49-F238E27FC236}">
                <a16:creationId xmlns:a16="http://schemas.microsoft.com/office/drawing/2014/main" id="{EB6D2AC3-E93A-4AA3-8F75-04224B2D6D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5778" y="6101178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 dirty="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9" name="Region">
            <a:extLst>
              <a:ext uri="{FF2B5EF4-FFF2-40B4-BE49-F238E27FC236}">
                <a16:creationId xmlns:a16="http://schemas.microsoft.com/office/drawing/2014/main" id="{6CBB7ADB-1547-4B1D-A8E8-00F47DCF786E}"/>
              </a:ext>
            </a:extLst>
          </p:cNvPr>
          <p:cNvSpPr/>
          <p:nvPr/>
        </p:nvSpPr>
        <p:spPr>
          <a:xfrm>
            <a:off x="6178389" y="4990389"/>
            <a:ext cx="830677" cy="369332"/>
          </a:xfrm>
          <a:prstGeom prst="rect">
            <a:avLst/>
          </a:prstGeom>
          <a:noFill/>
          <a:effectLst>
            <a:glow rad="12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es-MX" dirty="0">
                <a:effectLst>
                  <a:glow rad="355600">
                    <a:schemeClr val="bg1">
                      <a:alpha val="40000"/>
                    </a:schemeClr>
                  </a:glow>
                </a:effectLst>
              </a:rPr>
              <a:t>Colima</a:t>
            </a:r>
          </a:p>
        </p:txBody>
      </p:sp>
      <p:sp>
        <p:nvSpPr>
          <p:cNvPr id="20" name="WEB">
            <a:extLst>
              <a:ext uri="{FF2B5EF4-FFF2-40B4-BE49-F238E27FC236}">
                <a16:creationId xmlns:a16="http://schemas.microsoft.com/office/drawing/2014/main" id="{B045F14A-B1E6-4D24-B86A-B730F637BE5E}"/>
              </a:ext>
            </a:extLst>
          </p:cNvPr>
          <p:cNvSpPr/>
          <p:nvPr/>
        </p:nvSpPr>
        <p:spPr>
          <a:xfrm>
            <a:off x="7557889" y="4330903"/>
            <a:ext cx="997382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MX" sz="1200" b="1"/>
              <a:t>Imágenes</a:t>
            </a:r>
            <a:endParaRPr lang="sk-SK" sz="1200" b="1"/>
          </a:p>
          <a:p>
            <a:pPr algn="ctr"/>
            <a:r>
              <a:rPr lang="es-MX" sz="1200" b="1"/>
              <a:t>de </a:t>
            </a:r>
            <a:r>
              <a:rPr lang="es-MX" sz="1200" b="1" dirty="0"/>
              <a:t>la Web</a:t>
            </a:r>
          </a:p>
        </p:txBody>
      </p:sp>
      <p:pic>
        <p:nvPicPr>
          <p:cNvPr id="7" name="Ornament">
            <a:extLst>
              <a:ext uri="{FF2B5EF4-FFF2-40B4-BE49-F238E27FC236}">
                <a16:creationId xmlns:a16="http://schemas.microsoft.com/office/drawing/2014/main" id="{2698B734-C330-41FF-95AA-9ECC00B37B53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144000"/>
            <a:ext cx="2281650" cy="6588000"/>
          </a:xfrm>
          <a:prstGeom prst="rect">
            <a:avLst/>
          </a:prstGeom>
        </p:spPr>
      </p:pic>
      <p:pic>
        <p:nvPicPr>
          <p:cNvPr id="22" name="Foto">
            <a:extLst>
              <a:ext uri="{FF2B5EF4-FFF2-40B4-BE49-F238E27FC236}">
                <a16:creationId xmlns:a16="http://schemas.microsoft.com/office/drawing/2014/main" id="{29954517-94C2-495B-9389-931C690EB600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679" y="1944000"/>
            <a:ext cx="3141396" cy="470873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pic>
        <p:nvPicPr>
          <p:cNvPr id="23" name="Pozdrav">
            <a:extLst>
              <a:ext uri="{FF2B5EF4-FFF2-40B4-BE49-F238E27FC236}">
                <a16:creationId xmlns:a16="http://schemas.microsoft.com/office/drawing/2014/main" id="{5D52C5FC-DBAF-4DEE-89D3-72601CC8FB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30994" y="227490"/>
            <a:ext cx="4636938" cy="2581701"/>
          </a:xfrm>
          <a:prstGeom prst="rect">
            <a:avLst/>
          </a:prstGeom>
        </p:spPr>
      </p:pic>
      <p:sp>
        <p:nvSpPr>
          <p:cNvPr id="24" name="Text">
            <a:extLst>
              <a:ext uri="{FF2B5EF4-FFF2-40B4-BE49-F238E27FC236}">
                <a16:creationId xmlns:a16="http://schemas.microsoft.com/office/drawing/2014/main" id="{22874E07-A9DA-413D-B618-7D6EFAA1B10A}"/>
              </a:ext>
            </a:extLst>
          </p:cNvPr>
          <p:cNvSpPr/>
          <p:nvPr/>
        </p:nvSpPr>
        <p:spPr>
          <a:xfrm>
            <a:off x="3245483" y="2861472"/>
            <a:ext cx="4591898" cy="1569660"/>
          </a:xfrm>
          <a:prstGeom prst="rect">
            <a:avLst/>
          </a:prstGeom>
          <a:noFill/>
          <a:effectLst>
            <a:glow rad="12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es-ES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Edición y compilación</a:t>
            </a:r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 </a:t>
            </a:r>
            <a:r>
              <a:rPr lang="es-ES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:</a:t>
            </a:r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    </a:t>
            </a:r>
            <a:r>
              <a:rPr lang="es-ES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Eduardo Gutiérrez y Castro</a:t>
            </a:r>
            <a:endParaRPr lang="sk-SK" sz="1600" b="1">
              <a:effectLst>
                <a:glow rad="355600">
                  <a:schemeClr val="tx2">
                    <a:lumMod val="20000"/>
                    <a:lumOff val="80000"/>
                  </a:schemeClr>
                </a:glow>
              </a:effectLst>
            </a:endParaRPr>
          </a:p>
          <a:p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		     (lalo2gu@gmail.com)</a:t>
            </a:r>
          </a:p>
          <a:p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Cooperacion tecnica :	     Steve Rumpler (Eslovaquia)</a:t>
            </a:r>
          </a:p>
          <a:p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		     (pista2011@gmail.com)</a:t>
            </a:r>
          </a:p>
          <a:p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Música :	Mariachi Vargas de Tecalitlán</a:t>
            </a:r>
          </a:p>
          <a:p>
            <a:r>
              <a:rPr lang="sk-SK" sz="1600" b="1">
                <a:effectLst>
                  <a:glow rad="355600">
                    <a:schemeClr val="tx2">
                      <a:lumMod val="20000"/>
                      <a:lumOff val="80000"/>
                    </a:schemeClr>
                  </a:glow>
                </a:effectLst>
              </a:rPr>
              <a:t>		     Camino Real de Colima</a:t>
            </a:r>
          </a:p>
        </p:txBody>
      </p:sp>
      <p:pic>
        <p:nvPicPr>
          <p:cNvPr id="21" name="Rám">
            <a:extLst>
              <a:ext uri="{FF2B5EF4-FFF2-40B4-BE49-F238E27FC236}">
                <a16:creationId xmlns:a16="http://schemas.microsoft.com/office/drawing/2014/main" id="{5891D89B-95A4-4B30-95DF-38453D56C8B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8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5" grpId="0"/>
      <p:bldP spid="19" grpId="0"/>
      <p:bldP spid="20" grpId="0" animBg="1"/>
      <p:bldP spid="2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506</Words>
  <Application>Microsoft Office PowerPoint</Application>
  <PresentationFormat>Širokouhlá</PresentationFormat>
  <Paragraphs>86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4" baseType="lpstr">
      <vt:lpstr>Arial</vt:lpstr>
      <vt:lpstr>SonicCutThru Hv BT</vt:lpstr>
      <vt:lpstr>Calibri</vt:lpstr>
      <vt:lpstr>Arial Black</vt:lpstr>
      <vt:lpstr>Constantia</vt:lpstr>
      <vt:lpstr>Comic Sans MS</vt:lpstr>
      <vt:lpstr>Candara</vt:lpstr>
      <vt:lpstr>Matura MT Script Capitals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140</cp:revision>
  <dcterms:created xsi:type="dcterms:W3CDTF">2014-01-04T04:35:24Z</dcterms:created>
  <dcterms:modified xsi:type="dcterms:W3CDTF">2020-02-19T10:12:41Z</dcterms:modified>
</cp:coreProperties>
</file>