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4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5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6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7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8.xml" ContentType="application/vnd.openxmlformats-officedocument.theme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9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10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1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2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13.xml" ContentType="application/vnd.openxmlformats-officedocument.theme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theme/theme14.xml" ContentType="application/vnd.openxmlformats-officedocument.theme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theme/theme15.xml" ContentType="application/vnd.openxmlformats-officedocument.theme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16.xml" ContentType="application/vnd.openxmlformats-officedocument.theme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theme/theme17.xml" ContentType="application/vnd.openxmlformats-officedocument.theme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theme/theme18.xml" ContentType="application/vnd.openxmlformats-officedocument.theme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theme/theme19.xml" ContentType="application/vnd.openxmlformats-officedocument.theme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theme/theme20.xml" ContentType="application/vnd.openxmlformats-officedocument.theme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theme/theme21.xml" ContentType="application/vnd.openxmlformats-officedocument.theme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22.xml" ContentType="application/vnd.openxmlformats-officedocument.theme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theme/theme23.xml" ContentType="application/vnd.openxmlformats-officedocument.theme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24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theme/theme25.xml" ContentType="application/vnd.openxmlformats-officedocument.theme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theme/theme26.xml" ContentType="application/vnd.openxmlformats-officedocument.theme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theme/theme27.xml" ContentType="application/vnd.openxmlformats-officedocument.theme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theme/theme28.xml" ContentType="application/vnd.openxmlformats-officedocument.theme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theme/theme29.xml" ContentType="application/vnd.openxmlformats-officedocument.theme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theme/theme30.xml" ContentType="application/vnd.openxmlformats-officedocument.theme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theme/theme31.xml" ContentType="application/vnd.openxmlformats-officedocument.theme+xml"/>
  <Override PartName="/ppt/slideLayouts/slideLayout528.xml" ContentType="application/vnd.openxmlformats-officedocument.presentationml.slideLayout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theme/theme32.xml" ContentType="application/vnd.openxmlformats-officedocument.theme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slideLayouts/slideLayout551.xml" ContentType="application/vnd.openxmlformats-officedocument.presentationml.slideLayout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61.xml" ContentType="application/vnd.openxmlformats-officedocument.presentationml.slideLayout+xml"/>
  <Override PartName="/ppt/theme/theme33.xml" ContentType="application/vnd.openxmlformats-officedocument.theme+xml"/>
  <Override PartName="/ppt/slideLayouts/slideLayout562.xml" ContentType="application/vnd.openxmlformats-officedocument.presentationml.slideLayout+xml"/>
  <Override PartName="/ppt/slideLayouts/slideLayout56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slideLayouts/slideLayout572.xml" ContentType="application/vnd.openxmlformats-officedocument.presentationml.slideLayout+xml"/>
  <Override PartName="/ppt/slideLayouts/slideLayout573.xml" ContentType="application/vnd.openxmlformats-officedocument.presentationml.slideLayout+xml"/>
  <Override PartName="/ppt/slideLayouts/slideLayout574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theme/theme34.xml" ContentType="application/vnd.openxmlformats-officedocument.theme+xml"/>
  <Override PartName="/ppt/slideLayouts/slideLayout579.xml" ContentType="application/vnd.openxmlformats-officedocument.presentationml.slideLayout+xml"/>
  <Override PartName="/ppt/slideLayouts/slideLayout580.xml" ContentType="application/vnd.openxmlformats-officedocument.presentationml.slideLayout+xml"/>
  <Override PartName="/ppt/slideLayouts/slideLayout581.xml" ContentType="application/vnd.openxmlformats-officedocument.presentationml.slideLayout+xml"/>
  <Override PartName="/ppt/slideLayouts/slideLayout582.xml" ContentType="application/vnd.openxmlformats-officedocument.presentationml.slideLayout+xml"/>
  <Override PartName="/ppt/slideLayouts/slideLayout583.xml" ContentType="application/vnd.openxmlformats-officedocument.presentationml.slideLayout+xml"/>
  <Override PartName="/ppt/slideLayouts/slideLayout584.xml" ContentType="application/vnd.openxmlformats-officedocument.presentationml.slideLayout+xml"/>
  <Override PartName="/ppt/slideLayouts/slideLayout585.xml" ContentType="application/vnd.openxmlformats-officedocument.presentationml.slideLayout+xml"/>
  <Override PartName="/ppt/slideLayouts/slideLayout586.xml" ContentType="application/vnd.openxmlformats-officedocument.presentationml.slideLayout+xml"/>
  <Override PartName="/ppt/slideLayouts/slideLayout587.xml" ContentType="application/vnd.openxmlformats-officedocument.presentationml.slideLayout+xml"/>
  <Override PartName="/ppt/slideLayouts/slideLayout588.xml" ContentType="application/vnd.openxmlformats-officedocument.presentationml.slideLayout+xml"/>
  <Override PartName="/ppt/slideLayouts/slideLayout589.xml" ContentType="application/vnd.openxmlformats-officedocument.presentationml.slideLayout+xml"/>
  <Override PartName="/ppt/slideLayouts/slideLayout590.xml" ContentType="application/vnd.openxmlformats-officedocument.presentationml.slideLayout+xml"/>
  <Override PartName="/ppt/slideLayouts/slideLayout591.xml" ContentType="application/vnd.openxmlformats-officedocument.presentationml.slideLayout+xml"/>
  <Override PartName="/ppt/slideLayouts/slideLayout592.xml" ContentType="application/vnd.openxmlformats-officedocument.presentationml.slideLayout+xml"/>
  <Override PartName="/ppt/slideLayouts/slideLayout593.xml" ContentType="application/vnd.openxmlformats-officedocument.presentationml.slideLayout+xml"/>
  <Override PartName="/ppt/slideLayouts/slideLayout594.xml" ContentType="application/vnd.openxmlformats-officedocument.presentationml.slideLayout+xml"/>
  <Override PartName="/ppt/slideLayouts/slideLayout595.xml" ContentType="application/vnd.openxmlformats-officedocument.presentationml.slideLayout+xml"/>
  <Override PartName="/ppt/theme/theme35.xml" ContentType="application/vnd.openxmlformats-officedocument.theme+xml"/>
  <Override PartName="/ppt/slideLayouts/slideLayout596.xml" ContentType="application/vnd.openxmlformats-officedocument.presentationml.slideLayout+xml"/>
  <Override PartName="/ppt/slideLayouts/slideLayout597.xml" ContentType="application/vnd.openxmlformats-officedocument.presentationml.slideLayout+xml"/>
  <Override PartName="/ppt/slideLayouts/slideLayout598.xml" ContentType="application/vnd.openxmlformats-officedocument.presentationml.slideLayout+xml"/>
  <Override PartName="/ppt/slideLayouts/slideLayout599.xml" ContentType="application/vnd.openxmlformats-officedocument.presentationml.slideLayout+xml"/>
  <Override PartName="/ppt/slideLayouts/slideLayout600.xml" ContentType="application/vnd.openxmlformats-officedocument.presentationml.slideLayout+xml"/>
  <Override PartName="/ppt/slideLayouts/slideLayout601.xml" ContentType="application/vnd.openxmlformats-officedocument.presentationml.slideLayout+xml"/>
  <Override PartName="/ppt/slideLayouts/slideLayout602.xml" ContentType="application/vnd.openxmlformats-officedocument.presentationml.slideLayout+xml"/>
  <Override PartName="/ppt/slideLayouts/slideLayout603.xml" ContentType="application/vnd.openxmlformats-officedocument.presentationml.slideLayout+xml"/>
  <Override PartName="/ppt/slideLayouts/slideLayout604.xml" ContentType="application/vnd.openxmlformats-officedocument.presentationml.slideLayout+xml"/>
  <Override PartName="/ppt/slideLayouts/slideLayout605.xml" ContentType="application/vnd.openxmlformats-officedocument.presentationml.slideLayout+xml"/>
  <Override PartName="/ppt/slideLayouts/slideLayout606.xml" ContentType="application/vnd.openxmlformats-officedocument.presentationml.slideLayout+xml"/>
  <Override PartName="/ppt/slideLayouts/slideLayout607.xml" ContentType="application/vnd.openxmlformats-officedocument.presentationml.slideLayout+xml"/>
  <Override PartName="/ppt/slideLayouts/slideLayout608.xml" ContentType="application/vnd.openxmlformats-officedocument.presentationml.slideLayout+xml"/>
  <Override PartName="/ppt/slideLayouts/slideLayout609.xml" ContentType="application/vnd.openxmlformats-officedocument.presentationml.slideLayout+xml"/>
  <Override PartName="/ppt/slideLayouts/slideLayout610.xml" ContentType="application/vnd.openxmlformats-officedocument.presentationml.slideLayout+xml"/>
  <Override PartName="/ppt/slideLayouts/slideLayout611.xml" ContentType="application/vnd.openxmlformats-officedocument.presentationml.slideLayout+xml"/>
  <Override PartName="/ppt/slideLayouts/slideLayout612.xml" ContentType="application/vnd.openxmlformats-officedocument.presentationml.slideLayout+xml"/>
  <Override PartName="/ppt/theme/theme36.xml" ContentType="application/vnd.openxmlformats-officedocument.theme+xml"/>
  <Override PartName="/ppt/slideLayouts/slideLayout613.xml" ContentType="application/vnd.openxmlformats-officedocument.presentationml.slideLayout+xml"/>
  <Override PartName="/ppt/slideLayouts/slideLayout614.xml" ContentType="application/vnd.openxmlformats-officedocument.presentationml.slideLayout+xml"/>
  <Override PartName="/ppt/slideLayouts/slideLayout615.xml" ContentType="application/vnd.openxmlformats-officedocument.presentationml.slideLayout+xml"/>
  <Override PartName="/ppt/slideLayouts/slideLayout616.xml" ContentType="application/vnd.openxmlformats-officedocument.presentationml.slideLayout+xml"/>
  <Override PartName="/ppt/slideLayouts/slideLayout617.xml" ContentType="application/vnd.openxmlformats-officedocument.presentationml.slideLayout+xml"/>
  <Override PartName="/ppt/slideLayouts/slideLayout618.xml" ContentType="application/vnd.openxmlformats-officedocument.presentationml.slideLayout+xml"/>
  <Override PartName="/ppt/slideLayouts/slideLayout619.xml" ContentType="application/vnd.openxmlformats-officedocument.presentationml.slideLayout+xml"/>
  <Override PartName="/ppt/slideLayouts/slideLayout620.xml" ContentType="application/vnd.openxmlformats-officedocument.presentationml.slideLayout+xml"/>
  <Override PartName="/ppt/slideLayouts/slideLayout621.xml" ContentType="application/vnd.openxmlformats-officedocument.presentationml.slideLayout+xml"/>
  <Override PartName="/ppt/slideLayouts/slideLayout622.xml" ContentType="application/vnd.openxmlformats-officedocument.presentationml.slideLayout+xml"/>
  <Override PartName="/ppt/slideLayouts/slideLayout623.xml" ContentType="application/vnd.openxmlformats-officedocument.presentationml.slideLayout+xml"/>
  <Override PartName="/ppt/slideLayouts/slideLayout624.xml" ContentType="application/vnd.openxmlformats-officedocument.presentationml.slideLayout+xml"/>
  <Override PartName="/ppt/slideLayouts/slideLayout625.xml" ContentType="application/vnd.openxmlformats-officedocument.presentationml.slideLayout+xml"/>
  <Override PartName="/ppt/slideLayouts/slideLayout626.xml" ContentType="application/vnd.openxmlformats-officedocument.presentationml.slideLayout+xml"/>
  <Override PartName="/ppt/slideLayouts/slideLayout627.xml" ContentType="application/vnd.openxmlformats-officedocument.presentationml.slideLayout+xml"/>
  <Override PartName="/ppt/slideLayouts/slideLayout628.xml" ContentType="application/vnd.openxmlformats-officedocument.presentationml.slideLayout+xml"/>
  <Override PartName="/ppt/slideLayouts/slideLayout629.xml" ContentType="application/vnd.openxmlformats-officedocument.presentationml.slideLayout+xml"/>
  <Override PartName="/ppt/theme/theme37.xml" ContentType="application/vnd.openxmlformats-officedocument.theme+xml"/>
  <Override PartName="/ppt/slideLayouts/slideLayout630.xml" ContentType="application/vnd.openxmlformats-officedocument.presentationml.slideLayout+xml"/>
  <Override PartName="/ppt/slideLayouts/slideLayout631.xml" ContentType="application/vnd.openxmlformats-officedocument.presentationml.slideLayout+xml"/>
  <Override PartName="/ppt/slideLayouts/slideLayout632.xml" ContentType="application/vnd.openxmlformats-officedocument.presentationml.slideLayout+xml"/>
  <Override PartName="/ppt/slideLayouts/slideLayout633.xml" ContentType="application/vnd.openxmlformats-officedocument.presentationml.slideLayout+xml"/>
  <Override PartName="/ppt/slideLayouts/slideLayout634.xml" ContentType="application/vnd.openxmlformats-officedocument.presentationml.slideLayout+xml"/>
  <Override PartName="/ppt/slideLayouts/slideLayout635.xml" ContentType="application/vnd.openxmlformats-officedocument.presentationml.slideLayout+xml"/>
  <Override PartName="/ppt/slideLayouts/slideLayout636.xml" ContentType="application/vnd.openxmlformats-officedocument.presentationml.slideLayout+xml"/>
  <Override PartName="/ppt/slideLayouts/slideLayout637.xml" ContentType="application/vnd.openxmlformats-officedocument.presentationml.slideLayout+xml"/>
  <Override PartName="/ppt/slideLayouts/slideLayout638.xml" ContentType="application/vnd.openxmlformats-officedocument.presentationml.slideLayout+xml"/>
  <Override PartName="/ppt/slideLayouts/slideLayout639.xml" ContentType="application/vnd.openxmlformats-officedocument.presentationml.slideLayout+xml"/>
  <Override PartName="/ppt/slideLayouts/slideLayout640.xml" ContentType="application/vnd.openxmlformats-officedocument.presentationml.slideLayout+xml"/>
  <Override PartName="/ppt/slideLayouts/slideLayout641.xml" ContentType="application/vnd.openxmlformats-officedocument.presentationml.slideLayout+xml"/>
  <Override PartName="/ppt/slideLayouts/slideLayout642.xml" ContentType="application/vnd.openxmlformats-officedocument.presentationml.slideLayout+xml"/>
  <Override PartName="/ppt/slideLayouts/slideLayout643.xml" ContentType="application/vnd.openxmlformats-officedocument.presentationml.slideLayout+xml"/>
  <Override PartName="/ppt/slideLayouts/slideLayout644.xml" ContentType="application/vnd.openxmlformats-officedocument.presentationml.slideLayout+xml"/>
  <Override PartName="/ppt/slideLayouts/slideLayout645.xml" ContentType="application/vnd.openxmlformats-officedocument.presentationml.slideLayout+xml"/>
  <Override PartName="/ppt/slideLayouts/slideLayout646.xml" ContentType="application/vnd.openxmlformats-officedocument.presentationml.slideLayout+xml"/>
  <Override PartName="/ppt/theme/theme38.xml" ContentType="application/vnd.openxmlformats-officedocument.theme+xml"/>
  <Override PartName="/ppt/slideLayouts/slideLayout647.xml" ContentType="application/vnd.openxmlformats-officedocument.presentationml.slideLayout+xml"/>
  <Override PartName="/ppt/slideLayouts/slideLayout648.xml" ContentType="application/vnd.openxmlformats-officedocument.presentationml.slideLayout+xml"/>
  <Override PartName="/ppt/slideLayouts/slideLayout649.xml" ContentType="application/vnd.openxmlformats-officedocument.presentationml.slideLayout+xml"/>
  <Override PartName="/ppt/slideLayouts/slideLayout650.xml" ContentType="application/vnd.openxmlformats-officedocument.presentationml.slideLayout+xml"/>
  <Override PartName="/ppt/slideLayouts/slideLayout651.xml" ContentType="application/vnd.openxmlformats-officedocument.presentationml.slideLayout+xml"/>
  <Override PartName="/ppt/slideLayouts/slideLayout652.xml" ContentType="application/vnd.openxmlformats-officedocument.presentationml.slideLayout+xml"/>
  <Override PartName="/ppt/slideLayouts/slideLayout653.xml" ContentType="application/vnd.openxmlformats-officedocument.presentationml.slideLayout+xml"/>
  <Override PartName="/ppt/slideLayouts/slideLayout654.xml" ContentType="application/vnd.openxmlformats-officedocument.presentationml.slideLayout+xml"/>
  <Override PartName="/ppt/slideLayouts/slideLayout655.xml" ContentType="application/vnd.openxmlformats-officedocument.presentationml.slideLayout+xml"/>
  <Override PartName="/ppt/slideLayouts/slideLayout656.xml" ContentType="application/vnd.openxmlformats-officedocument.presentationml.slideLayout+xml"/>
  <Override PartName="/ppt/slideLayouts/slideLayout657.xml" ContentType="application/vnd.openxmlformats-officedocument.presentationml.slideLayout+xml"/>
  <Override PartName="/ppt/slideLayouts/slideLayout658.xml" ContentType="application/vnd.openxmlformats-officedocument.presentationml.slideLayout+xml"/>
  <Override PartName="/ppt/slideLayouts/slideLayout659.xml" ContentType="application/vnd.openxmlformats-officedocument.presentationml.slideLayout+xml"/>
  <Override PartName="/ppt/slideLayouts/slideLayout660.xml" ContentType="application/vnd.openxmlformats-officedocument.presentationml.slideLayout+xml"/>
  <Override PartName="/ppt/slideLayouts/slideLayout661.xml" ContentType="application/vnd.openxmlformats-officedocument.presentationml.slideLayout+xml"/>
  <Override PartName="/ppt/slideLayouts/slideLayout662.xml" ContentType="application/vnd.openxmlformats-officedocument.presentationml.slideLayout+xml"/>
  <Override PartName="/ppt/slideLayouts/slideLayout663.xml" ContentType="application/vnd.openxmlformats-officedocument.presentationml.slideLayout+xml"/>
  <Override PartName="/ppt/theme/theme3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  <p:sldMasterId id="2147483669" r:id="rId2"/>
    <p:sldMasterId id="2147483687" r:id="rId3"/>
    <p:sldMasterId id="2147483795" r:id="rId4"/>
    <p:sldMasterId id="2147483813" r:id="rId5"/>
    <p:sldMasterId id="2147483885" r:id="rId6"/>
    <p:sldMasterId id="2147484119" r:id="rId7"/>
    <p:sldMasterId id="2147484155" r:id="rId8"/>
    <p:sldMasterId id="2147484245" r:id="rId9"/>
    <p:sldMasterId id="2147484299" r:id="rId10"/>
    <p:sldMasterId id="2147484317" r:id="rId11"/>
    <p:sldMasterId id="2147484389" r:id="rId12"/>
    <p:sldMasterId id="2147484425" r:id="rId13"/>
    <p:sldMasterId id="2147484479" r:id="rId14"/>
    <p:sldMasterId id="2147484677" r:id="rId15"/>
    <p:sldMasterId id="2147484695" r:id="rId16"/>
    <p:sldMasterId id="2147484731" r:id="rId17"/>
    <p:sldMasterId id="2147484749" r:id="rId18"/>
    <p:sldMasterId id="2147484767" r:id="rId19"/>
    <p:sldMasterId id="2147484803" r:id="rId20"/>
    <p:sldMasterId id="2147484821" r:id="rId21"/>
    <p:sldMasterId id="2147484839" r:id="rId22"/>
    <p:sldMasterId id="2147484893" r:id="rId23"/>
    <p:sldMasterId id="2147484965" r:id="rId24"/>
    <p:sldMasterId id="2147485001" r:id="rId25"/>
    <p:sldMasterId id="2147485019" r:id="rId26"/>
    <p:sldMasterId id="2147485073" r:id="rId27"/>
    <p:sldMasterId id="2147485091" r:id="rId28"/>
    <p:sldMasterId id="2147485109" r:id="rId29"/>
    <p:sldMasterId id="2147485127" r:id="rId30"/>
    <p:sldMasterId id="2147485145" r:id="rId31"/>
    <p:sldMasterId id="2147485163" r:id="rId32"/>
    <p:sldMasterId id="2147485181" r:id="rId33"/>
    <p:sldMasterId id="2147485199" r:id="rId34"/>
    <p:sldMasterId id="2147485217" r:id="rId35"/>
    <p:sldMasterId id="2147485235" r:id="rId36"/>
    <p:sldMasterId id="2147485271" r:id="rId37"/>
    <p:sldMasterId id="2147485289" r:id="rId38"/>
    <p:sldMasterId id="2147485307" r:id="rId39"/>
  </p:sldMasterIdLst>
  <p:sldIdLst>
    <p:sldId id="256" r:id="rId40"/>
    <p:sldId id="268" r:id="rId41"/>
    <p:sldId id="267" r:id="rId42"/>
    <p:sldId id="275" r:id="rId43"/>
    <p:sldId id="276" r:id="rId44"/>
    <p:sldId id="281" r:id="rId45"/>
    <p:sldId id="295" r:id="rId46"/>
    <p:sldId id="438" r:id="rId47"/>
    <p:sldId id="298" r:id="rId48"/>
    <p:sldId id="303" r:id="rId49"/>
    <p:sldId id="307" r:id="rId50"/>
    <p:sldId id="310" r:id="rId51"/>
    <p:sldId id="316" r:id="rId52"/>
    <p:sldId id="320" r:id="rId53"/>
    <p:sldId id="448" r:id="rId54"/>
    <p:sldId id="442" r:id="rId55"/>
    <p:sldId id="356" r:id="rId56"/>
    <p:sldId id="359" r:id="rId57"/>
    <p:sldId id="360" r:id="rId58"/>
    <p:sldId id="364" r:id="rId59"/>
    <p:sldId id="365" r:id="rId60"/>
    <p:sldId id="368" r:id="rId61"/>
    <p:sldId id="439" r:id="rId62"/>
    <p:sldId id="263" r:id="rId63"/>
    <p:sldId id="371" r:id="rId64"/>
    <p:sldId id="372" r:id="rId65"/>
    <p:sldId id="374" r:id="rId66"/>
    <p:sldId id="380" r:id="rId67"/>
    <p:sldId id="452" r:id="rId68"/>
    <p:sldId id="397" r:id="rId69"/>
    <p:sldId id="400" r:id="rId70"/>
    <p:sldId id="403" r:id="rId71"/>
    <p:sldId id="406" r:id="rId72"/>
    <p:sldId id="447" r:id="rId73"/>
    <p:sldId id="408" r:id="rId74"/>
    <p:sldId id="411" r:id="rId75"/>
    <p:sldId id="413" r:id="rId76"/>
    <p:sldId id="415" r:id="rId77"/>
    <p:sldId id="416" r:id="rId78"/>
    <p:sldId id="418" r:id="rId79"/>
    <p:sldId id="423" r:id="rId80"/>
    <p:sldId id="424" r:id="rId81"/>
    <p:sldId id="428" r:id="rId82"/>
    <p:sldId id="427" r:id="rId83"/>
    <p:sldId id="265" r:id="rId84"/>
  </p:sldIdLst>
  <p:sldSz cx="12192000" cy="6858000"/>
  <p:notesSz cx="6858000" cy="9144000"/>
  <p:embeddedFontLst>
    <p:embeddedFont>
      <p:font typeface="Artistik CE" panose="040F0704080607010103" pitchFamily="82" charset="0"/>
      <p:regular r:id="rId85"/>
    </p:embeddedFont>
    <p:embeddedFont>
      <p:font typeface="Bookman Old Style" panose="02050604050505020204" pitchFamily="18" charset="0"/>
      <p:regular r:id="rId86"/>
      <p:bold r:id="rId87"/>
      <p:italic r:id="rId88"/>
      <p:boldItalic r:id="rId89"/>
    </p:embeddedFont>
    <p:embeddedFont>
      <p:font typeface="CoventryScriptCE" panose="020B0500000000000000" pitchFamily="34" charset="2"/>
      <p:regular r:id="rId90"/>
    </p:embeddedFont>
    <p:embeddedFont>
      <p:font typeface="ELEGANCE" panose="00000400000000000000" pitchFamily="2" charset="2"/>
      <p:regular r:id="rId91"/>
    </p:embeddedFont>
    <p:embeddedFont>
      <p:font typeface="Rockwell" panose="02060603020205020403" pitchFamily="18" charset="0"/>
      <p:regular r:id="rId92"/>
      <p:bold r:id="rId93"/>
      <p:italic r:id="rId94"/>
      <p:boldItalic r:id="rId9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GdJqwqIHnzCFfTkG2PtWg==" hashData="MMoN4vYgcq8llfXxuY0MLVYA7BTOwNsolEzyuPPa2rxwlQ22DDU8KIrDQ8MzDxpYbMNHJ57vQ39P3qdawVLx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4645"/>
    <a:srgbClr val="17344C"/>
    <a:srgbClr val="47BBE8"/>
    <a:srgbClr val="270603"/>
    <a:srgbClr val="0D8B07"/>
    <a:srgbClr val="343904"/>
    <a:srgbClr val="371803"/>
    <a:srgbClr val="1AAFF0"/>
    <a:srgbClr val="543F39"/>
    <a:srgbClr val="7A3A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47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1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" Target="slides/slide3.xml"/><Relationship Id="rId47" Type="http://schemas.openxmlformats.org/officeDocument/2006/relationships/slide" Target="slides/slide8.xml"/><Relationship Id="rId50" Type="http://schemas.openxmlformats.org/officeDocument/2006/relationships/slide" Target="slides/slide11.xml"/><Relationship Id="rId55" Type="http://schemas.openxmlformats.org/officeDocument/2006/relationships/slide" Target="slides/slide16.xml"/><Relationship Id="rId63" Type="http://schemas.openxmlformats.org/officeDocument/2006/relationships/slide" Target="slides/slide24.xml"/><Relationship Id="rId68" Type="http://schemas.openxmlformats.org/officeDocument/2006/relationships/slide" Target="slides/slide29.xml"/><Relationship Id="rId76" Type="http://schemas.openxmlformats.org/officeDocument/2006/relationships/slide" Target="slides/slide37.xml"/><Relationship Id="rId84" Type="http://schemas.openxmlformats.org/officeDocument/2006/relationships/slide" Target="slides/slide45.xml"/><Relationship Id="rId89" Type="http://schemas.openxmlformats.org/officeDocument/2006/relationships/font" Target="fonts/font5.fntdata"/><Relationship Id="rId9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32.xml"/><Relationship Id="rId92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" Target="slides/slide1.xml"/><Relationship Id="rId45" Type="http://schemas.openxmlformats.org/officeDocument/2006/relationships/slide" Target="slides/slide6.xml"/><Relationship Id="rId53" Type="http://schemas.openxmlformats.org/officeDocument/2006/relationships/slide" Target="slides/slide14.xml"/><Relationship Id="rId58" Type="http://schemas.openxmlformats.org/officeDocument/2006/relationships/slide" Target="slides/slide19.xml"/><Relationship Id="rId66" Type="http://schemas.openxmlformats.org/officeDocument/2006/relationships/slide" Target="slides/slide27.xml"/><Relationship Id="rId74" Type="http://schemas.openxmlformats.org/officeDocument/2006/relationships/slide" Target="slides/slide35.xml"/><Relationship Id="rId79" Type="http://schemas.openxmlformats.org/officeDocument/2006/relationships/slide" Target="slides/slide40.xml"/><Relationship Id="rId87" Type="http://schemas.openxmlformats.org/officeDocument/2006/relationships/font" Target="fonts/font3.fntdata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22.xml"/><Relationship Id="rId82" Type="http://schemas.openxmlformats.org/officeDocument/2006/relationships/slide" Target="slides/slide43.xml"/><Relationship Id="rId90" Type="http://schemas.openxmlformats.org/officeDocument/2006/relationships/font" Target="fonts/font6.fntdata"/><Relationship Id="rId95" Type="http://schemas.openxmlformats.org/officeDocument/2006/relationships/font" Target="fonts/font11.fntdata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" Target="slides/slide4.xml"/><Relationship Id="rId48" Type="http://schemas.openxmlformats.org/officeDocument/2006/relationships/slide" Target="slides/slide9.xml"/><Relationship Id="rId56" Type="http://schemas.openxmlformats.org/officeDocument/2006/relationships/slide" Target="slides/slide17.xml"/><Relationship Id="rId64" Type="http://schemas.openxmlformats.org/officeDocument/2006/relationships/slide" Target="slides/slide25.xml"/><Relationship Id="rId69" Type="http://schemas.openxmlformats.org/officeDocument/2006/relationships/slide" Target="slides/slide30.xml"/><Relationship Id="rId77" Type="http://schemas.openxmlformats.org/officeDocument/2006/relationships/slide" Target="slides/slide38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2.xml"/><Relationship Id="rId72" Type="http://schemas.openxmlformats.org/officeDocument/2006/relationships/slide" Target="slides/slide33.xml"/><Relationship Id="rId80" Type="http://schemas.openxmlformats.org/officeDocument/2006/relationships/slide" Target="slides/slide41.xml"/><Relationship Id="rId85" Type="http://schemas.openxmlformats.org/officeDocument/2006/relationships/font" Target="fonts/font1.fntdata"/><Relationship Id="rId93" Type="http://schemas.openxmlformats.org/officeDocument/2006/relationships/font" Target="fonts/font9.fntdata"/><Relationship Id="rId9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7.xml"/><Relationship Id="rId59" Type="http://schemas.openxmlformats.org/officeDocument/2006/relationships/slide" Target="slides/slide20.xml"/><Relationship Id="rId67" Type="http://schemas.openxmlformats.org/officeDocument/2006/relationships/slide" Target="slides/slide28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2.xml"/><Relationship Id="rId54" Type="http://schemas.openxmlformats.org/officeDocument/2006/relationships/slide" Target="slides/slide15.xml"/><Relationship Id="rId62" Type="http://schemas.openxmlformats.org/officeDocument/2006/relationships/slide" Target="slides/slide23.xml"/><Relationship Id="rId70" Type="http://schemas.openxmlformats.org/officeDocument/2006/relationships/slide" Target="slides/slide31.xml"/><Relationship Id="rId75" Type="http://schemas.openxmlformats.org/officeDocument/2006/relationships/slide" Target="slides/slide36.xml"/><Relationship Id="rId83" Type="http://schemas.openxmlformats.org/officeDocument/2006/relationships/slide" Target="slides/slide44.xml"/><Relationship Id="rId88" Type="http://schemas.openxmlformats.org/officeDocument/2006/relationships/font" Target="fonts/font4.fntdata"/><Relationship Id="rId91" Type="http://schemas.openxmlformats.org/officeDocument/2006/relationships/font" Target="fonts/font7.fntdata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10.xml"/><Relationship Id="rId57" Type="http://schemas.openxmlformats.org/officeDocument/2006/relationships/slide" Target="slides/slide18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5.xml"/><Relationship Id="rId52" Type="http://schemas.openxmlformats.org/officeDocument/2006/relationships/slide" Target="slides/slide13.xml"/><Relationship Id="rId60" Type="http://schemas.openxmlformats.org/officeDocument/2006/relationships/slide" Target="slides/slide21.xml"/><Relationship Id="rId65" Type="http://schemas.openxmlformats.org/officeDocument/2006/relationships/slide" Target="slides/slide26.xml"/><Relationship Id="rId73" Type="http://schemas.openxmlformats.org/officeDocument/2006/relationships/slide" Target="slides/slide34.xml"/><Relationship Id="rId78" Type="http://schemas.openxmlformats.org/officeDocument/2006/relationships/slide" Target="slides/slide39.xml"/><Relationship Id="rId81" Type="http://schemas.openxmlformats.org/officeDocument/2006/relationships/slide" Target="slides/slide42.xml"/><Relationship Id="rId86" Type="http://schemas.openxmlformats.org/officeDocument/2006/relationships/font" Target="fonts/font2.fntdata"/><Relationship Id="rId94" Type="http://schemas.openxmlformats.org/officeDocument/2006/relationships/font" Target="fonts/font10.fntdata"/><Relationship Id="rId9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9874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580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6470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9067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1705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495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051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6713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127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30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1337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94822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013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8852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4401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33075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1387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0798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5232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0324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0564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3262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19150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8102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46032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22808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00596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6833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8140886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8227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12390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26429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04328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34212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5314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5436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53409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87348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04376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24646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71569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52471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04510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13636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57197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32828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01652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64469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7253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62322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89856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3541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07659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19434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75894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54101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54872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86132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21347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4384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60564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99944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232070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66229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22803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06686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53052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24752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03976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34991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28384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95917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5421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20001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9118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61202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36160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58155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73740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33059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83961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92731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43144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92570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18688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85764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63540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44670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9877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7806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06955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1109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43760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00900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05142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81002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87070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25100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76205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88637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87049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01193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30242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96753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83115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7391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03139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11699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15919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57967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84637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25357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10648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1086612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35369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9790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81517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06767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52037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630118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04297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23860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61119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19743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02531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18746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339523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7878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22257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32436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3696626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140243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35334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731919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66472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551150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17965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638706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333666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681902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940703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811931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927683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74994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16565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4681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390160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4783808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422768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371420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782072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302844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338526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54431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21176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835604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82411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255703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397318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892093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25419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577490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803244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735288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84570282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281734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127905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80310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687253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150027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486494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150167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371411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18080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26047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499246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60083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597337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168262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508196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189979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1429551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379866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400525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572579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487289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666589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257247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346949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735124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481039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26963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064214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686410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33724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34926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437146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584743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9736621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795916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751864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70473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013158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302862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608280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743861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086496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877115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50211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812465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239367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191858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053238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14835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169853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2082966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150530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05639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34751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779106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301892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513245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701620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638089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511757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458072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753307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568159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156520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82804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836178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032441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9413431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306816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852733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359005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413373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281957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493216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488655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590837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275536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82672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509896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72219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531932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230334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51797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860180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1990001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386583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571777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752005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9473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242894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434115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828860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211254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3088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856517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246863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25438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589432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177906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807496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470168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3958481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108239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543956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517429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651428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790336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298284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539887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449214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442064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18652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213080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904501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947362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020670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545173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484226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8269581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183596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07011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594646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350893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30279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587274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586419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975201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012584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010587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235041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244237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347842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642492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309167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703867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8964626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160357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126536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652876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519949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331932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444334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153091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740120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723374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192482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86096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217479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474034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41215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629476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743807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580885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95393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400270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572644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063729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254226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360684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617014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294371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369124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545928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375661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67307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023913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589297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349884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499726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1998451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94788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764525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24200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6308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834991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574258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016141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010301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134153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138731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743189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443414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761950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291916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400731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515716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62711985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996705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186360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541353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974038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48379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16052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261580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960370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14417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103951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142362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522831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351322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717438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185210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42060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3150698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480074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097433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278890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958743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502871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575914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033830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624300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583660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221589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238317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866263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333248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345973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157734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536621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0433957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173690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317536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871048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19562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478940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287581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553982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395285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081648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586845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310624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113656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456770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752210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639680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290339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3323749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207380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579615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773720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74182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371564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857324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999115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7321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564837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071301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922054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397008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189219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91159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316655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685431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5434045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358821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457102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421276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245603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354990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182246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363816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035843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471623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896599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198914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84264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210410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320833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489980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648618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0988708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33371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942953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15745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13373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955004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043488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773920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698692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756891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866673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815395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818372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174891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807402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239615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393476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5772342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459180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89014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59685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366771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056702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550973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500885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380040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613437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655726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54918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805420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164152"/>
      </p:ext>
    </p:extLst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316809"/>
      </p:ext>
    </p:extLst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470150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664660"/>
      </p:ext>
    </p:extLst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36411088"/>
      </p:ext>
    </p:extLst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573864"/>
      </p:ext>
    </p:extLst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013862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227549"/>
      </p:ext>
    </p:extLst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629081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828812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469322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019220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116767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25811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51834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759237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685984"/>
      </p:ext>
    </p:extLst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95322"/>
      </p:ext>
    </p:extLst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945629"/>
      </p:ext>
    </p:extLst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320438"/>
      </p:ext>
    </p:extLst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174514"/>
      </p:ext>
    </p:extLst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46963801"/>
      </p:ext>
    </p:extLst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917619"/>
      </p:ext>
    </p:extLst>
  </p:cSld>
  <p:clrMapOvr>
    <a:masterClrMapping/>
  </p:clrMapOvr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003801"/>
      </p:ext>
    </p:extLst>
  </p:cSld>
  <p:clrMapOvr>
    <a:masterClrMapping/>
  </p:clrMapOvr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059309"/>
      </p:ext>
    </p:extLst>
  </p:cSld>
  <p:clrMapOvr>
    <a:masterClrMapping/>
  </p:clrMapOvr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660500"/>
      </p:ext>
    </p:extLst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268150"/>
      </p:ext>
    </p:extLst>
  </p:cSld>
  <p:clrMapOvr>
    <a:masterClrMapping/>
  </p:clrMapOvr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544344"/>
      </p:ext>
    </p:extLst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225740"/>
      </p:ext>
    </p:extLst>
  </p:cSld>
  <p:clrMapOvr>
    <a:masterClrMapping/>
  </p:clrMapOvr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048184"/>
      </p:ext>
    </p:extLst>
  </p:cSld>
  <p:clrMapOvr>
    <a:masterClrMapping/>
  </p:clrMapOvr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756565"/>
      </p:ext>
    </p:extLst>
  </p:cSld>
  <p:clrMapOvr>
    <a:masterClrMapping/>
  </p:clrMapOvr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626503"/>
      </p:ext>
    </p:extLst>
  </p:cSld>
  <p:clrMapOvr>
    <a:masterClrMapping/>
  </p:clrMapOvr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569443"/>
      </p:ext>
    </p:extLst>
  </p:cSld>
  <p:clrMapOvr>
    <a:masterClrMapping/>
  </p:clrMapOvr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444890"/>
      </p:ext>
    </p:extLst>
  </p:cSld>
  <p:clrMapOvr>
    <a:masterClrMapping/>
  </p:clrMapOvr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921630"/>
      </p:ext>
    </p:extLst>
  </p:cSld>
  <p:clrMapOvr>
    <a:masterClrMapping/>
  </p:clrMapOvr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962200"/>
      </p:ext>
    </p:extLst>
  </p:cSld>
  <p:clrMapOvr>
    <a:masterClrMapping/>
  </p:clrMapOvr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331905"/>
      </p:ext>
    </p:extLst>
  </p:cSld>
  <p:clrMapOvr>
    <a:masterClrMapping/>
  </p:clrMapOvr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2761"/>
      </p:ext>
    </p:extLst>
  </p:cSld>
  <p:clrMapOvr>
    <a:masterClrMapping/>
  </p:clrMapOvr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2581285"/>
      </p:ext>
    </p:extLst>
  </p:cSld>
  <p:clrMapOvr>
    <a:masterClrMapping/>
  </p:clrMapOvr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021705"/>
      </p:ext>
    </p:extLst>
  </p:cSld>
  <p:clrMapOvr>
    <a:masterClrMapping/>
  </p:clrMapOvr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992652"/>
      </p:ext>
    </p:extLst>
  </p:cSld>
  <p:clrMapOvr>
    <a:masterClrMapping/>
  </p:clrMapOvr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807858"/>
      </p:ext>
    </p:extLst>
  </p:cSld>
  <p:clrMapOvr>
    <a:masterClrMapping/>
  </p:clrMapOvr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107031"/>
      </p:ext>
    </p:extLst>
  </p:cSld>
  <p:clrMapOvr>
    <a:masterClrMapping/>
  </p:clrMapOvr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503652"/>
      </p:ext>
    </p:extLst>
  </p:cSld>
  <p:clrMapOvr>
    <a:masterClrMapping/>
  </p:clrMapOvr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672574"/>
      </p:ext>
    </p:extLst>
  </p:cSld>
  <p:clrMapOvr>
    <a:masterClrMapping/>
  </p:clrMapOvr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144803"/>
      </p:ext>
    </p:extLst>
  </p:cSld>
  <p:clrMapOvr>
    <a:masterClrMapping/>
  </p:clrMapOvr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750648"/>
      </p:ext>
    </p:extLst>
  </p:cSld>
  <p:clrMapOvr>
    <a:masterClrMapping/>
  </p:clrMapOvr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479322"/>
      </p:ext>
    </p:extLst>
  </p:cSld>
  <p:clrMapOvr>
    <a:masterClrMapping/>
  </p:clrMapOvr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82443"/>
      </p:ext>
    </p:extLst>
  </p:cSld>
  <p:clrMapOvr>
    <a:masterClrMapping/>
  </p:clrMapOvr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602436"/>
      </p:ext>
    </p:extLst>
  </p:cSld>
  <p:clrMapOvr>
    <a:masterClrMapping/>
  </p:clrMapOvr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256200"/>
      </p:ext>
    </p:extLst>
  </p:cSld>
  <p:clrMapOvr>
    <a:masterClrMapping/>
  </p:clrMapOvr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382887"/>
      </p:ext>
    </p:extLst>
  </p:cSld>
  <p:clrMapOvr>
    <a:masterClrMapping/>
  </p:clrMapOvr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016274"/>
      </p:ext>
    </p:extLst>
  </p:cSld>
  <p:clrMapOvr>
    <a:masterClrMapping/>
  </p:clrMapOvr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016593"/>
      </p:ext>
    </p:extLst>
  </p:cSld>
  <p:clrMapOvr>
    <a:masterClrMapping/>
  </p:clrMapOvr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938195"/>
      </p:ext>
    </p:extLst>
  </p:cSld>
  <p:clrMapOvr>
    <a:masterClrMapping/>
  </p:clrMapOvr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8180671"/>
      </p:ext>
    </p:extLst>
  </p:cSld>
  <p:clrMapOvr>
    <a:masterClrMapping/>
  </p:clrMapOvr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857868"/>
      </p:ext>
    </p:extLst>
  </p:cSld>
  <p:clrMapOvr>
    <a:masterClrMapping/>
  </p:clrMapOvr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597994"/>
      </p:ext>
    </p:extLst>
  </p:cSld>
  <p:clrMapOvr>
    <a:masterClrMapping/>
  </p:clrMapOvr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972744"/>
      </p:ext>
    </p:extLst>
  </p:cSld>
  <p:clrMapOvr>
    <a:masterClrMapping/>
  </p:clrMapOvr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947566"/>
      </p:ext>
    </p:extLst>
  </p:cSld>
  <p:clrMapOvr>
    <a:masterClrMapping/>
  </p:clrMapOvr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18199"/>
      </p:ext>
    </p:extLst>
  </p:cSld>
  <p:clrMapOvr>
    <a:masterClrMapping/>
  </p:clrMapOvr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37722"/>
      </p:ext>
    </p:extLst>
  </p:cSld>
  <p:clrMapOvr>
    <a:masterClrMapping/>
  </p:clrMapOvr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799677"/>
      </p:ext>
    </p:extLst>
  </p:cSld>
  <p:clrMapOvr>
    <a:masterClrMapping/>
  </p:clrMapOvr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209872"/>
      </p:ext>
    </p:extLst>
  </p:cSld>
  <p:clrMapOvr>
    <a:masterClrMapping/>
  </p:clrMapOvr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0086"/>
      </p:ext>
    </p:extLst>
  </p:cSld>
  <p:clrMapOvr>
    <a:masterClrMapping/>
  </p:clrMapOvr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022878"/>
      </p:ext>
    </p:extLst>
  </p:cSld>
  <p:clrMapOvr>
    <a:masterClrMapping/>
  </p:clrMapOvr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84702"/>
      </p:ext>
    </p:extLst>
  </p:cSld>
  <p:clrMapOvr>
    <a:masterClrMapping/>
  </p:clrMapOvr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214695"/>
      </p:ext>
    </p:extLst>
  </p:cSld>
  <p:clrMapOvr>
    <a:masterClrMapping/>
  </p:clrMapOvr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221233"/>
      </p:ext>
    </p:extLst>
  </p:cSld>
  <p:clrMapOvr>
    <a:masterClrMapping/>
  </p:clrMapOvr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958904"/>
      </p:ext>
    </p:extLst>
  </p:cSld>
  <p:clrMapOvr>
    <a:masterClrMapping/>
  </p:clrMapOvr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978891"/>
      </p:ext>
    </p:extLst>
  </p:cSld>
  <p:clrMapOvr>
    <a:masterClrMapping/>
  </p:clrMapOvr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930936"/>
      </p:ext>
    </p:extLst>
  </p:cSld>
  <p:clrMapOvr>
    <a:masterClrMapping/>
  </p:clrMapOvr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2275148"/>
      </p:ext>
    </p:extLst>
  </p:cSld>
  <p:clrMapOvr>
    <a:masterClrMapping/>
  </p:clrMapOvr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722989"/>
      </p:ext>
    </p:extLst>
  </p:cSld>
  <p:clrMapOvr>
    <a:masterClrMapping/>
  </p:clrMapOvr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539920"/>
      </p:ext>
    </p:extLst>
  </p:cSld>
  <p:clrMapOvr>
    <a:masterClrMapping/>
  </p:clrMapOvr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434364"/>
      </p:ext>
    </p:extLst>
  </p:cSld>
  <p:clrMapOvr>
    <a:masterClrMapping/>
  </p:clrMapOvr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225722"/>
      </p:ext>
    </p:extLst>
  </p:cSld>
  <p:clrMapOvr>
    <a:masterClrMapping/>
  </p:clrMapOvr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04990"/>
      </p:ext>
    </p:extLst>
  </p:cSld>
  <p:clrMapOvr>
    <a:masterClrMapping/>
  </p:clrMapOvr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65804"/>
      </p:ext>
    </p:extLst>
  </p:cSld>
  <p:clrMapOvr>
    <a:masterClrMapping/>
  </p:clrMapOvr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439049"/>
      </p:ext>
    </p:extLst>
  </p:cSld>
  <p:clrMapOvr>
    <a:masterClrMapping/>
  </p:clrMapOvr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027492"/>
      </p:ext>
    </p:extLst>
  </p:cSld>
  <p:clrMapOvr>
    <a:masterClrMapping/>
  </p:clrMapOvr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864304"/>
      </p:ext>
    </p:extLst>
  </p:cSld>
  <p:clrMapOvr>
    <a:masterClrMapping/>
  </p:clrMapOvr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137283"/>
      </p:ext>
    </p:extLst>
  </p:cSld>
  <p:clrMapOvr>
    <a:masterClrMapping/>
  </p:clrMapOvr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867305"/>
      </p:ext>
    </p:extLst>
  </p:cSld>
  <p:clrMapOvr>
    <a:masterClrMapping/>
  </p:clrMapOvr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844869"/>
      </p:ext>
    </p:extLst>
  </p:cSld>
  <p:clrMapOvr>
    <a:masterClrMapping/>
  </p:clrMapOvr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824874"/>
      </p:ext>
    </p:extLst>
  </p:cSld>
  <p:clrMapOvr>
    <a:masterClrMapping/>
  </p:clrMapOvr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140263"/>
      </p:ext>
    </p:extLst>
  </p:cSld>
  <p:clrMapOvr>
    <a:masterClrMapping/>
  </p:clrMapOvr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797367"/>
      </p:ext>
    </p:extLst>
  </p:cSld>
  <p:clrMapOvr>
    <a:masterClrMapping/>
  </p:clrMapOvr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157139"/>
      </p:ext>
    </p:extLst>
  </p:cSld>
  <p:clrMapOvr>
    <a:masterClrMapping/>
  </p:clrMapOvr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7456898"/>
      </p:ext>
    </p:extLst>
  </p:cSld>
  <p:clrMapOvr>
    <a:masterClrMapping/>
  </p:clrMapOvr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41979"/>
      </p:ext>
    </p:extLst>
  </p:cSld>
  <p:clrMapOvr>
    <a:masterClrMapping/>
  </p:clrMapOvr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356533"/>
      </p:ext>
    </p:extLst>
  </p:cSld>
  <p:clrMapOvr>
    <a:masterClrMapping/>
  </p:clrMapOvr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670607"/>
      </p:ext>
    </p:extLst>
  </p:cSld>
  <p:clrMapOvr>
    <a:masterClrMapping/>
  </p:clrMapOvr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881539"/>
      </p:ext>
    </p:extLst>
  </p:cSld>
  <p:clrMapOvr>
    <a:masterClrMapping/>
  </p:clrMapOvr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150081"/>
      </p:ext>
    </p:extLst>
  </p:cSld>
  <p:clrMapOvr>
    <a:masterClrMapping/>
  </p:clrMapOvr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97935"/>
      </p:ext>
    </p:extLst>
  </p:cSld>
  <p:clrMapOvr>
    <a:masterClrMapping/>
  </p:clrMapOvr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957798"/>
      </p:ext>
    </p:extLst>
  </p:cSld>
  <p:clrMapOvr>
    <a:masterClrMapping/>
  </p:clrMapOvr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623913"/>
      </p:ext>
    </p:extLst>
  </p:cSld>
  <p:clrMapOvr>
    <a:masterClrMapping/>
  </p:clrMapOvr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177205"/>
      </p:ext>
    </p:extLst>
  </p:cSld>
  <p:clrMapOvr>
    <a:masterClrMapping/>
  </p:clrMapOvr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001548"/>
      </p:ext>
    </p:extLst>
  </p:cSld>
  <p:clrMapOvr>
    <a:masterClrMapping/>
  </p:clrMapOvr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070132"/>
      </p:ext>
    </p:extLst>
  </p:cSld>
  <p:clrMapOvr>
    <a:masterClrMapping/>
  </p:clrMapOvr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04724"/>
      </p:ext>
    </p:extLst>
  </p:cSld>
  <p:clrMapOvr>
    <a:masterClrMapping/>
  </p:clrMapOvr>
</p:sldLayout>
</file>

<file path=ppt/slideLayouts/slideLayout5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910429"/>
      </p:ext>
    </p:extLst>
  </p:cSld>
  <p:clrMapOvr>
    <a:masterClrMapping/>
  </p:clrMapOvr>
</p:sldLayout>
</file>

<file path=ppt/slideLayouts/slideLayout5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646806"/>
      </p:ext>
    </p:extLst>
  </p:cSld>
  <p:clrMapOvr>
    <a:masterClrMapping/>
  </p:clrMapOvr>
</p:sldLayout>
</file>

<file path=ppt/slideLayouts/slideLayout5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449931"/>
      </p:ext>
    </p:extLst>
  </p:cSld>
  <p:clrMapOvr>
    <a:masterClrMapping/>
  </p:clrMapOvr>
</p:sldLayout>
</file>

<file path=ppt/slideLayouts/slideLayout5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301022"/>
      </p:ext>
    </p:extLst>
  </p:cSld>
  <p:clrMapOvr>
    <a:masterClrMapping/>
  </p:clrMapOvr>
</p:sldLayout>
</file>

<file path=ppt/slideLayouts/slideLayout5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7557546"/>
      </p:ext>
    </p:extLst>
  </p:cSld>
  <p:clrMapOvr>
    <a:masterClrMapping/>
  </p:clrMapOvr>
</p:sldLayout>
</file>

<file path=ppt/slideLayouts/slideLayout5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041662"/>
      </p:ext>
    </p:extLst>
  </p:cSld>
  <p:clrMapOvr>
    <a:masterClrMapping/>
  </p:clrMapOvr>
</p:sldLayout>
</file>

<file path=ppt/slideLayouts/slideLayout5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641524"/>
      </p:ext>
    </p:extLst>
  </p:cSld>
  <p:clrMapOvr>
    <a:masterClrMapping/>
  </p:clrMapOvr>
</p:sldLayout>
</file>

<file path=ppt/slideLayouts/slideLayout5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223540"/>
      </p:ext>
    </p:extLst>
  </p:cSld>
  <p:clrMapOvr>
    <a:masterClrMapping/>
  </p:clrMapOvr>
</p:sldLayout>
</file>

<file path=ppt/slideLayouts/slideLayout5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58505"/>
      </p:ext>
    </p:extLst>
  </p:cSld>
  <p:clrMapOvr>
    <a:masterClrMapping/>
  </p:clrMapOvr>
</p:sldLayout>
</file>

<file path=ppt/slideLayouts/slideLayout5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340754"/>
      </p:ext>
    </p:extLst>
  </p:cSld>
  <p:clrMapOvr>
    <a:masterClrMapping/>
  </p:clrMapOvr>
</p:sldLayout>
</file>

<file path=ppt/slideLayouts/slideLayout5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668429"/>
      </p:ext>
    </p:extLst>
  </p:cSld>
  <p:clrMapOvr>
    <a:masterClrMapping/>
  </p:clrMapOvr>
</p:sldLayout>
</file>

<file path=ppt/slideLayouts/slideLayout5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273386"/>
      </p:ext>
    </p:extLst>
  </p:cSld>
  <p:clrMapOvr>
    <a:masterClrMapping/>
  </p:clrMapOvr>
</p:sldLayout>
</file>

<file path=ppt/slideLayouts/slideLayout5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241228"/>
      </p:ext>
    </p:extLst>
  </p:cSld>
  <p:clrMapOvr>
    <a:masterClrMapping/>
  </p:clrMapOvr>
</p:sldLayout>
</file>

<file path=ppt/slideLayouts/slideLayout5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083927"/>
      </p:ext>
    </p:extLst>
  </p:cSld>
  <p:clrMapOvr>
    <a:masterClrMapping/>
  </p:clrMapOvr>
</p:sldLayout>
</file>

<file path=ppt/slideLayouts/slideLayout6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30738"/>
      </p:ext>
    </p:extLst>
  </p:cSld>
  <p:clrMapOvr>
    <a:masterClrMapping/>
  </p:clrMapOvr>
</p:sldLayout>
</file>

<file path=ppt/slideLayouts/slideLayout6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243490"/>
      </p:ext>
    </p:extLst>
  </p:cSld>
  <p:clrMapOvr>
    <a:masterClrMapping/>
  </p:clrMapOvr>
</p:sldLayout>
</file>

<file path=ppt/slideLayouts/slideLayout6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220381"/>
      </p:ext>
    </p:extLst>
  </p:cSld>
  <p:clrMapOvr>
    <a:masterClrMapping/>
  </p:clrMapOvr>
</p:sldLayout>
</file>

<file path=ppt/slideLayouts/slideLayout6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40485"/>
      </p:ext>
    </p:extLst>
  </p:cSld>
  <p:clrMapOvr>
    <a:masterClrMapping/>
  </p:clrMapOvr>
</p:sldLayout>
</file>

<file path=ppt/slideLayouts/slideLayout6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774180"/>
      </p:ext>
    </p:extLst>
  </p:cSld>
  <p:clrMapOvr>
    <a:masterClrMapping/>
  </p:clrMapOvr>
</p:sldLayout>
</file>

<file path=ppt/slideLayouts/slideLayout6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080539"/>
      </p:ext>
    </p:extLst>
  </p:cSld>
  <p:clrMapOvr>
    <a:masterClrMapping/>
  </p:clrMapOvr>
</p:sldLayout>
</file>

<file path=ppt/slideLayouts/slideLayout6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860192"/>
      </p:ext>
    </p:extLst>
  </p:cSld>
  <p:clrMapOvr>
    <a:masterClrMapping/>
  </p:clrMapOvr>
</p:sldLayout>
</file>

<file path=ppt/slideLayouts/slideLayout6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8601578"/>
      </p:ext>
    </p:extLst>
  </p:cSld>
  <p:clrMapOvr>
    <a:masterClrMapping/>
  </p:clrMapOvr>
</p:sldLayout>
</file>

<file path=ppt/slideLayouts/slideLayout6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470943"/>
      </p:ext>
    </p:extLst>
  </p:cSld>
  <p:clrMapOvr>
    <a:masterClrMapping/>
  </p:clrMapOvr>
</p:sldLayout>
</file>

<file path=ppt/slideLayouts/slideLayout6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689039"/>
      </p:ext>
    </p:extLst>
  </p:cSld>
  <p:clrMapOvr>
    <a:masterClrMapping/>
  </p:clrMapOvr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880045"/>
      </p:ext>
    </p:extLst>
  </p:cSld>
  <p:clrMapOvr>
    <a:masterClrMapping/>
  </p:clrMapOvr>
</p:sldLayout>
</file>

<file path=ppt/slideLayouts/slideLayout6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981671"/>
      </p:ext>
    </p:extLst>
  </p:cSld>
  <p:clrMapOvr>
    <a:masterClrMapping/>
  </p:clrMapOvr>
</p:sldLayout>
</file>

<file path=ppt/slideLayouts/slideLayout6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900181"/>
      </p:ext>
    </p:extLst>
  </p:cSld>
  <p:clrMapOvr>
    <a:masterClrMapping/>
  </p:clrMapOvr>
</p:sldLayout>
</file>

<file path=ppt/slideLayouts/slideLayout6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091908"/>
      </p:ext>
    </p:extLst>
  </p:cSld>
  <p:clrMapOvr>
    <a:masterClrMapping/>
  </p:clrMapOvr>
</p:sldLayout>
</file>

<file path=ppt/slideLayouts/slideLayout6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129798"/>
      </p:ext>
    </p:extLst>
  </p:cSld>
  <p:clrMapOvr>
    <a:masterClrMapping/>
  </p:clrMapOvr>
</p:sldLayout>
</file>

<file path=ppt/slideLayouts/slideLayout6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190511"/>
      </p:ext>
    </p:extLst>
  </p:cSld>
  <p:clrMapOvr>
    <a:masterClrMapping/>
  </p:clrMapOvr>
</p:sldLayout>
</file>

<file path=ppt/slideLayouts/slideLayout6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853605"/>
      </p:ext>
    </p:extLst>
  </p:cSld>
  <p:clrMapOvr>
    <a:masterClrMapping/>
  </p:clrMapOvr>
</p:sldLayout>
</file>

<file path=ppt/slideLayouts/slideLayout6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456950"/>
      </p:ext>
    </p:extLst>
  </p:cSld>
  <p:clrMapOvr>
    <a:masterClrMapping/>
  </p:clrMapOvr>
</p:sldLayout>
</file>

<file path=ppt/slideLayouts/slideLayout6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181257"/>
      </p:ext>
    </p:extLst>
  </p:cSld>
  <p:clrMapOvr>
    <a:masterClrMapping/>
  </p:clrMapOvr>
</p:sldLayout>
</file>

<file path=ppt/slideLayouts/slideLayout6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464114"/>
      </p:ext>
    </p:extLst>
  </p:cSld>
  <p:clrMapOvr>
    <a:masterClrMapping/>
  </p:clrMapOvr>
</p:sldLayout>
</file>

<file path=ppt/slideLayouts/slideLayout6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602233"/>
      </p:ext>
    </p:extLst>
  </p:cSld>
  <p:clrMapOvr>
    <a:masterClrMapping/>
  </p:clrMapOvr>
</p:sldLayout>
</file>

<file path=ppt/slideLayouts/slideLayout6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778189"/>
      </p:ext>
    </p:extLst>
  </p:cSld>
  <p:clrMapOvr>
    <a:masterClrMapping/>
  </p:clrMapOvr>
</p:sldLayout>
</file>

<file path=ppt/slideLayouts/slideLayout6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639029"/>
      </p:ext>
    </p:extLst>
  </p:cSld>
  <p:clrMapOvr>
    <a:masterClrMapping/>
  </p:clrMapOvr>
</p:sldLayout>
</file>

<file path=ppt/slideLayouts/slideLayout6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859580"/>
      </p:ext>
    </p:extLst>
  </p:cSld>
  <p:clrMapOvr>
    <a:masterClrMapping/>
  </p:clrMapOvr>
</p:sldLayout>
</file>

<file path=ppt/slideLayouts/slideLayout6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433401"/>
      </p:ext>
    </p:extLst>
  </p:cSld>
  <p:clrMapOvr>
    <a:masterClrMapping/>
  </p:clrMapOvr>
</p:sldLayout>
</file>

<file path=ppt/slideLayouts/slideLayout6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774082"/>
      </p:ext>
    </p:extLst>
  </p:cSld>
  <p:clrMapOvr>
    <a:masterClrMapping/>
  </p:clrMapOvr>
</p:sldLayout>
</file>

<file path=ppt/slideLayouts/slideLayout6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124115"/>
      </p:ext>
    </p:extLst>
  </p:cSld>
  <p:clrMapOvr>
    <a:masterClrMapping/>
  </p:clrMapOvr>
</p:sldLayout>
</file>

<file path=ppt/slideLayouts/slideLayout6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253558"/>
      </p:ext>
    </p:extLst>
  </p:cSld>
  <p:clrMapOvr>
    <a:masterClrMapping/>
  </p:clrMapOvr>
</p:sldLayout>
</file>

<file path=ppt/slideLayouts/slideLayout6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317364"/>
      </p:ext>
    </p:extLst>
  </p:cSld>
  <p:clrMapOvr>
    <a:masterClrMapping/>
  </p:clrMapOvr>
</p:sldLayout>
</file>

<file path=ppt/slideLayouts/slideLayout6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056721"/>
      </p:ext>
    </p:extLst>
  </p:cSld>
  <p:clrMapOvr>
    <a:masterClrMapping/>
  </p:clrMapOvr>
</p:sldLayout>
</file>

<file path=ppt/slideLayouts/slideLayout6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384799"/>
      </p:ext>
    </p:extLst>
  </p:cSld>
  <p:clrMapOvr>
    <a:masterClrMapping/>
  </p:clrMapOvr>
</p:sldLayout>
</file>

<file path=ppt/slideLayouts/slideLayout6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079491"/>
      </p:ext>
    </p:extLst>
  </p:cSld>
  <p:clrMapOvr>
    <a:masterClrMapping/>
  </p:clrMapOvr>
</p:sldLayout>
</file>

<file path=ppt/slideLayouts/slideLayout6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443786"/>
      </p:ext>
    </p:extLst>
  </p:cSld>
  <p:clrMapOvr>
    <a:masterClrMapping/>
  </p:clrMapOvr>
</p:sldLayout>
</file>

<file path=ppt/slideLayouts/slideLayout6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938679"/>
      </p:ext>
    </p:extLst>
  </p:cSld>
  <p:clrMapOvr>
    <a:masterClrMapping/>
  </p:clrMapOvr>
</p:sldLayout>
</file>

<file path=ppt/slideLayouts/slideLayout6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274705"/>
      </p:ext>
    </p:extLst>
  </p:cSld>
  <p:clrMapOvr>
    <a:masterClrMapping/>
  </p:clrMapOvr>
</p:sldLayout>
</file>

<file path=ppt/slideLayouts/slideLayout6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627661"/>
      </p:ext>
    </p:extLst>
  </p:cSld>
  <p:clrMapOvr>
    <a:masterClrMapping/>
  </p:clrMapOvr>
</p:sldLayout>
</file>

<file path=ppt/slideLayouts/slideLayout6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096053"/>
      </p:ext>
    </p:extLst>
  </p:cSld>
  <p:clrMapOvr>
    <a:masterClrMapping/>
  </p:clrMapOvr>
</p:sldLayout>
</file>

<file path=ppt/slideLayouts/slideLayout6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55369"/>
      </p:ext>
    </p:extLst>
  </p:cSld>
  <p:clrMapOvr>
    <a:masterClrMapping/>
  </p:clrMapOvr>
</p:sldLayout>
</file>

<file path=ppt/slideLayouts/slideLayout6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584214"/>
      </p:ext>
    </p:extLst>
  </p:cSld>
  <p:clrMapOvr>
    <a:masterClrMapping/>
  </p:clrMapOvr>
</p:sldLayout>
</file>

<file path=ppt/slideLayouts/slideLayout6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232078"/>
      </p:ext>
    </p:extLst>
  </p:cSld>
  <p:clrMapOvr>
    <a:masterClrMapping/>
  </p:clrMapOvr>
</p:sldLayout>
</file>

<file path=ppt/slideLayouts/slideLayout6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44703"/>
      </p:ext>
    </p:extLst>
  </p:cSld>
  <p:clrMapOvr>
    <a:masterClrMapping/>
  </p:clrMapOvr>
</p:sldLayout>
</file>

<file path=ppt/slideLayouts/slideLayout6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0751140"/>
      </p:ext>
    </p:extLst>
  </p:cSld>
  <p:clrMapOvr>
    <a:masterClrMapping/>
  </p:clrMapOvr>
</p:sldLayout>
</file>

<file path=ppt/slideLayouts/slideLayout6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705479"/>
      </p:ext>
    </p:extLst>
  </p:cSld>
  <p:clrMapOvr>
    <a:masterClrMapping/>
  </p:clrMapOvr>
</p:sldLayout>
</file>

<file path=ppt/slideLayouts/slideLayout6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105210"/>
      </p:ext>
    </p:extLst>
  </p:cSld>
  <p:clrMapOvr>
    <a:masterClrMapping/>
  </p:clrMapOvr>
</p:sldLayout>
</file>

<file path=ppt/slideLayouts/slideLayout6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187546"/>
      </p:ext>
    </p:extLst>
  </p:cSld>
  <p:clrMapOvr>
    <a:masterClrMapping/>
  </p:clrMapOvr>
</p:sldLayout>
</file>

<file path=ppt/slideLayouts/slideLayout6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617772"/>
      </p:ext>
    </p:extLst>
  </p:cSld>
  <p:clrMapOvr>
    <a:masterClrMapping/>
  </p:clrMapOvr>
</p:sldLayout>
</file>

<file path=ppt/slideLayouts/slideLayout6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361274"/>
      </p:ext>
    </p:extLst>
  </p:cSld>
  <p:clrMapOvr>
    <a:masterClrMapping/>
  </p:clrMapOvr>
</p:sldLayout>
</file>

<file path=ppt/slideLayouts/slideLayout6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954588"/>
      </p:ext>
    </p:extLst>
  </p:cSld>
  <p:clrMapOvr>
    <a:masterClrMapping/>
  </p:clrMapOvr>
</p:sldLayout>
</file>

<file path=ppt/slideLayouts/slideLayout6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421684"/>
      </p:ext>
    </p:extLst>
  </p:cSld>
  <p:clrMapOvr>
    <a:masterClrMapping/>
  </p:clrMapOvr>
</p:sldLayout>
</file>

<file path=ppt/slideLayouts/slideLayout6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296851"/>
      </p:ext>
    </p:extLst>
  </p:cSld>
  <p:clrMapOvr>
    <a:masterClrMapping/>
  </p:clrMapOvr>
</p:sldLayout>
</file>

<file path=ppt/slideLayouts/slideLayout6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566026"/>
      </p:ext>
    </p:extLst>
  </p:cSld>
  <p:clrMapOvr>
    <a:masterClrMapping/>
  </p:clrMapOvr>
</p:sldLayout>
</file>

<file path=ppt/slideLayouts/slideLayout6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12733"/>
      </p:ext>
    </p:extLst>
  </p:cSld>
  <p:clrMapOvr>
    <a:masterClrMapping/>
  </p:clrMapOvr>
</p:sldLayout>
</file>

<file path=ppt/slideLayouts/slideLayout6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912946"/>
      </p:ext>
    </p:extLst>
  </p:cSld>
  <p:clrMapOvr>
    <a:masterClrMapping/>
  </p:clrMapOvr>
</p:sldLayout>
</file>

<file path=ppt/slideLayouts/slideLayout6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73735"/>
      </p:ext>
    </p:extLst>
  </p:cSld>
  <p:clrMapOvr>
    <a:masterClrMapping/>
  </p:clrMapOvr>
</p:sldLayout>
</file>

<file path=ppt/slideLayouts/slideLayout6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092278"/>
      </p:ext>
    </p:extLst>
  </p:cSld>
  <p:clrMapOvr>
    <a:masterClrMapping/>
  </p:clrMapOvr>
</p:sldLayout>
</file>

<file path=ppt/slideLayouts/slideLayout6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734485"/>
      </p:ext>
    </p:extLst>
  </p:cSld>
  <p:clrMapOvr>
    <a:masterClrMapping/>
  </p:clrMapOvr>
</p:sldLayout>
</file>

<file path=ppt/slideLayouts/slideLayout6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830136"/>
      </p:ext>
    </p:extLst>
  </p:cSld>
  <p:clrMapOvr>
    <a:masterClrMapping/>
  </p:clrMapOvr>
</p:sldLayout>
</file>

<file path=ppt/slideLayouts/slideLayout6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310497"/>
      </p:ext>
    </p:extLst>
  </p:cSld>
  <p:clrMapOvr>
    <a:masterClrMapping/>
  </p:clrMapOvr>
</p:sldLayout>
</file>

<file path=ppt/slideLayouts/slideLayout6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6599691"/>
      </p:ext>
    </p:extLst>
  </p:cSld>
  <p:clrMapOvr>
    <a:masterClrMapping/>
  </p:clrMapOvr>
</p:sldLayout>
</file>

<file path=ppt/slideLayouts/slideLayout6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590082"/>
      </p:ext>
    </p:extLst>
  </p:cSld>
  <p:clrMapOvr>
    <a:masterClrMapping/>
  </p:clrMapOvr>
</p:sldLayout>
</file>

<file path=ppt/slideLayouts/slideLayout6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458389"/>
      </p:ext>
    </p:extLst>
  </p:cSld>
  <p:clrMapOvr>
    <a:masterClrMapping/>
  </p:clrMapOvr>
</p:sldLayout>
</file>

<file path=ppt/slideLayouts/slideLayout6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382060"/>
      </p:ext>
    </p:extLst>
  </p:cSld>
  <p:clrMapOvr>
    <a:masterClrMapping/>
  </p:clrMapOvr>
</p:sldLayout>
</file>

<file path=ppt/slideLayouts/slideLayout6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20532"/>
      </p:ext>
    </p:extLst>
  </p:cSld>
  <p:clrMapOvr>
    <a:masterClrMapping/>
  </p:clrMapOvr>
</p:sldLayout>
</file>

<file path=ppt/slideLayouts/slideLayout6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146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slideLayout" Target="../slideLayouts/slideLayout98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17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87.xml"/><Relationship Id="rId16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slideLayout" Target="../slideLayouts/slideLayout9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slideLayout" Target="../slideLayouts/slideLayout115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17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4.xml"/><Relationship Id="rId16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Relationship Id="rId14" Type="http://schemas.openxmlformats.org/officeDocument/2006/relationships/slideLayout" Target="../slideLayouts/slideLayout11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17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1.xml"/><Relationship Id="rId16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slideLayout" Target="../slideLayouts/slideLayout13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slideLayout" Target="../slideLayouts/slideLayout149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slideLayout" Target="../slideLayouts/slideLayout148.xml"/><Relationship Id="rId17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38.xml"/><Relationship Id="rId16" Type="http://schemas.openxmlformats.org/officeDocument/2006/relationships/slideLayout" Target="../slideLayouts/slideLayout152.xml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5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Relationship Id="rId14" Type="http://schemas.openxmlformats.org/officeDocument/2006/relationships/slideLayout" Target="../slideLayouts/slideLayout15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slideLayout" Target="../slideLayouts/slideLayout166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17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55.xml"/><Relationship Id="rId16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5" Type="http://schemas.openxmlformats.org/officeDocument/2006/relationships/slideLayout" Target="../slideLayouts/slideLayout168.xml"/><Relationship Id="rId10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slideLayout" Target="../slideLayouts/slideLayout16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13" Type="http://schemas.openxmlformats.org/officeDocument/2006/relationships/slideLayout" Target="../slideLayouts/slideLayout183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slideLayout" Target="../slideLayouts/slideLayout182.xml"/><Relationship Id="rId17" Type="http://schemas.openxmlformats.org/officeDocument/2006/relationships/slideLayout" Target="../slideLayouts/slideLayout187.xml"/><Relationship Id="rId2" Type="http://schemas.openxmlformats.org/officeDocument/2006/relationships/slideLayout" Target="../slideLayouts/slideLayout172.xml"/><Relationship Id="rId16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Relationship Id="rId14" Type="http://schemas.openxmlformats.org/officeDocument/2006/relationships/slideLayout" Target="../slideLayouts/slideLayout1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slideLayout" Target="../slideLayouts/slideLayout200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17" Type="http://schemas.openxmlformats.org/officeDocument/2006/relationships/slideLayout" Target="../slideLayouts/slideLayout204.xml"/><Relationship Id="rId2" Type="http://schemas.openxmlformats.org/officeDocument/2006/relationships/slideLayout" Target="../slideLayouts/slideLayout189.xml"/><Relationship Id="rId16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slideLayout" Target="../slideLayouts/slideLayout20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slideLayout" Target="../slideLayouts/slideLayout217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17" Type="http://schemas.openxmlformats.org/officeDocument/2006/relationships/slideLayout" Target="../slideLayouts/slideLayout221.xml"/><Relationship Id="rId2" Type="http://schemas.openxmlformats.org/officeDocument/2006/relationships/slideLayout" Target="../slideLayouts/slideLayout206.xml"/><Relationship Id="rId16" Type="http://schemas.openxmlformats.org/officeDocument/2006/relationships/slideLayout" Target="../slideLayouts/slideLayout220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5" Type="http://schemas.openxmlformats.org/officeDocument/2006/relationships/slideLayout" Target="../slideLayouts/slideLayout21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Relationship Id="rId14" Type="http://schemas.openxmlformats.org/officeDocument/2006/relationships/slideLayout" Target="../slideLayouts/slideLayout218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9.xml"/><Relationship Id="rId13" Type="http://schemas.openxmlformats.org/officeDocument/2006/relationships/slideLayout" Target="../slideLayouts/slideLayout234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224.xml"/><Relationship Id="rId7" Type="http://schemas.openxmlformats.org/officeDocument/2006/relationships/slideLayout" Target="../slideLayouts/slideLayout228.xml"/><Relationship Id="rId12" Type="http://schemas.openxmlformats.org/officeDocument/2006/relationships/slideLayout" Target="../slideLayouts/slideLayout233.xml"/><Relationship Id="rId17" Type="http://schemas.openxmlformats.org/officeDocument/2006/relationships/slideLayout" Target="../slideLayouts/slideLayout238.xml"/><Relationship Id="rId2" Type="http://schemas.openxmlformats.org/officeDocument/2006/relationships/slideLayout" Target="../slideLayouts/slideLayout223.xml"/><Relationship Id="rId16" Type="http://schemas.openxmlformats.org/officeDocument/2006/relationships/slideLayout" Target="../slideLayouts/slideLayout237.xml"/><Relationship Id="rId1" Type="http://schemas.openxmlformats.org/officeDocument/2006/relationships/slideLayout" Target="../slideLayouts/slideLayout222.xml"/><Relationship Id="rId6" Type="http://schemas.openxmlformats.org/officeDocument/2006/relationships/slideLayout" Target="../slideLayouts/slideLayout227.xml"/><Relationship Id="rId11" Type="http://schemas.openxmlformats.org/officeDocument/2006/relationships/slideLayout" Target="../slideLayouts/slideLayout232.xml"/><Relationship Id="rId5" Type="http://schemas.openxmlformats.org/officeDocument/2006/relationships/slideLayout" Target="../slideLayouts/slideLayout226.xml"/><Relationship Id="rId1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31.xml"/><Relationship Id="rId4" Type="http://schemas.openxmlformats.org/officeDocument/2006/relationships/slideLayout" Target="../slideLayouts/slideLayout225.xml"/><Relationship Id="rId9" Type="http://schemas.openxmlformats.org/officeDocument/2006/relationships/slideLayout" Target="../slideLayouts/slideLayout230.xml"/><Relationship Id="rId14" Type="http://schemas.openxmlformats.org/officeDocument/2006/relationships/slideLayout" Target="../slideLayouts/slideLayout23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6.xml"/><Relationship Id="rId13" Type="http://schemas.openxmlformats.org/officeDocument/2006/relationships/slideLayout" Target="../slideLayouts/slideLayout251.xml"/><Relationship Id="rId18" Type="http://schemas.openxmlformats.org/officeDocument/2006/relationships/theme" Target="../theme/theme15.xml"/><Relationship Id="rId3" Type="http://schemas.openxmlformats.org/officeDocument/2006/relationships/slideLayout" Target="../slideLayouts/slideLayout241.xml"/><Relationship Id="rId7" Type="http://schemas.openxmlformats.org/officeDocument/2006/relationships/slideLayout" Target="../slideLayouts/slideLayout245.xml"/><Relationship Id="rId12" Type="http://schemas.openxmlformats.org/officeDocument/2006/relationships/slideLayout" Target="../slideLayouts/slideLayout250.xml"/><Relationship Id="rId17" Type="http://schemas.openxmlformats.org/officeDocument/2006/relationships/slideLayout" Target="../slideLayouts/slideLayout255.xml"/><Relationship Id="rId2" Type="http://schemas.openxmlformats.org/officeDocument/2006/relationships/slideLayout" Target="../slideLayouts/slideLayout240.xml"/><Relationship Id="rId16" Type="http://schemas.openxmlformats.org/officeDocument/2006/relationships/slideLayout" Target="../slideLayouts/slideLayout254.xml"/><Relationship Id="rId1" Type="http://schemas.openxmlformats.org/officeDocument/2006/relationships/slideLayout" Target="../slideLayouts/slideLayout239.xml"/><Relationship Id="rId6" Type="http://schemas.openxmlformats.org/officeDocument/2006/relationships/slideLayout" Target="../slideLayouts/slideLayout244.xml"/><Relationship Id="rId11" Type="http://schemas.openxmlformats.org/officeDocument/2006/relationships/slideLayout" Target="../slideLayouts/slideLayout249.xml"/><Relationship Id="rId5" Type="http://schemas.openxmlformats.org/officeDocument/2006/relationships/slideLayout" Target="../slideLayouts/slideLayout243.xml"/><Relationship Id="rId1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48.xml"/><Relationship Id="rId4" Type="http://schemas.openxmlformats.org/officeDocument/2006/relationships/slideLayout" Target="../slideLayouts/slideLayout242.xml"/><Relationship Id="rId9" Type="http://schemas.openxmlformats.org/officeDocument/2006/relationships/slideLayout" Target="../slideLayouts/slideLayout247.xml"/><Relationship Id="rId14" Type="http://schemas.openxmlformats.org/officeDocument/2006/relationships/slideLayout" Target="../slideLayouts/slideLayout252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3.xml"/><Relationship Id="rId13" Type="http://schemas.openxmlformats.org/officeDocument/2006/relationships/slideLayout" Target="../slideLayouts/slideLayout268.xml"/><Relationship Id="rId18" Type="http://schemas.openxmlformats.org/officeDocument/2006/relationships/theme" Target="../theme/theme16.xml"/><Relationship Id="rId3" Type="http://schemas.openxmlformats.org/officeDocument/2006/relationships/slideLayout" Target="../slideLayouts/slideLayout258.xml"/><Relationship Id="rId7" Type="http://schemas.openxmlformats.org/officeDocument/2006/relationships/slideLayout" Target="../slideLayouts/slideLayout262.xml"/><Relationship Id="rId12" Type="http://schemas.openxmlformats.org/officeDocument/2006/relationships/slideLayout" Target="../slideLayouts/slideLayout267.xml"/><Relationship Id="rId17" Type="http://schemas.openxmlformats.org/officeDocument/2006/relationships/slideLayout" Target="../slideLayouts/slideLayout272.xml"/><Relationship Id="rId2" Type="http://schemas.openxmlformats.org/officeDocument/2006/relationships/slideLayout" Target="../slideLayouts/slideLayout257.xml"/><Relationship Id="rId16" Type="http://schemas.openxmlformats.org/officeDocument/2006/relationships/slideLayout" Target="../slideLayouts/slideLayout271.xml"/><Relationship Id="rId1" Type="http://schemas.openxmlformats.org/officeDocument/2006/relationships/slideLayout" Target="../slideLayouts/slideLayout256.xml"/><Relationship Id="rId6" Type="http://schemas.openxmlformats.org/officeDocument/2006/relationships/slideLayout" Target="../slideLayouts/slideLayout261.xml"/><Relationship Id="rId11" Type="http://schemas.openxmlformats.org/officeDocument/2006/relationships/slideLayout" Target="../slideLayouts/slideLayout266.xml"/><Relationship Id="rId5" Type="http://schemas.openxmlformats.org/officeDocument/2006/relationships/slideLayout" Target="../slideLayouts/slideLayout260.xml"/><Relationship Id="rId15" Type="http://schemas.openxmlformats.org/officeDocument/2006/relationships/slideLayout" Target="../slideLayouts/slideLayout270.xml"/><Relationship Id="rId10" Type="http://schemas.openxmlformats.org/officeDocument/2006/relationships/slideLayout" Target="../slideLayouts/slideLayout265.xml"/><Relationship Id="rId4" Type="http://schemas.openxmlformats.org/officeDocument/2006/relationships/slideLayout" Target="../slideLayouts/slideLayout259.xml"/><Relationship Id="rId9" Type="http://schemas.openxmlformats.org/officeDocument/2006/relationships/slideLayout" Target="../slideLayouts/slideLayout264.xml"/><Relationship Id="rId14" Type="http://schemas.openxmlformats.org/officeDocument/2006/relationships/slideLayout" Target="../slideLayouts/slideLayout26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0.xml"/><Relationship Id="rId13" Type="http://schemas.openxmlformats.org/officeDocument/2006/relationships/slideLayout" Target="../slideLayouts/slideLayout285.xml"/><Relationship Id="rId18" Type="http://schemas.openxmlformats.org/officeDocument/2006/relationships/theme" Target="../theme/theme17.xml"/><Relationship Id="rId3" Type="http://schemas.openxmlformats.org/officeDocument/2006/relationships/slideLayout" Target="../slideLayouts/slideLayout275.xml"/><Relationship Id="rId7" Type="http://schemas.openxmlformats.org/officeDocument/2006/relationships/slideLayout" Target="../slideLayouts/slideLayout279.xml"/><Relationship Id="rId12" Type="http://schemas.openxmlformats.org/officeDocument/2006/relationships/slideLayout" Target="../slideLayouts/slideLayout284.xml"/><Relationship Id="rId17" Type="http://schemas.openxmlformats.org/officeDocument/2006/relationships/slideLayout" Target="../slideLayouts/slideLayout289.xml"/><Relationship Id="rId2" Type="http://schemas.openxmlformats.org/officeDocument/2006/relationships/slideLayout" Target="../slideLayouts/slideLayout274.xml"/><Relationship Id="rId16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73.xml"/><Relationship Id="rId6" Type="http://schemas.openxmlformats.org/officeDocument/2006/relationships/slideLayout" Target="../slideLayouts/slideLayout278.xml"/><Relationship Id="rId11" Type="http://schemas.openxmlformats.org/officeDocument/2006/relationships/slideLayout" Target="../slideLayouts/slideLayout283.xml"/><Relationship Id="rId5" Type="http://schemas.openxmlformats.org/officeDocument/2006/relationships/slideLayout" Target="../slideLayouts/slideLayout277.xml"/><Relationship Id="rId15" Type="http://schemas.openxmlformats.org/officeDocument/2006/relationships/slideLayout" Target="../slideLayouts/slideLayout287.xml"/><Relationship Id="rId10" Type="http://schemas.openxmlformats.org/officeDocument/2006/relationships/slideLayout" Target="../slideLayouts/slideLayout282.xml"/><Relationship Id="rId4" Type="http://schemas.openxmlformats.org/officeDocument/2006/relationships/slideLayout" Target="../slideLayouts/slideLayout276.xml"/><Relationship Id="rId9" Type="http://schemas.openxmlformats.org/officeDocument/2006/relationships/slideLayout" Target="../slideLayouts/slideLayout281.xml"/><Relationship Id="rId14" Type="http://schemas.openxmlformats.org/officeDocument/2006/relationships/slideLayout" Target="../slideLayouts/slideLayout286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7.xml"/><Relationship Id="rId13" Type="http://schemas.openxmlformats.org/officeDocument/2006/relationships/slideLayout" Target="../slideLayouts/slideLayout302.xml"/><Relationship Id="rId18" Type="http://schemas.openxmlformats.org/officeDocument/2006/relationships/theme" Target="../theme/theme18.xml"/><Relationship Id="rId3" Type="http://schemas.openxmlformats.org/officeDocument/2006/relationships/slideLayout" Target="../slideLayouts/slideLayout292.xml"/><Relationship Id="rId7" Type="http://schemas.openxmlformats.org/officeDocument/2006/relationships/slideLayout" Target="../slideLayouts/slideLayout296.xml"/><Relationship Id="rId12" Type="http://schemas.openxmlformats.org/officeDocument/2006/relationships/slideLayout" Target="../slideLayouts/slideLayout301.xml"/><Relationship Id="rId17" Type="http://schemas.openxmlformats.org/officeDocument/2006/relationships/slideLayout" Target="../slideLayouts/slideLayout306.xml"/><Relationship Id="rId2" Type="http://schemas.openxmlformats.org/officeDocument/2006/relationships/slideLayout" Target="../slideLayouts/slideLayout291.xml"/><Relationship Id="rId16" Type="http://schemas.openxmlformats.org/officeDocument/2006/relationships/slideLayout" Target="../slideLayouts/slideLayout305.xml"/><Relationship Id="rId1" Type="http://schemas.openxmlformats.org/officeDocument/2006/relationships/slideLayout" Target="../slideLayouts/slideLayout290.xml"/><Relationship Id="rId6" Type="http://schemas.openxmlformats.org/officeDocument/2006/relationships/slideLayout" Target="../slideLayouts/slideLayout295.xml"/><Relationship Id="rId11" Type="http://schemas.openxmlformats.org/officeDocument/2006/relationships/slideLayout" Target="../slideLayouts/slideLayout300.xml"/><Relationship Id="rId5" Type="http://schemas.openxmlformats.org/officeDocument/2006/relationships/slideLayout" Target="../slideLayouts/slideLayout294.xml"/><Relationship Id="rId15" Type="http://schemas.openxmlformats.org/officeDocument/2006/relationships/slideLayout" Target="../slideLayouts/slideLayout304.xml"/><Relationship Id="rId10" Type="http://schemas.openxmlformats.org/officeDocument/2006/relationships/slideLayout" Target="../slideLayouts/slideLayout299.xml"/><Relationship Id="rId4" Type="http://schemas.openxmlformats.org/officeDocument/2006/relationships/slideLayout" Target="../slideLayouts/slideLayout293.xml"/><Relationship Id="rId9" Type="http://schemas.openxmlformats.org/officeDocument/2006/relationships/slideLayout" Target="../slideLayouts/slideLayout298.xml"/><Relationship Id="rId14" Type="http://schemas.openxmlformats.org/officeDocument/2006/relationships/slideLayout" Target="../slideLayouts/slideLayout303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4.xml"/><Relationship Id="rId13" Type="http://schemas.openxmlformats.org/officeDocument/2006/relationships/slideLayout" Target="../slideLayouts/slideLayout319.xml"/><Relationship Id="rId18" Type="http://schemas.openxmlformats.org/officeDocument/2006/relationships/theme" Target="../theme/theme19.xml"/><Relationship Id="rId3" Type="http://schemas.openxmlformats.org/officeDocument/2006/relationships/slideLayout" Target="../slideLayouts/slideLayout309.xml"/><Relationship Id="rId7" Type="http://schemas.openxmlformats.org/officeDocument/2006/relationships/slideLayout" Target="../slideLayouts/slideLayout313.xml"/><Relationship Id="rId12" Type="http://schemas.openxmlformats.org/officeDocument/2006/relationships/slideLayout" Target="../slideLayouts/slideLayout318.xml"/><Relationship Id="rId17" Type="http://schemas.openxmlformats.org/officeDocument/2006/relationships/slideLayout" Target="../slideLayouts/slideLayout323.xml"/><Relationship Id="rId2" Type="http://schemas.openxmlformats.org/officeDocument/2006/relationships/slideLayout" Target="../slideLayouts/slideLayout308.xml"/><Relationship Id="rId16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307.xml"/><Relationship Id="rId6" Type="http://schemas.openxmlformats.org/officeDocument/2006/relationships/slideLayout" Target="../slideLayouts/slideLayout312.xml"/><Relationship Id="rId11" Type="http://schemas.openxmlformats.org/officeDocument/2006/relationships/slideLayout" Target="../slideLayouts/slideLayout317.xml"/><Relationship Id="rId5" Type="http://schemas.openxmlformats.org/officeDocument/2006/relationships/slideLayout" Target="../slideLayouts/slideLayout311.xml"/><Relationship Id="rId15" Type="http://schemas.openxmlformats.org/officeDocument/2006/relationships/slideLayout" Target="../slideLayouts/slideLayout321.xml"/><Relationship Id="rId10" Type="http://schemas.openxmlformats.org/officeDocument/2006/relationships/slideLayout" Target="../slideLayouts/slideLayout316.xml"/><Relationship Id="rId4" Type="http://schemas.openxmlformats.org/officeDocument/2006/relationships/slideLayout" Target="../slideLayouts/slideLayout310.xml"/><Relationship Id="rId9" Type="http://schemas.openxmlformats.org/officeDocument/2006/relationships/slideLayout" Target="../slideLayouts/slideLayout315.xml"/><Relationship Id="rId14" Type="http://schemas.openxmlformats.org/officeDocument/2006/relationships/slideLayout" Target="../slideLayouts/slideLayout320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1.xml"/><Relationship Id="rId13" Type="http://schemas.openxmlformats.org/officeDocument/2006/relationships/slideLayout" Target="../slideLayouts/slideLayout336.xml"/><Relationship Id="rId18" Type="http://schemas.openxmlformats.org/officeDocument/2006/relationships/theme" Target="../theme/theme20.xml"/><Relationship Id="rId3" Type="http://schemas.openxmlformats.org/officeDocument/2006/relationships/slideLayout" Target="../slideLayouts/slideLayout326.xml"/><Relationship Id="rId7" Type="http://schemas.openxmlformats.org/officeDocument/2006/relationships/slideLayout" Target="../slideLayouts/slideLayout330.xml"/><Relationship Id="rId12" Type="http://schemas.openxmlformats.org/officeDocument/2006/relationships/slideLayout" Target="../slideLayouts/slideLayout335.xml"/><Relationship Id="rId17" Type="http://schemas.openxmlformats.org/officeDocument/2006/relationships/slideLayout" Target="../slideLayouts/slideLayout340.xml"/><Relationship Id="rId2" Type="http://schemas.openxmlformats.org/officeDocument/2006/relationships/slideLayout" Target="../slideLayouts/slideLayout325.xml"/><Relationship Id="rId16" Type="http://schemas.openxmlformats.org/officeDocument/2006/relationships/slideLayout" Target="../slideLayouts/slideLayout339.xml"/><Relationship Id="rId1" Type="http://schemas.openxmlformats.org/officeDocument/2006/relationships/slideLayout" Target="../slideLayouts/slideLayout324.xml"/><Relationship Id="rId6" Type="http://schemas.openxmlformats.org/officeDocument/2006/relationships/slideLayout" Target="../slideLayouts/slideLayout329.xml"/><Relationship Id="rId11" Type="http://schemas.openxmlformats.org/officeDocument/2006/relationships/slideLayout" Target="../slideLayouts/slideLayout334.xml"/><Relationship Id="rId5" Type="http://schemas.openxmlformats.org/officeDocument/2006/relationships/slideLayout" Target="../slideLayouts/slideLayout328.xml"/><Relationship Id="rId15" Type="http://schemas.openxmlformats.org/officeDocument/2006/relationships/slideLayout" Target="../slideLayouts/slideLayout338.xml"/><Relationship Id="rId10" Type="http://schemas.openxmlformats.org/officeDocument/2006/relationships/slideLayout" Target="../slideLayouts/slideLayout333.xml"/><Relationship Id="rId4" Type="http://schemas.openxmlformats.org/officeDocument/2006/relationships/slideLayout" Target="../slideLayouts/slideLayout327.xml"/><Relationship Id="rId9" Type="http://schemas.openxmlformats.org/officeDocument/2006/relationships/slideLayout" Target="../slideLayouts/slideLayout332.xml"/><Relationship Id="rId14" Type="http://schemas.openxmlformats.org/officeDocument/2006/relationships/slideLayout" Target="../slideLayouts/slideLayout337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8.xml"/><Relationship Id="rId13" Type="http://schemas.openxmlformats.org/officeDocument/2006/relationships/slideLayout" Target="../slideLayouts/slideLayout353.xml"/><Relationship Id="rId18" Type="http://schemas.openxmlformats.org/officeDocument/2006/relationships/theme" Target="../theme/theme21.xml"/><Relationship Id="rId3" Type="http://schemas.openxmlformats.org/officeDocument/2006/relationships/slideLayout" Target="../slideLayouts/slideLayout343.xml"/><Relationship Id="rId7" Type="http://schemas.openxmlformats.org/officeDocument/2006/relationships/slideLayout" Target="../slideLayouts/slideLayout347.xml"/><Relationship Id="rId12" Type="http://schemas.openxmlformats.org/officeDocument/2006/relationships/slideLayout" Target="../slideLayouts/slideLayout352.xml"/><Relationship Id="rId17" Type="http://schemas.openxmlformats.org/officeDocument/2006/relationships/slideLayout" Target="../slideLayouts/slideLayout357.xml"/><Relationship Id="rId2" Type="http://schemas.openxmlformats.org/officeDocument/2006/relationships/slideLayout" Target="../slideLayouts/slideLayout342.xml"/><Relationship Id="rId16" Type="http://schemas.openxmlformats.org/officeDocument/2006/relationships/slideLayout" Target="../slideLayouts/slideLayout356.xml"/><Relationship Id="rId1" Type="http://schemas.openxmlformats.org/officeDocument/2006/relationships/slideLayout" Target="../slideLayouts/slideLayout341.xml"/><Relationship Id="rId6" Type="http://schemas.openxmlformats.org/officeDocument/2006/relationships/slideLayout" Target="../slideLayouts/slideLayout346.xml"/><Relationship Id="rId11" Type="http://schemas.openxmlformats.org/officeDocument/2006/relationships/slideLayout" Target="../slideLayouts/slideLayout351.xml"/><Relationship Id="rId5" Type="http://schemas.openxmlformats.org/officeDocument/2006/relationships/slideLayout" Target="../slideLayouts/slideLayout345.xml"/><Relationship Id="rId15" Type="http://schemas.openxmlformats.org/officeDocument/2006/relationships/slideLayout" Target="../slideLayouts/slideLayout355.xml"/><Relationship Id="rId10" Type="http://schemas.openxmlformats.org/officeDocument/2006/relationships/slideLayout" Target="../slideLayouts/slideLayout350.xml"/><Relationship Id="rId4" Type="http://schemas.openxmlformats.org/officeDocument/2006/relationships/slideLayout" Target="../slideLayouts/slideLayout344.xml"/><Relationship Id="rId9" Type="http://schemas.openxmlformats.org/officeDocument/2006/relationships/slideLayout" Target="../slideLayouts/slideLayout349.xml"/><Relationship Id="rId14" Type="http://schemas.openxmlformats.org/officeDocument/2006/relationships/slideLayout" Target="../slideLayouts/slideLayout354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5.xml"/><Relationship Id="rId13" Type="http://schemas.openxmlformats.org/officeDocument/2006/relationships/slideLayout" Target="../slideLayouts/slideLayout370.xml"/><Relationship Id="rId18" Type="http://schemas.openxmlformats.org/officeDocument/2006/relationships/theme" Target="../theme/theme22.xml"/><Relationship Id="rId3" Type="http://schemas.openxmlformats.org/officeDocument/2006/relationships/slideLayout" Target="../slideLayouts/slideLayout360.xml"/><Relationship Id="rId7" Type="http://schemas.openxmlformats.org/officeDocument/2006/relationships/slideLayout" Target="../slideLayouts/slideLayout364.xml"/><Relationship Id="rId12" Type="http://schemas.openxmlformats.org/officeDocument/2006/relationships/slideLayout" Target="../slideLayouts/slideLayout369.xml"/><Relationship Id="rId17" Type="http://schemas.openxmlformats.org/officeDocument/2006/relationships/slideLayout" Target="../slideLayouts/slideLayout374.xml"/><Relationship Id="rId2" Type="http://schemas.openxmlformats.org/officeDocument/2006/relationships/slideLayout" Target="../slideLayouts/slideLayout359.xml"/><Relationship Id="rId16" Type="http://schemas.openxmlformats.org/officeDocument/2006/relationships/slideLayout" Target="../slideLayouts/slideLayout373.xml"/><Relationship Id="rId1" Type="http://schemas.openxmlformats.org/officeDocument/2006/relationships/slideLayout" Target="../slideLayouts/slideLayout358.xml"/><Relationship Id="rId6" Type="http://schemas.openxmlformats.org/officeDocument/2006/relationships/slideLayout" Target="../slideLayouts/slideLayout363.xml"/><Relationship Id="rId11" Type="http://schemas.openxmlformats.org/officeDocument/2006/relationships/slideLayout" Target="../slideLayouts/slideLayout368.xml"/><Relationship Id="rId5" Type="http://schemas.openxmlformats.org/officeDocument/2006/relationships/slideLayout" Target="../slideLayouts/slideLayout362.xml"/><Relationship Id="rId15" Type="http://schemas.openxmlformats.org/officeDocument/2006/relationships/slideLayout" Target="../slideLayouts/slideLayout372.xml"/><Relationship Id="rId10" Type="http://schemas.openxmlformats.org/officeDocument/2006/relationships/slideLayout" Target="../slideLayouts/slideLayout367.xml"/><Relationship Id="rId4" Type="http://schemas.openxmlformats.org/officeDocument/2006/relationships/slideLayout" Target="../slideLayouts/slideLayout361.xml"/><Relationship Id="rId9" Type="http://schemas.openxmlformats.org/officeDocument/2006/relationships/slideLayout" Target="../slideLayouts/slideLayout366.xml"/><Relationship Id="rId14" Type="http://schemas.openxmlformats.org/officeDocument/2006/relationships/slideLayout" Target="../slideLayouts/slideLayout371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2.xml"/><Relationship Id="rId13" Type="http://schemas.openxmlformats.org/officeDocument/2006/relationships/slideLayout" Target="../slideLayouts/slideLayout387.xml"/><Relationship Id="rId18" Type="http://schemas.openxmlformats.org/officeDocument/2006/relationships/theme" Target="../theme/theme23.xml"/><Relationship Id="rId3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81.xml"/><Relationship Id="rId12" Type="http://schemas.openxmlformats.org/officeDocument/2006/relationships/slideLayout" Target="../slideLayouts/slideLayout386.xml"/><Relationship Id="rId17" Type="http://schemas.openxmlformats.org/officeDocument/2006/relationships/slideLayout" Target="../slideLayouts/slideLayout391.xml"/><Relationship Id="rId2" Type="http://schemas.openxmlformats.org/officeDocument/2006/relationships/slideLayout" Target="../slideLayouts/slideLayout376.xml"/><Relationship Id="rId16" Type="http://schemas.openxmlformats.org/officeDocument/2006/relationships/slideLayout" Target="../slideLayouts/slideLayout390.xml"/><Relationship Id="rId1" Type="http://schemas.openxmlformats.org/officeDocument/2006/relationships/slideLayout" Target="../slideLayouts/slideLayout375.xml"/><Relationship Id="rId6" Type="http://schemas.openxmlformats.org/officeDocument/2006/relationships/slideLayout" Target="../slideLayouts/slideLayout380.xml"/><Relationship Id="rId11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79.xml"/><Relationship Id="rId15" Type="http://schemas.openxmlformats.org/officeDocument/2006/relationships/slideLayout" Target="../slideLayouts/slideLayout389.xml"/><Relationship Id="rId10" Type="http://schemas.openxmlformats.org/officeDocument/2006/relationships/slideLayout" Target="../slideLayouts/slideLayout384.xml"/><Relationship Id="rId4" Type="http://schemas.openxmlformats.org/officeDocument/2006/relationships/slideLayout" Target="../slideLayouts/slideLayout378.xml"/><Relationship Id="rId9" Type="http://schemas.openxmlformats.org/officeDocument/2006/relationships/slideLayout" Target="../slideLayouts/slideLayout383.xml"/><Relationship Id="rId14" Type="http://schemas.openxmlformats.org/officeDocument/2006/relationships/slideLayout" Target="../slideLayouts/slideLayout388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9.xml"/><Relationship Id="rId13" Type="http://schemas.openxmlformats.org/officeDocument/2006/relationships/slideLayout" Target="../slideLayouts/slideLayout404.xml"/><Relationship Id="rId18" Type="http://schemas.openxmlformats.org/officeDocument/2006/relationships/theme" Target="../theme/theme24.xml"/><Relationship Id="rId3" Type="http://schemas.openxmlformats.org/officeDocument/2006/relationships/slideLayout" Target="../slideLayouts/slideLayout394.xml"/><Relationship Id="rId7" Type="http://schemas.openxmlformats.org/officeDocument/2006/relationships/slideLayout" Target="../slideLayouts/slideLayout398.xml"/><Relationship Id="rId12" Type="http://schemas.openxmlformats.org/officeDocument/2006/relationships/slideLayout" Target="../slideLayouts/slideLayout403.xml"/><Relationship Id="rId17" Type="http://schemas.openxmlformats.org/officeDocument/2006/relationships/slideLayout" Target="../slideLayouts/slideLayout408.xml"/><Relationship Id="rId2" Type="http://schemas.openxmlformats.org/officeDocument/2006/relationships/slideLayout" Target="../slideLayouts/slideLayout393.xml"/><Relationship Id="rId16" Type="http://schemas.openxmlformats.org/officeDocument/2006/relationships/slideLayout" Target="../slideLayouts/slideLayout407.xml"/><Relationship Id="rId1" Type="http://schemas.openxmlformats.org/officeDocument/2006/relationships/slideLayout" Target="../slideLayouts/slideLayout392.xml"/><Relationship Id="rId6" Type="http://schemas.openxmlformats.org/officeDocument/2006/relationships/slideLayout" Target="../slideLayouts/slideLayout397.xml"/><Relationship Id="rId11" Type="http://schemas.openxmlformats.org/officeDocument/2006/relationships/slideLayout" Target="../slideLayouts/slideLayout402.xml"/><Relationship Id="rId5" Type="http://schemas.openxmlformats.org/officeDocument/2006/relationships/slideLayout" Target="../slideLayouts/slideLayout396.xml"/><Relationship Id="rId15" Type="http://schemas.openxmlformats.org/officeDocument/2006/relationships/slideLayout" Target="../slideLayouts/slideLayout406.xml"/><Relationship Id="rId10" Type="http://schemas.openxmlformats.org/officeDocument/2006/relationships/slideLayout" Target="../slideLayouts/slideLayout401.xml"/><Relationship Id="rId4" Type="http://schemas.openxmlformats.org/officeDocument/2006/relationships/slideLayout" Target="../slideLayouts/slideLayout395.xml"/><Relationship Id="rId9" Type="http://schemas.openxmlformats.org/officeDocument/2006/relationships/slideLayout" Target="../slideLayouts/slideLayout400.xml"/><Relationship Id="rId14" Type="http://schemas.openxmlformats.org/officeDocument/2006/relationships/slideLayout" Target="../slideLayouts/slideLayout405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13" Type="http://schemas.openxmlformats.org/officeDocument/2006/relationships/slideLayout" Target="../slideLayouts/slideLayout421.xml"/><Relationship Id="rId18" Type="http://schemas.openxmlformats.org/officeDocument/2006/relationships/theme" Target="../theme/theme25.xml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slideLayout" Target="../slideLayouts/slideLayout420.xml"/><Relationship Id="rId17" Type="http://schemas.openxmlformats.org/officeDocument/2006/relationships/slideLayout" Target="../slideLayouts/slideLayout425.xml"/><Relationship Id="rId2" Type="http://schemas.openxmlformats.org/officeDocument/2006/relationships/slideLayout" Target="../slideLayouts/slideLayout410.xml"/><Relationship Id="rId16" Type="http://schemas.openxmlformats.org/officeDocument/2006/relationships/slideLayout" Target="../slideLayouts/slideLayout424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5" Type="http://schemas.openxmlformats.org/officeDocument/2006/relationships/slideLayout" Target="../slideLayouts/slideLayout423.xml"/><Relationship Id="rId10" Type="http://schemas.openxmlformats.org/officeDocument/2006/relationships/slideLayout" Target="../slideLayouts/slideLayout418.xml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Relationship Id="rId14" Type="http://schemas.openxmlformats.org/officeDocument/2006/relationships/slideLayout" Target="../slideLayouts/slideLayout422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3.xml"/><Relationship Id="rId13" Type="http://schemas.openxmlformats.org/officeDocument/2006/relationships/slideLayout" Target="../slideLayouts/slideLayout438.xml"/><Relationship Id="rId18" Type="http://schemas.openxmlformats.org/officeDocument/2006/relationships/theme" Target="../theme/theme26.xml"/><Relationship Id="rId3" Type="http://schemas.openxmlformats.org/officeDocument/2006/relationships/slideLayout" Target="../slideLayouts/slideLayout428.xml"/><Relationship Id="rId7" Type="http://schemas.openxmlformats.org/officeDocument/2006/relationships/slideLayout" Target="../slideLayouts/slideLayout432.xml"/><Relationship Id="rId12" Type="http://schemas.openxmlformats.org/officeDocument/2006/relationships/slideLayout" Target="../slideLayouts/slideLayout437.xml"/><Relationship Id="rId17" Type="http://schemas.openxmlformats.org/officeDocument/2006/relationships/slideLayout" Target="../slideLayouts/slideLayout442.xml"/><Relationship Id="rId2" Type="http://schemas.openxmlformats.org/officeDocument/2006/relationships/slideLayout" Target="../slideLayouts/slideLayout427.xml"/><Relationship Id="rId16" Type="http://schemas.openxmlformats.org/officeDocument/2006/relationships/slideLayout" Target="../slideLayouts/slideLayout441.xml"/><Relationship Id="rId1" Type="http://schemas.openxmlformats.org/officeDocument/2006/relationships/slideLayout" Target="../slideLayouts/slideLayout426.xml"/><Relationship Id="rId6" Type="http://schemas.openxmlformats.org/officeDocument/2006/relationships/slideLayout" Target="../slideLayouts/slideLayout431.xml"/><Relationship Id="rId11" Type="http://schemas.openxmlformats.org/officeDocument/2006/relationships/slideLayout" Target="../slideLayouts/slideLayout436.xml"/><Relationship Id="rId5" Type="http://schemas.openxmlformats.org/officeDocument/2006/relationships/slideLayout" Target="../slideLayouts/slideLayout430.xml"/><Relationship Id="rId15" Type="http://schemas.openxmlformats.org/officeDocument/2006/relationships/slideLayout" Target="../slideLayouts/slideLayout440.xml"/><Relationship Id="rId10" Type="http://schemas.openxmlformats.org/officeDocument/2006/relationships/slideLayout" Target="../slideLayouts/slideLayout435.xml"/><Relationship Id="rId4" Type="http://schemas.openxmlformats.org/officeDocument/2006/relationships/slideLayout" Target="../slideLayouts/slideLayout429.xml"/><Relationship Id="rId9" Type="http://schemas.openxmlformats.org/officeDocument/2006/relationships/slideLayout" Target="../slideLayouts/slideLayout434.xml"/><Relationship Id="rId14" Type="http://schemas.openxmlformats.org/officeDocument/2006/relationships/slideLayout" Target="../slideLayouts/slideLayout439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0.xml"/><Relationship Id="rId13" Type="http://schemas.openxmlformats.org/officeDocument/2006/relationships/slideLayout" Target="../slideLayouts/slideLayout455.xml"/><Relationship Id="rId18" Type="http://schemas.openxmlformats.org/officeDocument/2006/relationships/theme" Target="../theme/theme27.xml"/><Relationship Id="rId3" Type="http://schemas.openxmlformats.org/officeDocument/2006/relationships/slideLayout" Target="../slideLayouts/slideLayout445.xml"/><Relationship Id="rId7" Type="http://schemas.openxmlformats.org/officeDocument/2006/relationships/slideLayout" Target="../slideLayouts/slideLayout449.xml"/><Relationship Id="rId12" Type="http://schemas.openxmlformats.org/officeDocument/2006/relationships/slideLayout" Target="../slideLayouts/slideLayout454.xml"/><Relationship Id="rId17" Type="http://schemas.openxmlformats.org/officeDocument/2006/relationships/slideLayout" Target="../slideLayouts/slideLayout459.xml"/><Relationship Id="rId2" Type="http://schemas.openxmlformats.org/officeDocument/2006/relationships/slideLayout" Target="../slideLayouts/slideLayout444.xml"/><Relationship Id="rId16" Type="http://schemas.openxmlformats.org/officeDocument/2006/relationships/slideLayout" Target="../slideLayouts/slideLayout458.xml"/><Relationship Id="rId1" Type="http://schemas.openxmlformats.org/officeDocument/2006/relationships/slideLayout" Target="../slideLayouts/slideLayout443.xml"/><Relationship Id="rId6" Type="http://schemas.openxmlformats.org/officeDocument/2006/relationships/slideLayout" Target="../slideLayouts/slideLayout448.xml"/><Relationship Id="rId11" Type="http://schemas.openxmlformats.org/officeDocument/2006/relationships/slideLayout" Target="../slideLayouts/slideLayout453.xml"/><Relationship Id="rId5" Type="http://schemas.openxmlformats.org/officeDocument/2006/relationships/slideLayout" Target="../slideLayouts/slideLayout447.xml"/><Relationship Id="rId15" Type="http://schemas.openxmlformats.org/officeDocument/2006/relationships/slideLayout" Target="../slideLayouts/slideLayout457.xml"/><Relationship Id="rId10" Type="http://schemas.openxmlformats.org/officeDocument/2006/relationships/slideLayout" Target="../slideLayouts/slideLayout452.xml"/><Relationship Id="rId4" Type="http://schemas.openxmlformats.org/officeDocument/2006/relationships/slideLayout" Target="../slideLayouts/slideLayout446.xml"/><Relationship Id="rId9" Type="http://schemas.openxmlformats.org/officeDocument/2006/relationships/slideLayout" Target="../slideLayouts/slideLayout451.xml"/><Relationship Id="rId14" Type="http://schemas.openxmlformats.org/officeDocument/2006/relationships/slideLayout" Target="../slideLayouts/slideLayout456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7.xml"/><Relationship Id="rId13" Type="http://schemas.openxmlformats.org/officeDocument/2006/relationships/slideLayout" Target="../slideLayouts/slideLayout472.xml"/><Relationship Id="rId18" Type="http://schemas.openxmlformats.org/officeDocument/2006/relationships/theme" Target="../theme/theme28.xml"/><Relationship Id="rId3" Type="http://schemas.openxmlformats.org/officeDocument/2006/relationships/slideLayout" Target="../slideLayouts/slideLayout462.xml"/><Relationship Id="rId7" Type="http://schemas.openxmlformats.org/officeDocument/2006/relationships/slideLayout" Target="../slideLayouts/slideLayout466.xml"/><Relationship Id="rId12" Type="http://schemas.openxmlformats.org/officeDocument/2006/relationships/slideLayout" Target="../slideLayouts/slideLayout471.xml"/><Relationship Id="rId17" Type="http://schemas.openxmlformats.org/officeDocument/2006/relationships/slideLayout" Target="../slideLayouts/slideLayout476.xml"/><Relationship Id="rId2" Type="http://schemas.openxmlformats.org/officeDocument/2006/relationships/slideLayout" Target="../slideLayouts/slideLayout461.xml"/><Relationship Id="rId16" Type="http://schemas.openxmlformats.org/officeDocument/2006/relationships/slideLayout" Target="../slideLayouts/slideLayout475.xml"/><Relationship Id="rId1" Type="http://schemas.openxmlformats.org/officeDocument/2006/relationships/slideLayout" Target="../slideLayouts/slideLayout460.xml"/><Relationship Id="rId6" Type="http://schemas.openxmlformats.org/officeDocument/2006/relationships/slideLayout" Target="../slideLayouts/slideLayout465.xml"/><Relationship Id="rId11" Type="http://schemas.openxmlformats.org/officeDocument/2006/relationships/slideLayout" Target="../slideLayouts/slideLayout470.xml"/><Relationship Id="rId5" Type="http://schemas.openxmlformats.org/officeDocument/2006/relationships/slideLayout" Target="../slideLayouts/slideLayout464.xml"/><Relationship Id="rId15" Type="http://schemas.openxmlformats.org/officeDocument/2006/relationships/slideLayout" Target="../slideLayouts/slideLayout474.xml"/><Relationship Id="rId10" Type="http://schemas.openxmlformats.org/officeDocument/2006/relationships/slideLayout" Target="../slideLayouts/slideLayout469.xml"/><Relationship Id="rId4" Type="http://schemas.openxmlformats.org/officeDocument/2006/relationships/slideLayout" Target="../slideLayouts/slideLayout463.xml"/><Relationship Id="rId9" Type="http://schemas.openxmlformats.org/officeDocument/2006/relationships/slideLayout" Target="../slideLayouts/slideLayout468.xml"/><Relationship Id="rId14" Type="http://schemas.openxmlformats.org/officeDocument/2006/relationships/slideLayout" Target="../slideLayouts/slideLayout473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4.xml"/><Relationship Id="rId13" Type="http://schemas.openxmlformats.org/officeDocument/2006/relationships/slideLayout" Target="../slideLayouts/slideLayout489.xml"/><Relationship Id="rId18" Type="http://schemas.openxmlformats.org/officeDocument/2006/relationships/theme" Target="../theme/theme29.xml"/><Relationship Id="rId3" Type="http://schemas.openxmlformats.org/officeDocument/2006/relationships/slideLayout" Target="../slideLayouts/slideLayout479.xml"/><Relationship Id="rId7" Type="http://schemas.openxmlformats.org/officeDocument/2006/relationships/slideLayout" Target="../slideLayouts/slideLayout483.xml"/><Relationship Id="rId12" Type="http://schemas.openxmlformats.org/officeDocument/2006/relationships/slideLayout" Target="../slideLayouts/slideLayout488.xml"/><Relationship Id="rId17" Type="http://schemas.openxmlformats.org/officeDocument/2006/relationships/slideLayout" Target="../slideLayouts/slideLayout493.xml"/><Relationship Id="rId2" Type="http://schemas.openxmlformats.org/officeDocument/2006/relationships/slideLayout" Target="../slideLayouts/slideLayout478.xml"/><Relationship Id="rId16" Type="http://schemas.openxmlformats.org/officeDocument/2006/relationships/slideLayout" Target="../slideLayouts/slideLayout492.xml"/><Relationship Id="rId1" Type="http://schemas.openxmlformats.org/officeDocument/2006/relationships/slideLayout" Target="../slideLayouts/slideLayout477.xml"/><Relationship Id="rId6" Type="http://schemas.openxmlformats.org/officeDocument/2006/relationships/slideLayout" Target="../slideLayouts/slideLayout482.xml"/><Relationship Id="rId11" Type="http://schemas.openxmlformats.org/officeDocument/2006/relationships/slideLayout" Target="../slideLayouts/slideLayout487.xml"/><Relationship Id="rId5" Type="http://schemas.openxmlformats.org/officeDocument/2006/relationships/slideLayout" Target="../slideLayouts/slideLayout481.xml"/><Relationship Id="rId15" Type="http://schemas.openxmlformats.org/officeDocument/2006/relationships/slideLayout" Target="../slideLayouts/slideLayout491.xml"/><Relationship Id="rId10" Type="http://schemas.openxmlformats.org/officeDocument/2006/relationships/slideLayout" Target="../slideLayouts/slideLayout486.xml"/><Relationship Id="rId4" Type="http://schemas.openxmlformats.org/officeDocument/2006/relationships/slideLayout" Target="../slideLayouts/slideLayout480.xml"/><Relationship Id="rId9" Type="http://schemas.openxmlformats.org/officeDocument/2006/relationships/slideLayout" Target="../slideLayouts/slideLayout485.xml"/><Relationship Id="rId14" Type="http://schemas.openxmlformats.org/officeDocument/2006/relationships/slideLayout" Target="../slideLayouts/slideLayout490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1.xml"/><Relationship Id="rId13" Type="http://schemas.openxmlformats.org/officeDocument/2006/relationships/slideLayout" Target="../slideLayouts/slideLayout506.xml"/><Relationship Id="rId18" Type="http://schemas.openxmlformats.org/officeDocument/2006/relationships/theme" Target="../theme/theme30.xml"/><Relationship Id="rId3" Type="http://schemas.openxmlformats.org/officeDocument/2006/relationships/slideLayout" Target="../slideLayouts/slideLayout496.xml"/><Relationship Id="rId7" Type="http://schemas.openxmlformats.org/officeDocument/2006/relationships/slideLayout" Target="../slideLayouts/slideLayout500.xml"/><Relationship Id="rId12" Type="http://schemas.openxmlformats.org/officeDocument/2006/relationships/slideLayout" Target="../slideLayouts/slideLayout505.xml"/><Relationship Id="rId17" Type="http://schemas.openxmlformats.org/officeDocument/2006/relationships/slideLayout" Target="../slideLayouts/slideLayout510.xml"/><Relationship Id="rId2" Type="http://schemas.openxmlformats.org/officeDocument/2006/relationships/slideLayout" Target="../slideLayouts/slideLayout495.xml"/><Relationship Id="rId16" Type="http://schemas.openxmlformats.org/officeDocument/2006/relationships/slideLayout" Target="../slideLayouts/slideLayout509.xml"/><Relationship Id="rId1" Type="http://schemas.openxmlformats.org/officeDocument/2006/relationships/slideLayout" Target="../slideLayouts/slideLayout494.xml"/><Relationship Id="rId6" Type="http://schemas.openxmlformats.org/officeDocument/2006/relationships/slideLayout" Target="../slideLayouts/slideLayout499.xml"/><Relationship Id="rId11" Type="http://schemas.openxmlformats.org/officeDocument/2006/relationships/slideLayout" Target="../slideLayouts/slideLayout504.xml"/><Relationship Id="rId5" Type="http://schemas.openxmlformats.org/officeDocument/2006/relationships/slideLayout" Target="../slideLayouts/slideLayout498.xml"/><Relationship Id="rId15" Type="http://schemas.openxmlformats.org/officeDocument/2006/relationships/slideLayout" Target="../slideLayouts/slideLayout508.xml"/><Relationship Id="rId10" Type="http://schemas.openxmlformats.org/officeDocument/2006/relationships/slideLayout" Target="../slideLayouts/slideLayout503.xml"/><Relationship Id="rId4" Type="http://schemas.openxmlformats.org/officeDocument/2006/relationships/slideLayout" Target="../slideLayouts/slideLayout497.xml"/><Relationship Id="rId9" Type="http://schemas.openxmlformats.org/officeDocument/2006/relationships/slideLayout" Target="../slideLayouts/slideLayout502.xml"/><Relationship Id="rId14" Type="http://schemas.openxmlformats.org/officeDocument/2006/relationships/slideLayout" Target="../slideLayouts/slideLayout507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8.xml"/><Relationship Id="rId13" Type="http://schemas.openxmlformats.org/officeDocument/2006/relationships/slideLayout" Target="../slideLayouts/slideLayout523.xml"/><Relationship Id="rId18" Type="http://schemas.openxmlformats.org/officeDocument/2006/relationships/theme" Target="../theme/theme31.xml"/><Relationship Id="rId3" Type="http://schemas.openxmlformats.org/officeDocument/2006/relationships/slideLayout" Target="../slideLayouts/slideLayout513.xml"/><Relationship Id="rId7" Type="http://schemas.openxmlformats.org/officeDocument/2006/relationships/slideLayout" Target="../slideLayouts/slideLayout517.xml"/><Relationship Id="rId12" Type="http://schemas.openxmlformats.org/officeDocument/2006/relationships/slideLayout" Target="../slideLayouts/slideLayout522.xml"/><Relationship Id="rId17" Type="http://schemas.openxmlformats.org/officeDocument/2006/relationships/slideLayout" Target="../slideLayouts/slideLayout527.xml"/><Relationship Id="rId2" Type="http://schemas.openxmlformats.org/officeDocument/2006/relationships/slideLayout" Target="../slideLayouts/slideLayout512.xml"/><Relationship Id="rId16" Type="http://schemas.openxmlformats.org/officeDocument/2006/relationships/slideLayout" Target="../slideLayouts/slideLayout526.xml"/><Relationship Id="rId1" Type="http://schemas.openxmlformats.org/officeDocument/2006/relationships/slideLayout" Target="../slideLayouts/slideLayout511.xml"/><Relationship Id="rId6" Type="http://schemas.openxmlformats.org/officeDocument/2006/relationships/slideLayout" Target="../slideLayouts/slideLayout516.xml"/><Relationship Id="rId11" Type="http://schemas.openxmlformats.org/officeDocument/2006/relationships/slideLayout" Target="../slideLayouts/slideLayout521.xml"/><Relationship Id="rId5" Type="http://schemas.openxmlformats.org/officeDocument/2006/relationships/slideLayout" Target="../slideLayouts/slideLayout515.xml"/><Relationship Id="rId15" Type="http://schemas.openxmlformats.org/officeDocument/2006/relationships/slideLayout" Target="../slideLayouts/slideLayout525.xml"/><Relationship Id="rId10" Type="http://schemas.openxmlformats.org/officeDocument/2006/relationships/slideLayout" Target="../slideLayouts/slideLayout520.xml"/><Relationship Id="rId4" Type="http://schemas.openxmlformats.org/officeDocument/2006/relationships/slideLayout" Target="../slideLayouts/slideLayout514.xml"/><Relationship Id="rId9" Type="http://schemas.openxmlformats.org/officeDocument/2006/relationships/slideLayout" Target="../slideLayouts/slideLayout519.xml"/><Relationship Id="rId14" Type="http://schemas.openxmlformats.org/officeDocument/2006/relationships/slideLayout" Target="../slideLayouts/slideLayout524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5.xml"/><Relationship Id="rId13" Type="http://schemas.openxmlformats.org/officeDocument/2006/relationships/slideLayout" Target="../slideLayouts/slideLayout540.xml"/><Relationship Id="rId18" Type="http://schemas.openxmlformats.org/officeDocument/2006/relationships/theme" Target="../theme/theme32.xml"/><Relationship Id="rId3" Type="http://schemas.openxmlformats.org/officeDocument/2006/relationships/slideLayout" Target="../slideLayouts/slideLayout530.xml"/><Relationship Id="rId7" Type="http://schemas.openxmlformats.org/officeDocument/2006/relationships/slideLayout" Target="../slideLayouts/slideLayout534.xml"/><Relationship Id="rId12" Type="http://schemas.openxmlformats.org/officeDocument/2006/relationships/slideLayout" Target="../slideLayouts/slideLayout539.xml"/><Relationship Id="rId17" Type="http://schemas.openxmlformats.org/officeDocument/2006/relationships/slideLayout" Target="../slideLayouts/slideLayout544.xml"/><Relationship Id="rId2" Type="http://schemas.openxmlformats.org/officeDocument/2006/relationships/slideLayout" Target="../slideLayouts/slideLayout529.xml"/><Relationship Id="rId16" Type="http://schemas.openxmlformats.org/officeDocument/2006/relationships/slideLayout" Target="../slideLayouts/slideLayout543.xml"/><Relationship Id="rId1" Type="http://schemas.openxmlformats.org/officeDocument/2006/relationships/slideLayout" Target="../slideLayouts/slideLayout528.xml"/><Relationship Id="rId6" Type="http://schemas.openxmlformats.org/officeDocument/2006/relationships/slideLayout" Target="../slideLayouts/slideLayout533.xml"/><Relationship Id="rId11" Type="http://schemas.openxmlformats.org/officeDocument/2006/relationships/slideLayout" Target="../slideLayouts/slideLayout538.xml"/><Relationship Id="rId5" Type="http://schemas.openxmlformats.org/officeDocument/2006/relationships/slideLayout" Target="../slideLayouts/slideLayout532.xml"/><Relationship Id="rId15" Type="http://schemas.openxmlformats.org/officeDocument/2006/relationships/slideLayout" Target="../slideLayouts/slideLayout542.xml"/><Relationship Id="rId10" Type="http://schemas.openxmlformats.org/officeDocument/2006/relationships/slideLayout" Target="../slideLayouts/slideLayout537.xml"/><Relationship Id="rId4" Type="http://schemas.openxmlformats.org/officeDocument/2006/relationships/slideLayout" Target="../slideLayouts/slideLayout531.xml"/><Relationship Id="rId9" Type="http://schemas.openxmlformats.org/officeDocument/2006/relationships/slideLayout" Target="../slideLayouts/slideLayout536.xml"/><Relationship Id="rId14" Type="http://schemas.openxmlformats.org/officeDocument/2006/relationships/slideLayout" Target="../slideLayouts/slideLayout541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2.xml"/><Relationship Id="rId13" Type="http://schemas.openxmlformats.org/officeDocument/2006/relationships/slideLayout" Target="../slideLayouts/slideLayout557.xml"/><Relationship Id="rId18" Type="http://schemas.openxmlformats.org/officeDocument/2006/relationships/theme" Target="../theme/theme33.xml"/><Relationship Id="rId3" Type="http://schemas.openxmlformats.org/officeDocument/2006/relationships/slideLayout" Target="../slideLayouts/slideLayout547.xml"/><Relationship Id="rId7" Type="http://schemas.openxmlformats.org/officeDocument/2006/relationships/slideLayout" Target="../slideLayouts/slideLayout551.xml"/><Relationship Id="rId12" Type="http://schemas.openxmlformats.org/officeDocument/2006/relationships/slideLayout" Target="../slideLayouts/slideLayout556.xml"/><Relationship Id="rId17" Type="http://schemas.openxmlformats.org/officeDocument/2006/relationships/slideLayout" Target="../slideLayouts/slideLayout561.xml"/><Relationship Id="rId2" Type="http://schemas.openxmlformats.org/officeDocument/2006/relationships/slideLayout" Target="../slideLayouts/slideLayout546.xml"/><Relationship Id="rId16" Type="http://schemas.openxmlformats.org/officeDocument/2006/relationships/slideLayout" Target="../slideLayouts/slideLayout560.xml"/><Relationship Id="rId1" Type="http://schemas.openxmlformats.org/officeDocument/2006/relationships/slideLayout" Target="../slideLayouts/slideLayout545.xml"/><Relationship Id="rId6" Type="http://schemas.openxmlformats.org/officeDocument/2006/relationships/slideLayout" Target="../slideLayouts/slideLayout550.xml"/><Relationship Id="rId11" Type="http://schemas.openxmlformats.org/officeDocument/2006/relationships/slideLayout" Target="../slideLayouts/slideLayout555.xml"/><Relationship Id="rId5" Type="http://schemas.openxmlformats.org/officeDocument/2006/relationships/slideLayout" Target="../slideLayouts/slideLayout549.xml"/><Relationship Id="rId15" Type="http://schemas.openxmlformats.org/officeDocument/2006/relationships/slideLayout" Target="../slideLayouts/slideLayout559.xml"/><Relationship Id="rId10" Type="http://schemas.openxmlformats.org/officeDocument/2006/relationships/slideLayout" Target="../slideLayouts/slideLayout554.xml"/><Relationship Id="rId4" Type="http://schemas.openxmlformats.org/officeDocument/2006/relationships/slideLayout" Target="../slideLayouts/slideLayout548.xml"/><Relationship Id="rId9" Type="http://schemas.openxmlformats.org/officeDocument/2006/relationships/slideLayout" Target="../slideLayouts/slideLayout553.xml"/><Relationship Id="rId14" Type="http://schemas.openxmlformats.org/officeDocument/2006/relationships/slideLayout" Target="../slideLayouts/slideLayout558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9.xml"/><Relationship Id="rId13" Type="http://schemas.openxmlformats.org/officeDocument/2006/relationships/slideLayout" Target="../slideLayouts/slideLayout574.xml"/><Relationship Id="rId18" Type="http://schemas.openxmlformats.org/officeDocument/2006/relationships/theme" Target="../theme/theme34.xml"/><Relationship Id="rId3" Type="http://schemas.openxmlformats.org/officeDocument/2006/relationships/slideLayout" Target="../slideLayouts/slideLayout564.xml"/><Relationship Id="rId7" Type="http://schemas.openxmlformats.org/officeDocument/2006/relationships/slideLayout" Target="../slideLayouts/slideLayout568.xml"/><Relationship Id="rId12" Type="http://schemas.openxmlformats.org/officeDocument/2006/relationships/slideLayout" Target="../slideLayouts/slideLayout573.xml"/><Relationship Id="rId17" Type="http://schemas.openxmlformats.org/officeDocument/2006/relationships/slideLayout" Target="../slideLayouts/slideLayout578.xml"/><Relationship Id="rId2" Type="http://schemas.openxmlformats.org/officeDocument/2006/relationships/slideLayout" Target="../slideLayouts/slideLayout563.xml"/><Relationship Id="rId16" Type="http://schemas.openxmlformats.org/officeDocument/2006/relationships/slideLayout" Target="../slideLayouts/slideLayout577.xml"/><Relationship Id="rId1" Type="http://schemas.openxmlformats.org/officeDocument/2006/relationships/slideLayout" Target="../slideLayouts/slideLayout562.xml"/><Relationship Id="rId6" Type="http://schemas.openxmlformats.org/officeDocument/2006/relationships/slideLayout" Target="../slideLayouts/slideLayout567.xml"/><Relationship Id="rId11" Type="http://schemas.openxmlformats.org/officeDocument/2006/relationships/slideLayout" Target="../slideLayouts/slideLayout572.xml"/><Relationship Id="rId5" Type="http://schemas.openxmlformats.org/officeDocument/2006/relationships/slideLayout" Target="../slideLayouts/slideLayout566.xml"/><Relationship Id="rId15" Type="http://schemas.openxmlformats.org/officeDocument/2006/relationships/slideLayout" Target="../slideLayouts/slideLayout576.xml"/><Relationship Id="rId10" Type="http://schemas.openxmlformats.org/officeDocument/2006/relationships/slideLayout" Target="../slideLayouts/slideLayout571.xml"/><Relationship Id="rId4" Type="http://schemas.openxmlformats.org/officeDocument/2006/relationships/slideLayout" Target="../slideLayouts/slideLayout565.xml"/><Relationship Id="rId9" Type="http://schemas.openxmlformats.org/officeDocument/2006/relationships/slideLayout" Target="../slideLayouts/slideLayout570.xml"/><Relationship Id="rId14" Type="http://schemas.openxmlformats.org/officeDocument/2006/relationships/slideLayout" Target="../slideLayouts/slideLayout575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6.xml"/><Relationship Id="rId13" Type="http://schemas.openxmlformats.org/officeDocument/2006/relationships/slideLayout" Target="../slideLayouts/slideLayout591.xml"/><Relationship Id="rId18" Type="http://schemas.openxmlformats.org/officeDocument/2006/relationships/theme" Target="../theme/theme35.xml"/><Relationship Id="rId3" Type="http://schemas.openxmlformats.org/officeDocument/2006/relationships/slideLayout" Target="../slideLayouts/slideLayout581.xml"/><Relationship Id="rId7" Type="http://schemas.openxmlformats.org/officeDocument/2006/relationships/slideLayout" Target="../slideLayouts/slideLayout585.xml"/><Relationship Id="rId12" Type="http://schemas.openxmlformats.org/officeDocument/2006/relationships/slideLayout" Target="../slideLayouts/slideLayout590.xml"/><Relationship Id="rId17" Type="http://schemas.openxmlformats.org/officeDocument/2006/relationships/slideLayout" Target="../slideLayouts/slideLayout595.xml"/><Relationship Id="rId2" Type="http://schemas.openxmlformats.org/officeDocument/2006/relationships/slideLayout" Target="../slideLayouts/slideLayout580.xml"/><Relationship Id="rId16" Type="http://schemas.openxmlformats.org/officeDocument/2006/relationships/slideLayout" Target="../slideLayouts/slideLayout594.xml"/><Relationship Id="rId1" Type="http://schemas.openxmlformats.org/officeDocument/2006/relationships/slideLayout" Target="../slideLayouts/slideLayout579.xml"/><Relationship Id="rId6" Type="http://schemas.openxmlformats.org/officeDocument/2006/relationships/slideLayout" Target="../slideLayouts/slideLayout584.xml"/><Relationship Id="rId11" Type="http://schemas.openxmlformats.org/officeDocument/2006/relationships/slideLayout" Target="../slideLayouts/slideLayout589.xml"/><Relationship Id="rId5" Type="http://schemas.openxmlformats.org/officeDocument/2006/relationships/slideLayout" Target="../slideLayouts/slideLayout583.xml"/><Relationship Id="rId15" Type="http://schemas.openxmlformats.org/officeDocument/2006/relationships/slideLayout" Target="../slideLayouts/slideLayout593.xml"/><Relationship Id="rId10" Type="http://schemas.openxmlformats.org/officeDocument/2006/relationships/slideLayout" Target="../slideLayouts/slideLayout588.xml"/><Relationship Id="rId4" Type="http://schemas.openxmlformats.org/officeDocument/2006/relationships/slideLayout" Target="../slideLayouts/slideLayout582.xml"/><Relationship Id="rId9" Type="http://schemas.openxmlformats.org/officeDocument/2006/relationships/slideLayout" Target="../slideLayouts/slideLayout587.xml"/><Relationship Id="rId14" Type="http://schemas.openxmlformats.org/officeDocument/2006/relationships/slideLayout" Target="../slideLayouts/slideLayout592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3.xml"/><Relationship Id="rId13" Type="http://schemas.openxmlformats.org/officeDocument/2006/relationships/slideLayout" Target="../slideLayouts/slideLayout608.xml"/><Relationship Id="rId18" Type="http://schemas.openxmlformats.org/officeDocument/2006/relationships/theme" Target="../theme/theme36.xml"/><Relationship Id="rId3" Type="http://schemas.openxmlformats.org/officeDocument/2006/relationships/slideLayout" Target="../slideLayouts/slideLayout598.xml"/><Relationship Id="rId7" Type="http://schemas.openxmlformats.org/officeDocument/2006/relationships/slideLayout" Target="../slideLayouts/slideLayout602.xml"/><Relationship Id="rId12" Type="http://schemas.openxmlformats.org/officeDocument/2006/relationships/slideLayout" Target="../slideLayouts/slideLayout607.xml"/><Relationship Id="rId17" Type="http://schemas.openxmlformats.org/officeDocument/2006/relationships/slideLayout" Target="../slideLayouts/slideLayout612.xml"/><Relationship Id="rId2" Type="http://schemas.openxmlformats.org/officeDocument/2006/relationships/slideLayout" Target="../slideLayouts/slideLayout597.xml"/><Relationship Id="rId16" Type="http://schemas.openxmlformats.org/officeDocument/2006/relationships/slideLayout" Target="../slideLayouts/slideLayout611.xml"/><Relationship Id="rId1" Type="http://schemas.openxmlformats.org/officeDocument/2006/relationships/slideLayout" Target="../slideLayouts/slideLayout596.xml"/><Relationship Id="rId6" Type="http://schemas.openxmlformats.org/officeDocument/2006/relationships/slideLayout" Target="../slideLayouts/slideLayout601.xml"/><Relationship Id="rId11" Type="http://schemas.openxmlformats.org/officeDocument/2006/relationships/slideLayout" Target="../slideLayouts/slideLayout606.xml"/><Relationship Id="rId5" Type="http://schemas.openxmlformats.org/officeDocument/2006/relationships/slideLayout" Target="../slideLayouts/slideLayout600.xml"/><Relationship Id="rId15" Type="http://schemas.openxmlformats.org/officeDocument/2006/relationships/slideLayout" Target="../slideLayouts/slideLayout610.xml"/><Relationship Id="rId10" Type="http://schemas.openxmlformats.org/officeDocument/2006/relationships/slideLayout" Target="../slideLayouts/slideLayout605.xml"/><Relationship Id="rId4" Type="http://schemas.openxmlformats.org/officeDocument/2006/relationships/slideLayout" Target="../slideLayouts/slideLayout599.xml"/><Relationship Id="rId9" Type="http://schemas.openxmlformats.org/officeDocument/2006/relationships/slideLayout" Target="../slideLayouts/slideLayout604.xml"/><Relationship Id="rId14" Type="http://schemas.openxmlformats.org/officeDocument/2006/relationships/slideLayout" Target="../slideLayouts/slideLayout609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0.xml"/><Relationship Id="rId13" Type="http://schemas.openxmlformats.org/officeDocument/2006/relationships/slideLayout" Target="../slideLayouts/slideLayout625.xml"/><Relationship Id="rId18" Type="http://schemas.openxmlformats.org/officeDocument/2006/relationships/theme" Target="../theme/theme37.xml"/><Relationship Id="rId3" Type="http://schemas.openxmlformats.org/officeDocument/2006/relationships/slideLayout" Target="../slideLayouts/slideLayout615.xml"/><Relationship Id="rId7" Type="http://schemas.openxmlformats.org/officeDocument/2006/relationships/slideLayout" Target="../slideLayouts/slideLayout619.xml"/><Relationship Id="rId12" Type="http://schemas.openxmlformats.org/officeDocument/2006/relationships/slideLayout" Target="../slideLayouts/slideLayout624.xml"/><Relationship Id="rId17" Type="http://schemas.openxmlformats.org/officeDocument/2006/relationships/slideLayout" Target="../slideLayouts/slideLayout629.xml"/><Relationship Id="rId2" Type="http://schemas.openxmlformats.org/officeDocument/2006/relationships/slideLayout" Target="../slideLayouts/slideLayout614.xml"/><Relationship Id="rId16" Type="http://schemas.openxmlformats.org/officeDocument/2006/relationships/slideLayout" Target="../slideLayouts/slideLayout628.xml"/><Relationship Id="rId1" Type="http://schemas.openxmlformats.org/officeDocument/2006/relationships/slideLayout" Target="../slideLayouts/slideLayout613.xml"/><Relationship Id="rId6" Type="http://schemas.openxmlformats.org/officeDocument/2006/relationships/slideLayout" Target="../slideLayouts/slideLayout618.xml"/><Relationship Id="rId11" Type="http://schemas.openxmlformats.org/officeDocument/2006/relationships/slideLayout" Target="../slideLayouts/slideLayout623.xml"/><Relationship Id="rId5" Type="http://schemas.openxmlformats.org/officeDocument/2006/relationships/slideLayout" Target="../slideLayouts/slideLayout617.xml"/><Relationship Id="rId15" Type="http://schemas.openxmlformats.org/officeDocument/2006/relationships/slideLayout" Target="../slideLayouts/slideLayout627.xml"/><Relationship Id="rId10" Type="http://schemas.openxmlformats.org/officeDocument/2006/relationships/slideLayout" Target="../slideLayouts/slideLayout622.xml"/><Relationship Id="rId4" Type="http://schemas.openxmlformats.org/officeDocument/2006/relationships/slideLayout" Target="../slideLayouts/slideLayout616.xml"/><Relationship Id="rId9" Type="http://schemas.openxmlformats.org/officeDocument/2006/relationships/slideLayout" Target="../slideLayouts/slideLayout621.xml"/><Relationship Id="rId14" Type="http://schemas.openxmlformats.org/officeDocument/2006/relationships/slideLayout" Target="../slideLayouts/slideLayout626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7.xml"/><Relationship Id="rId13" Type="http://schemas.openxmlformats.org/officeDocument/2006/relationships/slideLayout" Target="../slideLayouts/slideLayout642.xml"/><Relationship Id="rId18" Type="http://schemas.openxmlformats.org/officeDocument/2006/relationships/theme" Target="../theme/theme38.xml"/><Relationship Id="rId3" Type="http://schemas.openxmlformats.org/officeDocument/2006/relationships/slideLayout" Target="../slideLayouts/slideLayout632.xml"/><Relationship Id="rId7" Type="http://schemas.openxmlformats.org/officeDocument/2006/relationships/slideLayout" Target="../slideLayouts/slideLayout636.xml"/><Relationship Id="rId12" Type="http://schemas.openxmlformats.org/officeDocument/2006/relationships/slideLayout" Target="../slideLayouts/slideLayout641.xml"/><Relationship Id="rId17" Type="http://schemas.openxmlformats.org/officeDocument/2006/relationships/slideLayout" Target="../slideLayouts/slideLayout646.xml"/><Relationship Id="rId2" Type="http://schemas.openxmlformats.org/officeDocument/2006/relationships/slideLayout" Target="../slideLayouts/slideLayout631.xml"/><Relationship Id="rId16" Type="http://schemas.openxmlformats.org/officeDocument/2006/relationships/slideLayout" Target="../slideLayouts/slideLayout645.xml"/><Relationship Id="rId1" Type="http://schemas.openxmlformats.org/officeDocument/2006/relationships/slideLayout" Target="../slideLayouts/slideLayout630.xml"/><Relationship Id="rId6" Type="http://schemas.openxmlformats.org/officeDocument/2006/relationships/slideLayout" Target="../slideLayouts/slideLayout635.xml"/><Relationship Id="rId11" Type="http://schemas.openxmlformats.org/officeDocument/2006/relationships/slideLayout" Target="../slideLayouts/slideLayout640.xml"/><Relationship Id="rId5" Type="http://schemas.openxmlformats.org/officeDocument/2006/relationships/slideLayout" Target="../slideLayouts/slideLayout634.xml"/><Relationship Id="rId15" Type="http://schemas.openxmlformats.org/officeDocument/2006/relationships/slideLayout" Target="../slideLayouts/slideLayout644.xml"/><Relationship Id="rId10" Type="http://schemas.openxmlformats.org/officeDocument/2006/relationships/slideLayout" Target="../slideLayouts/slideLayout639.xml"/><Relationship Id="rId4" Type="http://schemas.openxmlformats.org/officeDocument/2006/relationships/slideLayout" Target="../slideLayouts/slideLayout633.xml"/><Relationship Id="rId9" Type="http://schemas.openxmlformats.org/officeDocument/2006/relationships/slideLayout" Target="../slideLayouts/slideLayout638.xml"/><Relationship Id="rId14" Type="http://schemas.openxmlformats.org/officeDocument/2006/relationships/slideLayout" Target="../slideLayouts/slideLayout643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4.xml"/><Relationship Id="rId13" Type="http://schemas.openxmlformats.org/officeDocument/2006/relationships/slideLayout" Target="../slideLayouts/slideLayout659.xml"/><Relationship Id="rId18" Type="http://schemas.openxmlformats.org/officeDocument/2006/relationships/theme" Target="../theme/theme39.xml"/><Relationship Id="rId3" Type="http://schemas.openxmlformats.org/officeDocument/2006/relationships/slideLayout" Target="../slideLayouts/slideLayout649.xml"/><Relationship Id="rId7" Type="http://schemas.openxmlformats.org/officeDocument/2006/relationships/slideLayout" Target="../slideLayouts/slideLayout653.xml"/><Relationship Id="rId12" Type="http://schemas.openxmlformats.org/officeDocument/2006/relationships/slideLayout" Target="../slideLayouts/slideLayout658.xml"/><Relationship Id="rId17" Type="http://schemas.openxmlformats.org/officeDocument/2006/relationships/slideLayout" Target="../slideLayouts/slideLayout663.xml"/><Relationship Id="rId2" Type="http://schemas.openxmlformats.org/officeDocument/2006/relationships/slideLayout" Target="../slideLayouts/slideLayout648.xml"/><Relationship Id="rId16" Type="http://schemas.openxmlformats.org/officeDocument/2006/relationships/slideLayout" Target="../slideLayouts/slideLayout662.xml"/><Relationship Id="rId1" Type="http://schemas.openxmlformats.org/officeDocument/2006/relationships/slideLayout" Target="../slideLayouts/slideLayout647.xml"/><Relationship Id="rId6" Type="http://schemas.openxmlformats.org/officeDocument/2006/relationships/slideLayout" Target="../slideLayouts/slideLayout652.xml"/><Relationship Id="rId11" Type="http://schemas.openxmlformats.org/officeDocument/2006/relationships/slideLayout" Target="../slideLayouts/slideLayout657.xml"/><Relationship Id="rId5" Type="http://schemas.openxmlformats.org/officeDocument/2006/relationships/slideLayout" Target="../slideLayouts/slideLayout651.xml"/><Relationship Id="rId15" Type="http://schemas.openxmlformats.org/officeDocument/2006/relationships/slideLayout" Target="../slideLayouts/slideLayout661.xml"/><Relationship Id="rId10" Type="http://schemas.openxmlformats.org/officeDocument/2006/relationships/slideLayout" Target="../slideLayouts/slideLayout656.xml"/><Relationship Id="rId4" Type="http://schemas.openxmlformats.org/officeDocument/2006/relationships/slideLayout" Target="../slideLayouts/slideLayout650.xml"/><Relationship Id="rId9" Type="http://schemas.openxmlformats.org/officeDocument/2006/relationships/slideLayout" Target="../slideLayouts/slideLayout655.xml"/><Relationship Id="rId14" Type="http://schemas.openxmlformats.org/officeDocument/2006/relationships/slideLayout" Target="../slideLayouts/slideLayout66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5527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9009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5769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  <p:sldLayoutId id="2147483807" r:id="rId12"/>
    <p:sldLayoutId id="2147483808" r:id="rId13"/>
    <p:sldLayoutId id="2147483809" r:id="rId14"/>
    <p:sldLayoutId id="2147483810" r:id="rId15"/>
    <p:sldLayoutId id="2147483811" r:id="rId16"/>
    <p:sldLayoutId id="214748381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5493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  <p:sldLayoutId id="214748383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8208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  <p:sldLayoutId id="2147483897" r:id="rId12"/>
    <p:sldLayoutId id="2147483898" r:id="rId13"/>
    <p:sldLayoutId id="2147483899" r:id="rId14"/>
    <p:sldLayoutId id="2147483900" r:id="rId15"/>
    <p:sldLayoutId id="2147483901" r:id="rId16"/>
    <p:sldLayoutId id="214748390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3030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20" r:id="rId1"/>
    <p:sldLayoutId id="2147484121" r:id="rId2"/>
    <p:sldLayoutId id="2147484122" r:id="rId3"/>
    <p:sldLayoutId id="2147484123" r:id="rId4"/>
    <p:sldLayoutId id="2147484124" r:id="rId5"/>
    <p:sldLayoutId id="2147484125" r:id="rId6"/>
    <p:sldLayoutId id="2147484126" r:id="rId7"/>
    <p:sldLayoutId id="2147484127" r:id="rId8"/>
    <p:sldLayoutId id="2147484128" r:id="rId9"/>
    <p:sldLayoutId id="2147484129" r:id="rId10"/>
    <p:sldLayoutId id="2147484130" r:id="rId11"/>
    <p:sldLayoutId id="2147484131" r:id="rId12"/>
    <p:sldLayoutId id="2147484132" r:id="rId13"/>
    <p:sldLayoutId id="2147484133" r:id="rId14"/>
    <p:sldLayoutId id="2147484134" r:id="rId15"/>
    <p:sldLayoutId id="2147484135" r:id="rId16"/>
    <p:sldLayoutId id="214748413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257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56" r:id="rId1"/>
    <p:sldLayoutId id="2147484157" r:id="rId2"/>
    <p:sldLayoutId id="2147484158" r:id="rId3"/>
    <p:sldLayoutId id="2147484159" r:id="rId4"/>
    <p:sldLayoutId id="2147484160" r:id="rId5"/>
    <p:sldLayoutId id="2147484161" r:id="rId6"/>
    <p:sldLayoutId id="2147484162" r:id="rId7"/>
    <p:sldLayoutId id="2147484163" r:id="rId8"/>
    <p:sldLayoutId id="2147484164" r:id="rId9"/>
    <p:sldLayoutId id="2147484165" r:id="rId10"/>
    <p:sldLayoutId id="2147484166" r:id="rId11"/>
    <p:sldLayoutId id="2147484167" r:id="rId12"/>
    <p:sldLayoutId id="2147484168" r:id="rId13"/>
    <p:sldLayoutId id="2147484169" r:id="rId14"/>
    <p:sldLayoutId id="2147484170" r:id="rId15"/>
    <p:sldLayoutId id="2147484171" r:id="rId16"/>
    <p:sldLayoutId id="214748417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1771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46" r:id="rId1"/>
    <p:sldLayoutId id="2147484247" r:id="rId2"/>
    <p:sldLayoutId id="2147484248" r:id="rId3"/>
    <p:sldLayoutId id="2147484249" r:id="rId4"/>
    <p:sldLayoutId id="2147484250" r:id="rId5"/>
    <p:sldLayoutId id="2147484251" r:id="rId6"/>
    <p:sldLayoutId id="2147484252" r:id="rId7"/>
    <p:sldLayoutId id="2147484253" r:id="rId8"/>
    <p:sldLayoutId id="2147484254" r:id="rId9"/>
    <p:sldLayoutId id="2147484255" r:id="rId10"/>
    <p:sldLayoutId id="2147484256" r:id="rId11"/>
    <p:sldLayoutId id="2147484257" r:id="rId12"/>
    <p:sldLayoutId id="2147484258" r:id="rId13"/>
    <p:sldLayoutId id="2147484259" r:id="rId14"/>
    <p:sldLayoutId id="2147484260" r:id="rId15"/>
    <p:sldLayoutId id="2147484261" r:id="rId16"/>
    <p:sldLayoutId id="214748426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2824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00" r:id="rId1"/>
    <p:sldLayoutId id="2147484301" r:id="rId2"/>
    <p:sldLayoutId id="2147484302" r:id="rId3"/>
    <p:sldLayoutId id="2147484303" r:id="rId4"/>
    <p:sldLayoutId id="2147484304" r:id="rId5"/>
    <p:sldLayoutId id="2147484305" r:id="rId6"/>
    <p:sldLayoutId id="2147484306" r:id="rId7"/>
    <p:sldLayoutId id="2147484307" r:id="rId8"/>
    <p:sldLayoutId id="2147484308" r:id="rId9"/>
    <p:sldLayoutId id="2147484309" r:id="rId10"/>
    <p:sldLayoutId id="2147484310" r:id="rId11"/>
    <p:sldLayoutId id="2147484311" r:id="rId12"/>
    <p:sldLayoutId id="2147484312" r:id="rId13"/>
    <p:sldLayoutId id="2147484313" r:id="rId14"/>
    <p:sldLayoutId id="2147484314" r:id="rId15"/>
    <p:sldLayoutId id="2147484315" r:id="rId16"/>
    <p:sldLayoutId id="214748431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7698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18" r:id="rId1"/>
    <p:sldLayoutId id="2147484319" r:id="rId2"/>
    <p:sldLayoutId id="2147484320" r:id="rId3"/>
    <p:sldLayoutId id="2147484321" r:id="rId4"/>
    <p:sldLayoutId id="2147484322" r:id="rId5"/>
    <p:sldLayoutId id="2147484323" r:id="rId6"/>
    <p:sldLayoutId id="2147484324" r:id="rId7"/>
    <p:sldLayoutId id="2147484325" r:id="rId8"/>
    <p:sldLayoutId id="2147484326" r:id="rId9"/>
    <p:sldLayoutId id="2147484327" r:id="rId10"/>
    <p:sldLayoutId id="2147484328" r:id="rId11"/>
    <p:sldLayoutId id="2147484329" r:id="rId12"/>
    <p:sldLayoutId id="2147484330" r:id="rId13"/>
    <p:sldLayoutId id="2147484331" r:id="rId14"/>
    <p:sldLayoutId id="2147484332" r:id="rId15"/>
    <p:sldLayoutId id="2147484333" r:id="rId16"/>
    <p:sldLayoutId id="214748433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4338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90" r:id="rId1"/>
    <p:sldLayoutId id="2147484391" r:id="rId2"/>
    <p:sldLayoutId id="2147484392" r:id="rId3"/>
    <p:sldLayoutId id="2147484393" r:id="rId4"/>
    <p:sldLayoutId id="2147484394" r:id="rId5"/>
    <p:sldLayoutId id="2147484395" r:id="rId6"/>
    <p:sldLayoutId id="2147484396" r:id="rId7"/>
    <p:sldLayoutId id="2147484397" r:id="rId8"/>
    <p:sldLayoutId id="2147484398" r:id="rId9"/>
    <p:sldLayoutId id="2147484399" r:id="rId10"/>
    <p:sldLayoutId id="2147484400" r:id="rId11"/>
    <p:sldLayoutId id="2147484401" r:id="rId12"/>
    <p:sldLayoutId id="2147484402" r:id="rId13"/>
    <p:sldLayoutId id="2147484403" r:id="rId14"/>
    <p:sldLayoutId id="2147484404" r:id="rId15"/>
    <p:sldLayoutId id="2147484405" r:id="rId16"/>
    <p:sldLayoutId id="214748440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5588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26" r:id="rId1"/>
    <p:sldLayoutId id="2147484427" r:id="rId2"/>
    <p:sldLayoutId id="2147484428" r:id="rId3"/>
    <p:sldLayoutId id="2147484429" r:id="rId4"/>
    <p:sldLayoutId id="2147484430" r:id="rId5"/>
    <p:sldLayoutId id="2147484431" r:id="rId6"/>
    <p:sldLayoutId id="2147484432" r:id="rId7"/>
    <p:sldLayoutId id="2147484433" r:id="rId8"/>
    <p:sldLayoutId id="2147484434" r:id="rId9"/>
    <p:sldLayoutId id="2147484435" r:id="rId10"/>
    <p:sldLayoutId id="2147484436" r:id="rId11"/>
    <p:sldLayoutId id="2147484437" r:id="rId12"/>
    <p:sldLayoutId id="2147484438" r:id="rId13"/>
    <p:sldLayoutId id="2147484439" r:id="rId14"/>
    <p:sldLayoutId id="2147484440" r:id="rId15"/>
    <p:sldLayoutId id="2147484441" r:id="rId16"/>
    <p:sldLayoutId id="214748444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0348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80" r:id="rId1"/>
    <p:sldLayoutId id="2147484481" r:id="rId2"/>
    <p:sldLayoutId id="2147484482" r:id="rId3"/>
    <p:sldLayoutId id="2147484483" r:id="rId4"/>
    <p:sldLayoutId id="2147484484" r:id="rId5"/>
    <p:sldLayoutId id="2147484485" r:id="rId6"/>
    <p:sldLayoutId id="2147484486" r:id="rId7"/>
    <p:sldLayoutId id="2147484487" r:id="rId8"/>
    <p:sldLayoutId id="2147484488" r:id="rId9"/>
    <p:sldLayoutId id="2147484489" r:id="rId10"/>
    <p:sldLayoutId id="2147484490" r:id="rId11"/>
    <p:sldLayoutId id="2147484491" r:id="rId12"/>
    <p:sldLayoutId id="2147484492" r:id="rId13"/>
    <p:sldLayoutId id="2147484493" r:id="rId14"/>
    <p:sldLayoutId id="2147484494" r:id="rId15"/>
    <p:sldLayoutId id="2147484495" r:id="rId16"/>
    <p:sldLayoutId id="214748449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9177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78" r:id="rId1"/>
    <p:sldLayoutId id="2147484679" r:id="rId2"/>
    <p:sldLayoutId id="2147484680" r:id="rId3"/>
    <p:sldLayoutId id="2147484681" r:id="rId4"/>
    <p:sldLayoutId id="2147484682" r:id="rId5"/>
    <p:sldLayoutId id="2147484683" r:id="rId6"/>
    <p:sldLayoutId id="2147484684" r:id="rId7"/>
    <p:sldLayoutId id="2147484685" r:id="rId8"/>
    <p:sldLayoutId id="2147484686" r:id="rId9"/>
    <p:sldLayoutId id="2147484687" r:id="rId10"/>
    <p:sldLayoutId id="2147484688" r:id="rId11"/>
    <p:sldLayoutId id="2147484689" r:id="rId12"/>
    <p:sldLayoutId id="2147484690" r:id="rId13"/>
    <p:sldLayoutId id="2147484691" r:id="rId14"/>
    <p:sldLayoutId id="2147484692" r:id="rId15"/>
    <p:sldLayoutId id="2147484693" r:id="rId16"/>
    <p:sldLayoutId id="214748469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4633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96" r:id="rId1"/>
    <p:sldLayoutId id="2147484697" r:id="rId2"/>
    <p:sldLayoutId id="2147484698" r:id="rId3"/>
    <p:sldLayoutId id="2147484699" r:id="rId4"/>
    <p:sldLayoutId id="2147484700" r:id="rId5"/>
    <p:sldLayoutId id="2147484701" r:id="rId6"/>
    <p:sldLayoutId id="2147484702" r:id="rId7"/>
    <p:sldLayoutId id="2147484703" r:id="rId8"/>
    <p:sldLayoutId id="2147484704" r:id="rId9"/>
    <p:sldLayoutId id="2147484705" r:id="rId10"/>
    <p:sldLayoutId id="2147484706" r:id="rId11"/>
    <p:sldLayoutId id="2147484707" r:id="rId12"/>
    <p:sldLayoutId id="2147484708" r:id="rId13"/>
    <p:sldLayoutId id="2147484709" r:id="rId14"/>
    <p:sldLayoutId id="2147484710" r:id="rId15"/>
    <p:sldLayoutId id="2147484711" r:id="rId16"/>
    <p:sldLayoutId id="214748471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013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32" r:id="rId1"/>
    <p:sldLayoutId id="2147484733" r:id="rId2"/>
    <p:sldLayoutId id="2147484734" r:id="rId3"/>
    <p:sldLayoutId id="2147484735" r:id="rId4"/>
    <p:sldLayoutId id="2147484736" r:id="rId5"/>
    <p:sldLayoutId id="2147484737" r:id="rId6"/>
    <p:sldLayoutId id="2147484738" r:id="rId7"/>
    <p:sldLayoutId id="2147484739" r:id="rId8"/>
    <p:sldLayoutId id="2147484740" r:id="rId9"/>
    <p:sldLayoutId id="2147484741" r:id="rId10"/>
    <p:sldLayoutId id="2147484742" r:id="rId11"/>
    <p:sldLayoutId id="2147484743" r:id="rId12"/>
    <p:sldLayoutId id="2147484744" r:id="rId13"/>
    <p:sldLayoutId id="2147484745" r:id="rId14"/>
    <p:sldLayoutId id="2147484746" r:id="rId15"/>
    <p:sldLayoutId id="2147484747" r:id="rId16"/>
    <p:sldLayoutId id="214748474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7052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50" r:id="rId1"/>
    <p:sldLayoutId id="2147484751" r:id="rId2"/>
    <p:sldLayoutId id="2147484752" r:id="rId3"/>
    <p:sldLayoutId id="2147484753" r:id="rId4"/>
    <p:sldLayoutId id="2147484754" r:id="rId5"/>
    <p:sldLayoutId id="2147484755" r:id="rId6"/>
    <p:sldLayoutId id="2147484756" r:id="rId7"/>
    <p:sldLayoutId id="2147484757" r:id="rId8"/>
    <p:sldLayoutId id="2147484758" r:id="rId9"/>
    <p:sldLayoutId id="2147484759" r:id="rId10"/>
    <p:sldLayoutId id="2147484760" r:id="rId11"/>
    <p:sldLayoutId id="2147484761" r:id="rId12"/>
    <p:sldLayoutId id="2147484762" r:id="rId13"/>
    <p:sldLayoutId id="2147484763" r:id="rId14"/>
    <p:sldLayoutId id="2147484764" r:id="rId15"/>
    <p:sldLayoutId id="2147484765" r:id="rId16"/>
    <p:sldLayoutId id="214748476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8025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68" r:id="rId1"/>
    <p:sldLayoutId id="2147484769" r:id="rId2"/>
    <p:sldLayoutId id="2147484770" r:id="rId3"/>
    <p:sldLayoutId id="2147484771" r:id="rId4"/>
    <p:sldLayoutId id="2147484772" r:id="rId5"/>
    <p:sldLayoutId id="2147484773" r:id="rId6"/>
    <p:sldLayoutId id="2147484774" r:id="rId7"/>
    <p:sldLayoutId id="2147484775" r:id="rId8"/>
    <p:sldLayoutId id="2147484776" r:id="rId9"/>
    <p:sldLayoutId id="2147484777" r:id="rId10"/>
    <p:sldLayoutId id="2147484778" r:id="rId11"/>
    <p:sldLayoutId id="2147484779" r:id="rId12"/>
    <p:sldLayoutId id="2147484780" r:id="rId13"/>
    <p:sldLayoutId id="2147484781" r:id="rId14"/>
    <p:sldLayoutId id="2147484782" r:id="rId15"/>
    <p:sldLayoutId id="2147484783" r:id="rId16"/>
    <p:sldLayoutId id="214748478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6168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04" r:id="rId1"/>
    <p:sldLayoutId id="2147484805" r:id="rId2"/>
    <p:sldLayoutId id="2147484806" r:id="rId3"/>
    <p:sldLayoutId id="2147484807" r:id="rId4"/>
    <p:sldLayoutId id="2147484808" r:id="rId5"/>
    <p:sldLayoutId id="2147484809" r:id="rId6"/>
    <p:sldLayoutId id="2147484810" r:id="rId7"/>
    <p:sldLayoutId id="2147484811" r:id="rId8"/>
    <p:sldLayoutId id="2147484812" r:id="rId9"/>
    <p:sldLayoutId id="2147484813" r:id="rId10"/>
    <p:sldLayoutId id="2147484814" r:id="rId11"/>
    <p:sldLayoutId id="2147484815" r:id="rId12"/>
    <p:sldLayoutId id="2147484816" r:id="rId13"/>
    <p:sldLayoutId id="2147484817" r:id="rId14"/>
    <p:sldLayoutId id="2147484818" r:id="rId15"/>
    <p:sldLayoutId id="2147484819" r:id="rId16"/>
    <p:sldLayoutId id="214748482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4702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22" r:id="rId1"/>
    <p:sldLayoutId id="2147484823" r:id="rId2"/>
    <p:sldLayoutId id="2147484824" r:id="rId3"/>
    <p:sldLayoutId id="2147484825" r:id="rId4"/>
    <p:sldLayoutId id="2147484826" r:id="rId5"/>
    <p:sldLayoutId id="2147484827" r:id="rId6"/>
    <p:sldLayoutId id="2147484828" r:id="rId7"/>
    <p:sldLayoutId id="2147484829" r:id="rId8"/>
    <p:sldLayoutId id="2147484830" r:id="rId9"/>
    <p:sldLayoutId id="2147484831" r:id="rId10"/>
    <p:sldLayoutId id="2147484832" r:id="rId11"/>
    <p:sldLayoutId id="2147484833" r:id="rId12"/>
    <p:sldLayoutId id="2147484834" r:id="rId13"/>
    <p:sldLayoutId id="2147484835" r:id="rId14"/>
    <p:sldLayoutId id="2147484836" r:id="rId15"/>
    <p:sldLayoutId id="2147484837" r:id="rId16"/>
    <p:sldLayoutId id="214748483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427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40" r:id="rId1"/>
    <p:sldLayoutId id="2147484841" r:id="rId2"/>
    <p:sldLayoutId id="2147484842" r:id="rId3"/>
    <p:sldLayoutId id="2147484843" r:id="rId4"/>
    <p:sldLayoutId id="2147484844" r:id="rId5"/>
    <p:sldLayoutId id="2147484845" r:id="rId6"/>
    <p:sldLayoutId id="2147484846" r:id="rId7"/>
    <p:sldLayoutId id="2147484847" r:id="rId8"/>
    <p:sldLayoutId id="2147484848" r:id="rId9"/>
    <p:sldLayoutId id="2147484849" r:id="rId10"/>
    <p:sldLayoutId id="2147484850" r:id="rId11"/>
    <p:sldLayoutId id="2147484851" r:id="rId12"/>
    <p:sldLayoutId id="2147484852" r:id="rId13"/>
    <p:sldLayoutId id="2147484853" r:id="rId14"/>
    <p:sldLayoutId id="2147484854" r:id="rId15"/>
    <p:sldLayoutId id="2147484855" r:id="rId16"/>
    <p:sldLayoutId id="214748485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5683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94" r:id="rId1"/>
    <p:sldLayoutId id="2147484895" r:id="rId2"/>
    <p:sldLayoutId id="2147484896" r:id="rId3"/>
    <p:sldLayoutId id="2147484897" r:id="rId4"/>
    <p:sldLayoutId id="2147484898" r:id="rId5"/>
    <p:sldLayoutId id="2147484899" r:id="rId6"/>
    <p:sldLayoutId id="2147484900" r:id="rId7"/>
    <p:sldLayoutId id="2147484901" r:id="rId8"/>
    <p:sldLayoutId id="2147484902" r:id="rId9"/>
    <p:sldLayoutId id="2147484903" r:id="rId10"/>
    <p:sldLayoutId id="2147484904" r:id="rId11"/>
    <p:sldLayoutId id="2147484905" r:id="rId12"/>
    <p:sldLayoutId id="2147484906" r:id="rId13"/>
    <p:sldLayoutId id="2147484907" r:id="rId14"/>
    <p:sldLayoutId id="2147484908" r:id="rId15"/>
    <p:sldLayoutId id="2147484909" r:id="rId16"/>
    <p:sldLayoutId id="214748491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6865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966" r:id="rId1"/>
    <p:sldLayoutId id="2147484967" r:id="rId2"/>
    <p:sldLayoutId id="2147484968" r:id="rId3"/>
    <p:sldLayoutId id="2147484969" r:id="rId4"/>
    <p:sldLayoutId id="2147484970" r:id="rId5"/>
    <p:sldLayoutId id="2147484971" r:id="rId6"/>
    <p:sldLayoutId id="2147484972" r:id="rId7"/>
    <p:sldLayoutId id="2147484973" r:id="rId8"/>
    <p:sldLayoutId id="2147484974" r:id="rId9"/>
    <p:sldLayoutId id="2147484975" r:id="rId10"/>
    <p:sldLayoutId id="2147484976" r:id="rId11"/>
    <p:sldLayoutId id="2147484977" r:id="rId12"/>
    <p:sldLayoutId id="2147484978" r:id="rId13"/>
    <p:sldLayoutId id="2147484979" r:id="rId14"/>
    <p:sldLayoutId id="2147484980" r:id="rId15"/>
    <p:sldLayoutId id="2147484981" r:id="rId16"/>
    <p:sldLayoutId id="214748498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0771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02" r:id="rId1"/>
    <p:sldLayoutId id="2147485003" r:id="rId2"/>
    <p:sldLayoutId id="2147485004" r:id="rId3"/>
    <p:sldLayoutId id="2147485005" r:id="rId4"/>
    <p:sldLayoutId id="2147485006" r:id="rId5"/>
    <p:sldLayoutId id="2147485007" r:id="rId6"/>
    <p:sldLayoutId id="2147485008" r:id="rId7"/>
    <p:sldLayoutId id="2147485009" r:id="rId8"/>
    <p:sldLayoutId id="2147485010" r:id="rId9"/>
    <p:sldLayoutId id="2147485011" r:id="rId10"/>
    <p:sldLayoutId id="2147485012" r:id="rId11"/>
    <p:sldLayoutId id="2147485013" r:id="rId12"/>
    <p:sldLayoutId id="2147485014" r:id="rId13"/>
    <p:sldLayoutId id="2147485015" r:id="rId14"/>
    <p:sldLayoutId id="2147485016" r:id="rId15"/>
    <p:sldLayoutId id="2147485017" r:id="rId16"/>
    <p:sldLayoutId id="214748501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649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20" r:id="rId1"/>
    <p:sldLayoutId id="2147485021" r:id="rId2"/>
    <p:sldLayoutId id="2147485022" r:id="rId3"/>
    <p:sldLayoutId id="2147485023" r:id="rId4"/>
    <p:sldLayoutId id="2147485024" r:id="rId5"/>
    <p:sldLayoutId id="2147485025" r:id="rId6"/>
    <p:sldLayoutId id="2147485026" r:id="rId7"/>
    <p:sldLayoutId id="2147485027" r:id="rId8"/>
    <p:sldLayoutId id="2147485028" r:id="rId9"/>
    <p:sldLayoutId id="2147485029" r:id="rId10"/>
    <p:sldLayoutId id="2147485030" r:id="rId11"/>
    <p:sldLayoutId id="2147485031" r:id="rId12"/>
    <p:sldLayoutId id="2147485032" r:id="rId13"/>
    <p:sldLayoutId id="2147485033" r:id="rId14"/>
    <p:sldLayoutId id="2147485034" r:id="rId15"/>
    <p:sldLayoutId id="2147485035" r:id="rId16"/>
    <p:sldLayoutId id="214748503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5614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74" r:id="rId1"/>
    <p:sldLayoutId id="2147485075" r:id="rId2"/>
    <p:sldLayoutId id="2147485076" r:id="rId3"/>
    <p:sldLayoutId id="2147485077" r:id="rId4"/>
    <p:sldLayoutId id="2147485078" r:id="rId5"/>
    <p:sldLayoutId id="2147485079" r:id="rId6"/>
    <p:sldLayoutId id="2147485080" r:id="rId7"/>
    <p:sldLayoutId id="2147485081" r:id="rId8"/>
    <p:sldLayoutId id="2147485082" r:id="rId9"/>
    <p:sldLayoutId id="2147485083" r:id="rId10"/>
    <p:sldLayoutId id="2147485084" r:id="rId11"/>
    <p:sldLayoutId id="2147485085" r:id="rId12"/>
    <p:sldLayoutId id="2147485086" r:id="rId13"/>
    <p:sldLayoutId id="2147485087" r:id="rId14"/>
    <p:sldLayoutId id="2147485088" r:id="rId15"/>
    <p:sldLayoutId id="2147485089" r:id="rId16"/>
    <p:sldLayoutId id="214748509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2844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92" r:id="rId1"/>
    <p:sldLayoutId id="2147485093" r:id="rId2"/>
    <p:sldLayoutId id="2147485094" r:id="rId3"/>
    <p:sldLayoutId id="2147485095" r:id="rId4"/>
    <p:sldLayoutId id="2147485096" r:id="rId5"/>
    <p:sldLayoutId id="2147485097" r:id="rId6"/>
    <p:sldLayoutId id="2147485098" r:id="rId7"/>
    <p:sldLayoutId id="2147485099" r:id="rId8"/>
    <p:sldLayoutId id="2147485100" r:id="rId9"/>
    <p:sldLayoutId id="2147485101" r:id="rId10"/>
    <p:sldLayoutId id="2147485102" r:id="rId11"/>
    <p:sldLayoutId id="2147485103" r:id="rId12"/>
    <p:sldLayoutId id="2147485104" r:id="rId13"/>
    <p:sldLayoutId id="2147485105" r:id="rId14"/>
    <p:sldLayoutId id="2147485106" r:id="rId15"/>
    <p:sldLayoutId id="2147485107" r:id="rId16"/>
    <p:sldLayoutId id="214748510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440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10" r:id="rId1"/>
    <p:sldLayoutId id="2147485111" r:id="rId2"/>
    <p:sldLayoutId id="2147485112" r:id="rId3"/>
    <p:sldLayoutId id="2147485113" r:id="rId4"/>
    <p:sldLayoutId id="2147485114" r:id="rId5"/>
    <p:sldLayoutId id="2147485115" r:id="rId6"/>
    <p:sldLayoutId id="2147485116" r:id="rId7"/>
    <p:sldLayoutId id="2147485117" r:id="rId8"/>
    <p:sldLayoutId id="2147485118" r:id="rId9"/>
    <p:sldLayoutId id="2147485119" r:id="rId10"/>
    <p:sldLayoutId id="2147485120" r:id="rId11"/>
    <p:sldLayoutId id="2147485121" r:id="rId12"/>
    <p:sldLayoutId id="2147485122" r:id="rId13"/>
    <p:sldLayoutId id="2147485123" r:id="rId14"/>
    <p:sldLayoutId id="2147485124" r:id="rId15"/>
    <p:sldLayoutId id="2147485125" r:id="rId16"/>
    <p:sldLayoutId id="214748512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3981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28" r:id="rId1"/>
    <p:sldLayoutId id="2147485129" r:id="rId2"/>
    <p:sldLayoutId id="2147485130" r:id="rId3"/>
    <p:sldLayoutId id="2147485131" r:id="rId4"/>
    <p:sldLayoutId id="2147485132" r:id="rId5"/>
    <p:sldLayoutId id="2147485133" r:id="rId6"/>
    <p:sldLayoutId id="2147485134" r:id="rId7"/>
    <p:sldLayoutId id="2147485135" r:id="rId8"/>
    <p:sldLayoutId id="2147485136" r:id="rId9"/>
    <p:sldLayoutId id="2147485137" r:id="rId10"/>
    <p:sldLayoutId id="2147485138" r:id="rId11"/>
    <p:sldLayoutId id="2147485139" r:id="rId12"/>
    <p:sldLayoutId id="2147485140" r:id="rId13"/>
    <p:sldLayoutId id="2147485141" r:id="rId14"/>
    <p:sldLayoutId id="2147485142" r:id="rId15"/>
    <p:sldLayoutId id="2147485143" r:id="rId16"/>
    <p:sldLayoutId id="214748514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8026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46" r:id="rId1"/>
    <p:sldLayoutId id="2147485147" r:id="rId2"/>
    <p:sldLayoutId id="2147485148" r:id="rId3"/>
    <p:sldLayoutId id="2147485149" r:id="rId4"/>
    <p:sldLayoutId id="2147485150" r:id="rId5"/>
    <p:sldLayoutId id="2147485151" r:id="rId6"/>
    <p:sldLayoutId id="2147485152" r:id="rId7"/>
    <p:sldLayoutId id="2147485153" r:id="rId8"/>
    <p:sldLayoutId id="2147485154" r:id="rId9"/>
    <p:sldLayoutId id="2147485155" r:id="rId10"/>
    <p:sldLayoutId id="2147485156" r:id="rId11"/>
    <p:sldLayoutId id="2147485157" r:id="rId12"/>
    <p:sldLayoutId id="2147485158" r:id="rId13"/>
    <p:sldLayoutId id="2147485159" r:id="rId14"/>
    <p:sldLayoutId id="2147485160" r:id="rId15"/>
    <p:sldLayoutId id="2147485161" r:id="rId16"/>
    <p:sldLayoutId id="214748516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890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64" r:id="rId1"/>
    <p:sldLayoutId id="2147485165" r:id="rId2"/>
    <p:sldLayoutId id="2147485166" r:id="rId3"/>
    <p:sldLayoutId id="2147485167" r:id="rId4"/>
    <p:sldLayoutId id="2147485168" r:id="rId5"/>
    <p:sldLayoutId id="2147485169" r:id="rId6"/>
    <p:sldLayoutId id="2147485170" r:id="rId7"/>
    <p:sldLayoutId id="2147485171" r:id="rId8"/>
    <p:sldLayoutId id="2147485172" r:id="rId9"/>
    <p:sldLayoutId id="2147485173" r:id="rId10"/>
    <p:sldLayoutId id="2147485174" r:id="rId11"/>
    <p:sldLayoutId id="2147485175" r:id="rId12"/>
    <p:sldLayoutId id="2147485176" r:id="rId13"/>
    <p:sldLayoutId id="2147485177" r:id="rId14"/>
    <p:sldLayoutId id="2147485178" r:id="rId15"/>
    <p:sldLayoutId id="2147485179" r:id="rId16"/>
    <p:sldLayoutId id="214748518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6052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82" r:id="rId1"/>
    <p:sldLayoutId id="2147485183" r:id="rId2"/>
    <p:sldLayoutId id="2147485184" r:id="rId3"/>
    <p:sldLayoutId id="2147485185" r:id="rId4"/>
    <p:sldLayoutId id="2147485186" r:id="rId5"/>
    <p:sldLayoutId id="2147485187" r:id="rId6"/>
    <p:sldLayoutId id="2147485188" r:id="rId7"/>
    <p:sldLayoutId id="2147485189" r:id="rId8"/>
    <p:sldLayoutId id="2147485190" r:id="rId9"/>
    <p:sldLayoutId id="2147485191" r:id="rId10"/>
    <p:sldLayoutId id="2147485192" r:id="rId11"/>
    <p:sldLayoutId id="2147485193" r:id="rId12"/>
    <p:sldLayoutId id="2147485194" r:id="rId13"/>
    <p:sldLayoutId id="2147485195" r:id="rId14"/>
    <p:sldLayoutId id="2147485196" r:id="rId15"/>
    <p:sldLayoutId id="2147485197" r:id="rId16"/>
    <p:sldLayoutId id="214748519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8011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00" r:id="rId1"/>
    <p:sldLayoutId id="2147485201" r:id="rId2"/>
    <p:sldLayoutId id="2147485202" r:id="rId3"/>
    <p:sldLayoutId id="2147485203" r:id="rId4"/>
    <p:sldLayoutId id="2147485204" r:id="rId5"/>
    <p:sldLayoutId id="2147485205" r:id="rId6"/>
    <p:sldLayoutId id="2147485206" r:id="rId7"/>
    <p:sldLayoutId id="2147485207" r:id="rId8"/>
    <p:sldLayoutId id="2147485208" r:id="rId9"/>
    <p:sldLayoutId id="2147485209" r:id="rId10"/>
    <p:sldLayoutId id="2147485210" r:id="rId11"/>
    <p:sldLayoutId id="2147485211" r:id="rId12"/>
    <p:sldLayoutId id="2147485212" r:id="rId13"/>
    <p:sldLayoutId id="2147485213" r:id="rId14"/>
    <p:sldLayoutId id="2147485214" r:id="rId15"/>
    <p:sldLayoutId id="2147485215" r:id="rId16"/>
    <p:sldLayoutId id="214748521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7707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18" r:id="rId1"/>
    <p:sldLayoutId id="2147485219" r:id="rId2"/>
    <p:sldLayoutId id="2147485220" r:id="rId3"/>
    <p:sldLayoutId id="2147485221" r:id="rId4"/>
    <p:sldLayoutId id="2147485222" r:id="rId5"/>
    <p:sldLayoutId id="2147485223" r:id="rId6"/>
    <p:sldLayoutId id="2147485224" r:id="rId7"/>
    <p:sldLayoutId id="2147485225" r:id="rId8"/>
    <p:sldLayoutId id="2147485226" r:id="rId9"/>
    <p:sldLayoutId id="2147485227" r:id="rId10"/>
    <p:sldLayoutId id="2147485228" r:id="rId11"/>
    <p:sldLayoutId id="2147485229" r:id="rId12"/>
    <p:sldLayoutId id="2147485230" r:id="rId13"/>
    <p:sldLayoutId id="2147485231" r:id="rId14"/>
    <p:sldLayoutId id="2147485232" r:id="rId15"/>
    <p:sldLayoutId id="2147485233" r:id="rId16"/>
    <p:sldLayoutId id="214748523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7769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36" r:id="rId1"/>
    <p:sldLayoutId id="2147485237" r:id="rId2"/>
    <p:sldLayoutId id="2147485238" r:id="rId3"/>
    <p:sldLayoutId id="2147485239" r:id="rId4"/>
    <p:sldLayoutId id="2147485240" r:id="rId5"/>
    <p:sldLayoutId id="2147485241" r:id="rId6"/>
    <p:sldLayoutId id="2147485242" r:id="rId7"/>
    <p:sldLayoutId id="2147485243" r:id="rId8"/>
    <p:sldLayoutId id="2147485244" r:id="rId9"/>
    <p:sldLayoutId id="2147485245" r:id="rId10"/>
    <p:sldLayoutId id="2147485246" r:id="rId11"/>
    <p:sldLayoutId id="2147485247" r:id="rId12"/>
    <p:sldLayoutId id="2147485248" r:id="rId13"/>
    <p:sldLayoutId id="2147485249" r:id="rId14"/>
    <p:sldLayoutId id="2147485250" r:id="rId15"/>
    <p:sldLayoutId id="2147485251" r:id="rId16"/>
    <p:sldLayoutId id="214748525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9190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72" r:id="rId1"/>
    <p:sldLayoutId id="2147485273" r:id="rId2"/>
    <p:sldLayoutId id="2147485274" r:id="rId3"/>
    <p:sldLayoutId id="2147485275" r:id="rId4"/>
    <p:sldLayoutId id="2147485276" r:id="rId5"/>
    <p:sldLayoutId id="2147485277" r:id="rId6"/>
    <p:sldLayoutId id="2147485278" r:id="rId7"/>
    <p:sldLayoutId id="2147485279" r:id="rId8"/>
    <p:sldLayoutId id="2147485280" r:id="rId9"/>
    <p:sldLayoutId id="2147485281" r:id="rId10"/>
    <p:sldLayoutId id="2147485282" r:id="rId11"/>
    <p:sldLayoutId id="2147485283" r:id="rId12"/>
    <p:sldLayoutId id="2147485284" r:id="rId13"/>
    <p:sldLayoutId id="2147485285" r:id="rId14"/>
    <p:sldLayoutId id="2147485286" r:id="rId15"/>
    <p:sldLayoutId id="2147485287" r:id="rId16"/>
    <p:sldLayoutId id="214748528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1234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90" r:id="rId1"/>
    <p:sldLayoutId id="2147485291" r:id="rId2"/>
    <p:sldLayoutId id="2147485292" r:id="rId3"/>
    <p:sldLayoutId id="2147485293" r:id="rId4"/>
    <p:sldLayoutId id="2147485294" r:id="rId5"/>
    <p:sldLayoutId id="2147485295" r:id="rId6"/>
    <p:sldLayoutId id="2147485296" r:id="rId7"/>
    <p:sldLayoutId id="2147485297" r:id="rId8"/>
    <p:sldLayoutId id="2147485298" r:id="rId9"/>
    <p:sldLayoutId id="2147485299" r:id="rId10"/>
    <p:sldLayoutId id="2147485300" r:id="rId11"/>
    <p:sldLayoutId id="2147485301" r:id="rId12"/>
    <p:sldLayoutId id="2147485302" r:id="rId13"/>
    <p:sldLayoutId id="2147485303" r:id="rId14"/>
    <p:sldLayoutId id="2147485304" r:id="rId15"/>
    <p:sldLayoutId id="2147485305" r:id="rId16"/>
    <p:sldLayoutId id="214748530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9755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308" r:id="rId1"/>
    <p:sldLayoutId id="2147485309" r:id="rId2"/>
    <p:sldLayoutId id="2147485310" r:id="rId3"/>
    <p:sldLayoutId id="2147485311" r:id="rId4"/>
    <p:sldLayoutId id="2147485312" r:id="rId5"/>
    <p:sldLayoutId id="2147485313" r:id="rId6"/>
    <p:sldLayoutId id="2147485314" r:id="rId7"/>
    <p:sldLayoutId id="2147485315" r:id="rId8"/>
    <p:sldLayoutId id="2147485316" r:id="rId9"/>
    <p:sldLayoutId id="2147485317" r:id="rId10"/>
    <p:sldLayoutId id="2147485318" r:id="rId11"/>
    <p:sldLayoutId id="2147485319" r:id="rId12"/>
    <p:sldLayoutId id="2147485320" r:id="rId13"/>
    <p:sldLayoutId id="2147485321" r:id="rId14"/>
    <p:sldLayoutId id="2147485322" r:id="rId15"/>
    <p:sldLayoutId id="2147485323" r:id="rId16"/>
    <p:sldLayoutId id="214748532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0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4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6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9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3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4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6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6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7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7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9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3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34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6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38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39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4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5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6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8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50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51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3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3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55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56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60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58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1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 descr="Profile Picture by Anne M. Erdogan on 500p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841" y="0"/>
            <a:ext cx="45691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D419C446-5477-4D10-BC96-3B5BBBF9C7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Nadpis"/>
          <p:cNvSpPr/>
          <p:nvPr/>
        </p:nvSpPr>
        <p:spPr>
          <a:xfrm>
            <a:off x="1717257" y="439713"/>
            <a:ext cx="5703806" cy="387798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18000">
                <a:ln w="19050">
                  <a:solidFill>
                    <a:schemeClr val="tx1"/>
                  </a:solidFill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tistik CE" panose="040F0704080607010103" pitchFamily="82" charset="0"/>
              </a:rPr>
              <a:t>Damas</a:t>
            </a:r>
            <a:endParaRPr lang="sk-SK" sz="18000">
              <a:ln w="1905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tistik CE" panose="040F0704080607010103" pitchFamily="82" charset="0"/>
            </a:endParaRPr>
          </a:p>
          <a:p>
            <a:pPr algn="ctr"/>
            <a:r>
              <a:rPr lang="es-MX" sz="6600">
                <a:ln w="12700">
                  <a:solidFill>
                    <a:schemeClr val="tx1"/>
                  </a:solidFill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tistik CE" panose="040F0704080607010103" pitchFamily="82" charset="0"/>
              </a:rPr>
              <a:t>de </a:t>
            </a:r>
            <a:r>
              <a:rPr lang="es-MX" sz="6600" dirty="0" err="1">
                <a:ln w="12700">
                  <a:solidFill>
                    <a:schemeClr val="tx1"/>
                  </a:solidFill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tistik CE" panose="040F0704080607010103" pitchFamily="82" charset="0"/>
              </a:rPr>
              <a:t>Africa</a:t>
            </a:r>
            <a:endParaRPr lang="es-MX" sz="6600" dirty="0">
              <a:ln w="1270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tistik CE" panose="040F0704080607010103" pitchFamily="82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6D96F209-C5B7-4292-BB95-F7F6183BC4B0}"/>
              </a:ext>
            </a:extLst>
          </p:cNvPr>
          <p:cNvSpPr/>
          <p:nvPr/>
        </p:nvSpPr>
        <p:spPr>
          <a:xfrm>
            <a:off x="1136168" y="5609256"/>
            <a:ext cx="68659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Producción</a:t>
            </a:r>
            <a:r>
              <a:rPr lang="sk-SK" sz="5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 </a:t>
            </a:r>
            <a:r>
              <a:rPr lang="es-ES" sz="5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: </a:t>
            </a:r>
            <a:r>
              <a:rPr lang="sk-SK" sz="5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  </a:t>
            </a:r>
            <a:r>
              <a:rPr lang="es-ES" sz="5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Lalo </a:t>
            </a:r>
            <a:r>
              <a:rPr lang="es-ES" sz="5400" b="1" cap="none" spc="0" dirty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y Steve</a:t>
            </a:r>
          </a:p>
        </p:txBody>
      </p:sp>
      <p:sp>
        <p:nvSpPr>
          <p:cNvPr id="7" name="Rok">
            <a:extLst>
              <a:ext uri="{FF2B5EF4-FFF2-40B4-BE49-F238E27FC236}">
                <a16:creationId xmlns:a16="http://schemas.microsoft.com/office/drawing/2014/main" id="{2575A6EF-6068-4F0A-95A7-479549DF695E}"/>
              </a:ext>
            </a:extLst>
          </p:cNvPr>
          <p:cNvSpPr/>
          <p:nvPr/>
        </p:nvSpPr>
        <p:spPr>
          <a:xfrm>
            <a:off x="11028218" y="6187454"/>
            <a:ext cx="68961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2018</a:t>
            </a:r>
            <a:endParaRPr lang="es-ES" sz="2400" b="1" cap="none" spc="0" dirty="0">
              <a:ln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rtistik CE" panose="040F07040806070101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37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fade/>
        <p:sndAc>
          <p:stSnd loop="1">
            <p:snd r:embed="rId2" name="Herman Choir - Haleluya 1.wav"/>
          </p:stSnd>
        </p:sndAc>
      </p:transition>
    </mc:Choice>
    <mc:Fallback xmlns="">
      <p:transition spd="slow" advTm="12000">
        <p:fade/>
        <p:sndAc>
          <p:stSnd loop="1">
            <p:snd r:embed="rId5" name="Herman Choir - Haleluya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" grpId="1" uiExpand="1" build="allAtOnce"/>
      <p:bldP spid="6" grpId="0"/>
      <p:bldP spid="6" grpId="1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4C852A7-BCA2-40D6-804C-C48275C26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r"/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prstClr val="white"/>
                </a:solidFill>
                <a:latin typeface="Arial" panose="020B0604020202020204" pitchFamily="34" charset="0"/>
              </a:rPr>
              <a:t>Photography ©  by Pep Perez on 500px</a:t>
            </a:r>
          </a:p>
        </p:txBody>
      </p:sp>
      <p:sp>
        <p:nvSpPr>
          <p:cNvPr id="3" name="Krajina 2">
            <a:extLst>
              <a:ext uri="{FF2B5EF4-FFF2-40B4-BE49-F238E27FC236}">
                <a16:creationId xmlns:a16="http://schemas.microsoft.com/office/drawing/2014/main" id="{FB2F72CA-58E6-4F23-99AC-FF793045EA80}"/>
              </a:ext>
            </a:extLst>
          </p:cNvPr>
          <p:cNvSpPr/>
          <p:nvPr/>
        </p:nvSpPr>
        <p:spPr>
          <a:xfrm>
            <a:off x="540000" y="360000"/>
            <a:ext cx="181126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Algeria</a:t>
            </a:r>
          </a:p>
        </p:txBody>
      </p:sp>
    </p:spTree>
    <p:extLst>
      <p:ext uri="{BB962C8B-B14F-4D97-AF65-F5344CB8AC3E}">
        <p14:creationId xmlns:p14="http://schemas.microsoft.com/office/powerpoint/2010/main" val="392591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525C0160-9AD7-4A8D-B415-FA7001FF64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Autor">
            <a:extLst>
              <a:ext uri="{FF2B5EF4-FFF2-40B4-BE49-F238E27FC236}">
                <a16:creationId xmlns:a16="http://schemas.microsoft.com/office/drawing/2014/main" id="{EA82D44E-A78A-48DF-9AF5-0AD41B80E50B}"/>
              </a:ext>
            </a:extLst>
          </p:cNvPr>
          <p:cNvSpPr/>
          <p:nvPr/>
        </p:nvSpPr>
        <p:spPr>
          <a:xfrm>
            <a:off x="9088974" y="6342955"/>
            <a:ext cx="261321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 by Pedro Soares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11" name="Krajina 2">
            <a:extLst>
              <a:ext uri="{FF2B5EF4-FFF2-40B4-BE49-F238E27FC236}">
                <a16:creationId xmlns:a16="http://schemas.microsoft.com/office/drawing/2014/main" id="{3664D947-5876-4867-B636-C171FBEA51B7}"/>
              </a:ext>
            </a:extLst>
          </p:cNvPr>
          <p:cNvSpPr/>
          <p:nvPr/>
        </p:nvSpPr>
        <p:spPr>
          <a:xfrm>
            <a:off x="627810" y="582317"/>
            <a:ext cx="1771680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Angola</a:t>
            </a:r>
          </a:p>
        </p:txBody>
      </p:sp>
    </p:spTree>
    <p:extLst>
      <p:ext uri="{BB962C8B-B14F-4D97-AF65-F5344CB8AC3E}">
        <p14:creationId xmlns:p14="http://schemas.microsoft.com/office/powerpoint/2010/main" val="3934331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3ADF18D0-CCC9-4DF3-9F12-0B62AC661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150075" y="1263600"/>
            <a:ext cx="12055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Edit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12" name="Autor">
            <a:extLst>
              <a:ext uri="{FF2B5EF4-FFF2-40B4-BE49-F238E27FC236}">
                <a16:creationId xmlns:a16="http://schemas.microsoft.com/office/drawing/2014/main" id="{20B54DA0-8366-4D15-B34E-8FB0ACE94C1C}"/>
              </a:ext>
            </a:extLst>
          </p:cNvPr>
          <p:cNvSpPr/>
          <p:nvPr/>
        </p:nvSpPr>
        <p:spPr>
          <a:xfrm>
            <a:off x="8803640" y="6342955"/>
            <a:ext cx="289855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Thekiso Ramonaka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13" name="Krajina 2">
            <a:extLst>
              <a:ext uri="{FF2B5EF4-FFF2-40B4-BE49-F238E27FC236}">
                <a16:creationId xmlns:a16="http://schemas.microsoft.com/office/drawing/2014/main" id="{4568371E-2323-4980-97F1-FD209C42DA78}"/>
              </a:ext>
            </a:extLst>
          </p:cNvPr>
          <p:cNvSpPr/>
          <p:nvPr/>
        </p:nvSpPr>
        <p:spPr>
          <a:xfrm>
            <a:off x="627810" y="582317"/>
            <a:ext cx="225003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Botswana</a:t>
            </a:r>
          </a:p>
        </p:txBody>
      </p:sp>
    </p:spTree>
    <p:extLst>
      <p:ext uri="{BB962C8B-B14F-4D97-AF65-F5344CB8AC3E}">
        <p14:creationId xmlns:p14="http://schemas.microsoft.com/office/powerpoint/2010/main" val="95635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5F725B87-C34B-412A-A2F6-1738150329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243791" y="1263356"/>
            <a:ext cx="16096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 dirty="0">
                <a:latin typeface="CoventryScriptCE" panose="020B0500000000000000" pitchFamily="34" charset="2"/>
              </a:rPr>
              <a:t>Nadia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3098532B-B1D3-4482-8943-24F99819AE8D}"/>
              </a:ext>
            </a:extLst>
          </p:cNvPr>
          <p:cNvSpPr/>
          <p:nvPr/>
        </p:nvSpPr>
        <p:spPr>
          <a:xfrm>
            <a:off x="8768374" y="6342955"/>
            <a:ext cx="293381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Germain Constantin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7B0A964E-B037-4046-A400-C954142B29A2}"/>
              </a:ext>
            </a:extLst>
          </p:cNvPr>
          <p:cNvSpPr/>
          <p:nvPr/>
        </p:nvSpPr>
        <p:spPr>
          <a:xfrm>
            <a:off x="627810" y="582318"/>
            <a:ext cx="284164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Burkina Faso</a:t>
            </a:r>
          </a:p>
        </p:txBody>
      </p:sp>
    </p:spTree>
    <p:extLst>
      <p:ext uri="{BB962C8B-B14F-4D97-AF65-F5344CB8AC3E}">
        <p14:creationId xmlns:p14="http://schemas.microsoft.com/office/powerpoint/2010/main" val="46623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3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CECB9F4-05C6-4D38-8791-BD1685D506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4864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264673" y="1263356"/>
            <a:ext cx="15417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Suwa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14891095-F928-44F5-9FF2-1815922F6941}"/>
              </a:ext>
            </a:extLst>
          </p:cNvPr>
          <p:cNvSpPr/>
          <p:nvPr/>
        </p:nvSpPr>
        <p:spPr>
          <a:xfrm>
            <a:off x="8917453" y="6342955"/>
            <a:ext cx="2784737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Andrei Mihalache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4A6EF08A-6390-4619-AFE6-6C076588B4CE}"/>
              </a:ext>
            </a:extLst>
          </p:cNvPr>
          <p:cNvSpPr/>
          <p:nvPr/>
        </p:nvSpPr>
        <p:spPr>
          <a:xfrm>
            <a:off x="627810" y="582318"/>
            <a:ext cx="281550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Cape Verde</a:t>
            </a:r>
          </a:p>
        </p:txBody>
      </p:sp>
    </p:spTree>
    <p:extLst>
      <p:ext uri="{BB962C8B-B14F-4D97-AF65-F5344CB8AC3E}">
        <p14:creationId xmlns:p14="http://schemas.microsoft.com/office/powerpoint/2010/main" val="152279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7D6496A4-75B0-405C-85D9-D35BEAF3D6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4251E7C-3FA8-4DA6-9BDB-06CAB359E5DF}"/>
              </a:ext>
            </a:extLst>
          </p:cNvPr>
          <p:cNvSpPr/>
          <p:nvPr/>
        </p:nvSpPr>
        <p:spPr>
          <a:xfrm>
            <a:off x="8662575" y="6342955"/>
            <a:ext cx="3039615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Shay Vaz Dias Hadas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BE7D0617-236D-46DA-8D0F-64B8D353769D}"/>
              </a:ext>
            </a:extLst>
          </p:cNvPr>
          <p:cNvSpPr/>
          <p:nvPr/>
        </p:nvSpPr>
        <p:spPr>
          <a:xfrm>
            <a:off x="540000" y="360000"/>
            <a:ext cx="543990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Central Áfrican Republic</a:t>
            </a:r>
          </a:p>
        </p:txBody>
      </p:sp>
    </p:spTree>
    <p:extLst>
      <p:ext uri="{BB962C8B-B14F-4D97-AF65-F5344CB8AC3E}">
        <p14:creationId xmlns:p14="http://schemas.microsoft.com/office/powerpoint/2010/main" val="247656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80F45C7-5657-4EEB-BCA3-C696AB80AB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26610" y="1263356"/>
            <a:ext cx="16051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 dirty="0">
                <a:solidFill>
                  <a:srgbClr val="5D3B07"/>
                </a:solidFill>
                <a:latin typeface="CoventryScriptCE" panose="020B0500000000000000" pitchFamily="34" charset="2"/>
              </a:rPr>
              <a:t>Alexia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20F37A8F-FB45-4FB4-A2D9-B1832C6601BA}"/>
              </a:ext>
            </a:extLst>
          </p:cNvPr>
          <p:cNvSpPr/>
          <p:nvPr/>
        </p:nvSpPr>
        <p:spPr>
          <a:xfrm>
            <a:off x="9130652" y="6342955"/>
            <a:ext cx="257153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Weiron Photo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5F19A1DC-584C-4DD8-99FA-6F58233268E8}"/>
              </a:ext>
            </a:extLst>
          </p:cNvPr>
          <p:cNvSpPr/>
          <p:nvPr/>
        </p:nvSpPr>
        <p:spPr>
          <a:xfrm>
            <a:off x="627810" y="582318"/>
            <a:ext cx="1605179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Congo</a:t>
            </a:r>
          </a:p>
        </p:txBody>
      </p:sp>
    </p:spTree>
    <p:extLst>
      <p:ext uri="{BB962C8B-B14F-4D97-AF65-F5344CB8AC3E}">
        <p14:creationId xmlns:p14="http://schemas.microsoft.com/office/powerpoint/2010/main" val="2521114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4161B818-83F2-46B6-ACDD-7A49E6478B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A1DED679-2626-4640-B38C-A29DEA01FFB6}"/>
              </a:ext>
            </a:extLst>
          </p:cNvPr>
          <p:cNvSpPr/>
          <p:nvPr/>
        </p:nvSpPr>
        <p:spPr>
          <a:xfrm>
            <a:off x="9149888" y="6342955"/>
            <a:ext cx="255230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Eric Escudier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3E91ED48-CAB7-41EC-941D-04D61B1E117F}"/>
              </a:ext>
            </a:extLst>
          </p:cNvPr>
          <p:cNvSpPr/>
          <p:nvPr/>
        </p:nvSpPr>
        <p:spPr>
          <a:xfrm>
            <a:off x="627810" y="582318"/>
            <a:ext cx="1873949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Djibouti</a:t>
            </a:r>
          </a:p>
        </p:txBody>
      </p:sp>
    </p:spTree>
    <p:extLst>
      <p:ext uri="{BB962C8B-B14F-4D97-AF65-F5344CB8AC3E}">
        <p14:creationId xmlns:p14="http://schemas.microsoft.com/office/powerpoint/2010/main" val="245128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85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02A7D175-CDC8-4F6C-BF17-2624C838C6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89150" y="1263356"/>
            <a:ext cx="20158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solidFill>
                  <a:srgbClr val="39292C"/>
                </a:solidFill>
                <a:latin typeface="CoventryScriptCE" panose="020B0500000000000000" pitchFamily="34" charset="2"/>
              </a:rPr>
              <a:t>Synthia</a:t>
            </a:r>
            <a:r>
              <a:rPr lang="es-MX" sz="5400" dirty="0">
                <a:latin typeface="CoventryScriptCE" panose="020B0500000000000000" pitchFamily="34" charset="2"/>
              </a:rPr>
              <a:t> 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A768E0D0-14BF-45EC-A7FD-65172B651BFD}"/>
              </a:ext>
            </a:extLst>
          </p:cNvPr>
          <p:cNvSpPr/>
          <p:nvPr/>
        </p:nvSpPr>
        <p:spPr>
          <a:xfrm>
            <a:off x="9153094" y="6342955"/>
            <a:ext cx="25490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Gudaev Egor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1A8D9F2D-6B8D-4C39-91C7-FB15A3097F2B}"/>
              </a:ext>
            </a:extLst>
          </p:cNvPr>
          <p:cNvSpPr/>
          <p:nvPr/>
        </p:nvSpPr>
        <p:spPr>
          <a:xfrm>
            <a:off x="627810" y="582318"/>
            <a:ext cx="153857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Egypt</a:t>
            </a:r>
          </a:p>
        </p:txBody>
      </p:sp>
    </p:spTree>
    <p:extLst>
      <p:ext uri="{BB962C8B-B14F-4D97-AF65-F5344CB8AC3E}">
        <p14:creationId xmlns:p14="http://schemas.microsoft.com/office/powerpoint/2010/main" val="1960660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3355233B-5FF6-412A-86F2-7705FD4984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A5D30BB-B747-4BF5-A48A-8B835808C20C}"/>
              </a:ext>
            </a:extLst>
          </p:cNvPr>
          <p:cNvSpPr/>
          <p:nvPr/>
        </p:nvSpPr>
        <p:spPr>
          <a:xfrm>
            <a:off x="8515099" y="6342955"/>
            <a:ext cx="3187091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Jan Ziegler Photography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EAC701B9-D72F-4BBB-9BC6-DA93C1FE1A4E}"/>
              </a:ext>
            </a:extLst>
          </p:cNvPr>
          <p:cNvSpPr/>
          <p:nvPr/>
        </p:nvSpPr>
        <p:spPr>
          <a:xfrm>
            <a:off x="627810" y="582318"/>
            <a:ext cx="3908794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Equatorial Guinea</a:t>
            </a:r>
          </a:p>
        </p:txBody>
      </p:sp>
    </p:spTree>
    <p:extLst>
      <p:ext uri="{BB962C8B-B14F-4D97-AF65-F5344CB8AC3E}">
        <p14:creationId xmlns:p14="http://schemas.microsoft.com/office/powerpoint/2010/main" val="205935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5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12285B7-21F8-41EE-81E0-C6A506070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14587" y="1263356"/>
            <a:ext cx="14865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Yodite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2F7D21A3-7AA6-49B1-932A-586D311B9DCE}"/>
              </a:ext>
            </a:extLst>
          </p:cNvPr>
          <p:cNvSpPr/>
          <p:nvPr/>
        </p:nvSpPr>
        <p:spPr>
          <a:xfrm>
            <a:off x="9178742" y="6342955"/>
            <a:ext cx="252344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Maÿ Leyvraz on 500px</a:t>
            </a: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722785B9-2752-4424-B0F3-A0CF330F2AB0}"/>
              </a:ext>
            </a:extLst>
          </p:cNvPr>
          <p:cNvSpPr/>
          <p:nvPr/>
        </p:nvSpPr>
        <p:spPr>
          <a:xfrm>
            <a:off x="627810" y="582318"/>
            <a:ext cx="166012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Eritrea</a:t>
            </a:r>
          </a:p>
        </p:txBody>
      </p:sp>
    </p:spTree>
    <p:extLst>
      <p:ext uri="{BB962C8B-B14F-4D97-AF65-F5344CB8AC3E}">
        <p14:creationId xmlns:p14="http://schemas.microsoft.com/office/powerpoint/2010/main" val="144819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795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B36429B-E083-4C0B-B92A-8C55F35A3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D53B8DBA-4D00-4929-B786-11F40A7FF21D}"/>
              </a:ext>
            </a:extLst>
          </p:cNvPr>
          <p:cNvSpPr/>
          <p:nvPr/>
        </p:nvSpPr>
        <p:spPr>
          <a:xfrm>
            <a:off x="9146682" y="6342955"/>
            <a:ext cx="255550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Sushant Kaul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47B1A300-5081-4D15-8F99-BFF1E6DF098D}"/>
              </a:ext>
            </a:extLst>
          </p:cNvPr>
          <p:cNvSpPr/>
          <p:nvPr/>
        </p:nvSpPr>
        <p:spPr>
          <a:xfrm>
            <a:off x="627810" y="582318"/>
            <a:ext cx="188879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Ethiopia</a:t>
            </a:r>
          </a:p>
        </p:txBody>
      </p:sp>
    </p:spTree>
    <p:extLst>
      <p:ext uri="{BB962C8B-B14F-4D97-AF65-F5344CB8AC3E}">
        <p14:creationId xmlns:p14="http://schemas.microsoft.com/office/powerpoint/2010/main" val="319261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93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6043D64-7691-4303-A7DD-FD1DABE655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27810" y="1263356"/>
            <a:ext cx="16368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 dirty="0">
                <a:latin typeface="CoventryScriptCE" panose="020B0500000000000000" pitchFamily="34" charset="2"/>
              </a:rPr>
              <a:t>Sheila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806927F1-FE29-41B9-850E-BF5F3832C583}"/>
              </a:ext>
            </a:extLst>
          </p:cNvPr>
          <p:cNvSpPr/>
          <p:nvPr/>
        </p:nvSpPr>
        <p:spPr>
          <a:xfrm>
            <a:off x="8837303" y="6342955"/>
            <a:ext cx="2864887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King Cyril Mgbachi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C2FCD3FE-EC2A-4296-9DCF-D754ED8C2573}"/>
              </a:ext>
            </a:extLst>
          </p:cNvPr>
          <p:cNvSpPr/>
          <p:nvPr/>
        </p:nvSpPr>
        <p:spPr>
          <a:xfrm>
            <a:off x="627810" y="582318"/>
            <a:ext cx="163681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Gabon</a:t>
            </a:r>
          </a:p>
        </p:txBody>
      </p:sp>
    </p:spTree>
    <p:extLst>
      <p:ext uri="{BB962C8B-B14F-4D97-AF65-F5344CB8AC3E}">
        <p14:creationId xmlns:p14="http://schemas.microsoft.com/office/powerpoint/2010/main" val="281974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0ACCEA-BCC2-495C-AE6E-3150D41FD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0253FA8C-ACB2-402C-8AFC-EAD920E0D762}"/>
              </a:ext>
            </a:extLst>
          </p:cNvPr>
          <p:cNvSpPr/>
          <p:nvPr/>
        </p:nvSpPr>
        <p:spPr>
          <a:xfrm>
            <a:off x="9074548" y="6342955"/>
            <a:ext cx="262764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saleemceepee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2A9166EC-8FF7-469C-9E13-BCD49FF716C5}"/>
              </a:ext>
            </a:extLst>
          </p:cNvPr>
          <p:cNvSpPr/>
          <p:nvPr/>
        </p:nvSpPr>
        <p:spPr>
          <a:xfrm>
            <a:off x="627810" y="582318"/>
            <a:ext cx="183601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Gambia</a:t>
            </a:r>
          </a:p>
        </p:txBody>
      </p:sp>
    </p:spTree>
    <p:extLst>
      <p:ext uri="{BB962C8B-B14F-4D97-AF65-F5344CB8AC3E}">
        <p14:creationId xmlns:p14="http://schemas.microsoft.com/office/powerpoint/2010/main" val="60262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E4C5FE3-D2E7-416E-9C5E-558E8D0856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189633" y="1263356"/>
            <a:ext cx="15513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Dobet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DEBA5F00-59B8-4AF4-8536-1FC5292AE113}"/>
              </a:ext>
            </a:extLst>
          </p:cNvPr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Barry Mills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DA68E86C-D68B-4005-8AC2-2A1DF4FF8CF9}"/>
              </a:ext>
            </a:extLst>
          </p:cNvPr>
          <p:cNvSpPr/>
          <p:nvPr/>
        </p:nvSpPr>
        <p:spPr>
          <a:xfrm>
            <a:off x="627810" y="582318"/>
            <a:ext cx="2674976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Ivory Coast</a:t>
            </a:r>
          </a:p>
        </p:txBody>
      </p:sp>
    </p:spTree>
    <p:extLst>
      <p:ext uri="{BB962C8B-B14F-4D97-AF65-F5344CB8AC3E}">
        <p14:creationId xmlns:p14="http://schemas.microsoft.com/office/powerpoint/2010/main" val="680298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321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FACFC6B-9064-4E24-B427-957443A93F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27810" y="1263356"/>
            <a:ext cx="15901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Adoyo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49E81148-58E1-4F99-A545-07C3C5713A0E}"/>
              </a:ext>
            </a:extLst>
          </p:cNvPr>
          <p:cNvSpPr/>
          <p:nvPr/>
        </p:nvSpPr>
        <p:spPr>
          <a:xfrm>
            <a:off x="9092180" y="6342955"/>
            <a:ext cx="261001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William Bolton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C45458CD-6FA1-4508-8E18-13873102E60B}"/>
              </a:ext>
            </a:extLst>
          </p:cNvPr>
          <p:cNvSpPr/>
          <p:nvPr/>
        </p:nvSpPr>
        <p:spPr>
          <a:xfrm>
            <a:off x="627810" y="582318"/>
            <a:ext cx="1590194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Kenya</a:t>
            </a:r>
          </a:p>
        </p:txBody>
      </p:sp>
    </p:spTree>
    <p:extLst>
      <p:ext uri="{BB962C8B-B14F-4D97-AF65-F5344CB8AC3E}">
        <p14:creationId xmlns:p14="http://schemas.microsoft.com/office/powerpoint/2010/main" val="1451113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555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0"/>
            <a:ext cx="121883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BC1607ED-403D-4A42-963B-2F20A4A433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6CAAD7F-5393-4080-ACA8-C879A8D18310}"/>
              </a:ext>
            </a:extLst>
          </p:cNvPr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Peter Strub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995AC9FF-EFBE-4951-9EFA-37077A8C6BDE}"/>
              </a:ext>
            </a:extLst>
          </p:cNvPr>
          <p:cNvSpPr/>
          <p:nvPr/>
        </p:nvSpPr>
        <p:spPr>
          <a:xfrm>
            <a:off x="627810" y="582318"/>
            <a:ext cx="188714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Lesotho</a:t>
            </a:r>
          </a:p>
        </p:txBody>
      </p:sp>
    </p:spTree>
    <p:extLst>
      <p:ext uri="{BB962C8B-B14F-4D97-AF65-F5344CB8AC3E}">
        <p14:creationId xmlns:p14="http://schemas.microsoft.com/office/powerpoint/2010/main" val="2196954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65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57654" y="0"/>
            <a:ext cx="12035545" cy="673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4280174-6D92-4117-9BE4-20CF5488F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00" y="0"/>
            <a:ext cx="121932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74147" y="1263356"/>
            <a:ext cx="19691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Ayanna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90D04464-008E-40C2-B4D9-411FB32606E9}"/>
              </a:ext>
            </a:extLst>
          </p:cNvPr>
          <p:cNvSpPr/>
          <p:nvPr/>
        </p:nvSpPr>
        <p:spPr>
          <a:xfrm>
            <a:off x="9593920" y="6342955"/>
            <a:ext cx="21082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prstClr val="white"/>
                </a:solidFill>
                <a:latin typeface="Arial" panose="020B0604020202020204" pitchFamily="34" charset="0"/>
              </a:rPr>
              <a:t>Photography </a:t>
            </a: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©  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mArEaZi pHoToS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04E75B50-1B05-4E01-928D-958F3F56A5F5}"/>
              </a:ext>
            </a:extLst>
          </p:cNvPr>
          <p:cNvSpPr/>
          <p:nvPr/>
        </p:nvSpPr>
        <p:spPr>
          <a:xfrm>
            <a:off x="627810" y="582318"/>
            <a:ext cx="1661790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Liberia</a:t>
            </a:r>
          </a:p>
        </p:txBody>
      </p:sp>
    </p:spTree>
    <p:extLst>
      <p:ext uri="{BB962C8B-B14F-4D97-AF65-F5344CB8AC3E}">
        <p14:creationId xmlns:p14="http://schemas.microsoft.com/office/powerpoint/2010/main" val="2084104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441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E336272-12D9-47CB-990A-3A0A4AF07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242517" y="1263356"/>
            <a:ext cx="15403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>
                <a:latin typeface="CoventryScriptCE" panose="020B0500000000000000" pitchFamily="34" charset="2"/>
              </a:rPr>
              <a:t>Egana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671BC02A-89D4-43E0-9C8A-2E11C7B44258}"/>
              </a:ext>
            </a:extLst>
          </p:cNvPr>
          <p:cNvSpPr/>
          <p:nvPr/>
        </p:nvSpPr>
        <p:spPr>
          <a:xfrm>
            <a:off x="8904629" y="6342955"/>
            <a:ext cx="2797561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Andrew Lucien A.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7BC5BAE8-37E7-4C5D-A0FD-8E273B9E2DC7}"/>
              </a:ext>
            </a:extLst>
          </p:cNvPr>
          <p:cNvSpPr/>
          <p:nvPr/>
        </p:nvSpPr>
        <p:spPr>
          <a:xfrm>
            <a:off x="627810" y="582318"/>
            <a:ext cx="276974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Madagascar</a:t>
            </a:r>
          </a:p>
        </p:txBody>
      </p:sp>
    </p:spTree>
    <p:extLst>
      <p:ext uri="{BB962C8B-B14F-4D97-AF65-F5344CB8AC3E}">
        <p14:creationId xmlns:p14="http://schemas.microsoft.com/office/powerpoint/2010/main" val="2973370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635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243F690-D82F-41E3-A15A-BAB8E254D7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7CB40C8-924F-45F0-9CF4-8FA6EB86106B}"/>
              </a:ext>
            </a:extLst>
          </p:cNvPr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e by Aubrey Alphapaul 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CF88F60B-435C-4B1F-B96D-F88FE7DBD92D}"/>
              </a:ext>
            </a:extLst>
          </p:cNvPr>
          <p:cNvSpPr/>
          <p:nvPr/>
        </p:nvSpPr>
        <p:spPr>
          <a:xfrm>
            <a:off x="627810" y="582318"/>
            <a:ext cx="171007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Malawi</a:t>
            </a:r>
          </a:p>
        </p:txBody>
      </p:sp>
    </p:spTree>
    <p:extLst>
      <p:ext uri="{BB962C8B-B14F-4D97-AF65-F5344CB8AC3E}">
        <p14:creationId xmlns:p14="http://schemas.microsoft.com/office/powerpoint/2010/main" val="3861346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0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454541E3-B122-41A1-B83F-4B5B5BD019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023524FF-D593-462C-ABD1-03F544A29F8D}"/>
              </a:ext>
            </a:extLst>
          </p:cNvPr>
          <p:cNvSpPr/>
          <p:nvPr/>
        </p:nvSpPr>
        <p:spPr>
          <a:xfrm>
            <a:off x="9592318" y="6342955"/>
            <a:ext cx="210987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ha ku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4B7A8505-FD18-40E4-9DFD-1A54A63568D1}"/>
              </a:ext>
            </a:extLst>
          </p:cNvPr>
          <p:cNvSpPr/>
          <p:nvPr/>
        </p:nvSpPr>
        <p:spPr>
          <a:xfrm>
            <a:off x="627810" y="582318"/>
            <a:ext cx="109912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Mali</a:t>
            </a:r>
          </a:p>
        </p:txBody>
      </p:sp>
    </p:spTree>
    <p:extLst>
      <p:ext uri="{BB962C8B-B14F-4D97-AF65-F5344CB8AC3E}">
        <p14:creationId xmlns:p14="http://schemas.microsoft.com/office/powerpoint/2010/main" val="393332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42C6876-6C66-49CF-9489-ACA3B7FDE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D1807B0-20EE-4061-BEFF-48CCB8E5DAF7}"/>
              </a:ext>
            </a:extLst>
          </p:cNvPr>
          <p:cNvSpPr/>
          <p:nvPr/>
        </p:nvSpPr>
        <p:spPr>
          <a:xfrm>
            <a:off x="8834097" y="6342955"/>
            <a:ext cx="2868093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Loue Armel thibaut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65E2D774-1756-4794-8B06-9E022A329B3C}"/>
              </a:ext>
            </a:extLst>
          </p:cNvPr>
          <p:cNvSpPr/>
          <p:nvPr/>
        </p:nvSpPr>
        <p:spPr>
          <a:xfrm>
            <a:off x="627810" y="582318"/>
            <a:ext cx="2389024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Mauritania</a:t>
            </a:r>
          </a:p>
        </p:txBody>
      </p:sp>
    </p:spTree>
    <p:extLst>
      <p:ext uri="{BB962C8B-B14F-4D97-AF65-F5344CB8AC3E}">
        <p14:creationId xmlns:p14="http://schemas.microsoft.com/office/powerpoint/2010/main" val="397791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63B1A2C-B062-4F91-B71B-207D52162F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F9B2C18C-42EF-4B16-8FDE-0CD84AC0AC2C}"/>
              </a:ext>
            </a:extLst>
          </p:cNvPr>
          <p:cNvSpPr/>
          <p:nvPr/>
        </p:nvSpPr>
        <p:spPr>
          <a:xfrm>
            <a:off x="8978367" y="6342955"/>
            <a:ext cx="2723823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Jerome Clarisse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1C410FC8-CD4C-4B00-BF0D-7C765814B87C}"/>
              </a:ext>
            </a:extLst>
          </p:cNvPr>
          <p:cNvSpPr/>
          <p:nvPr/>
        </p:nvSpPr>
        <p:spPr>
          <a:xfrm>
            <a:off x="627810" y="582318"/>
            <a:ext cx="214776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Mauritius</a:t>
            </a:r>
          </a:p>
        </p:txBody>
      </p:sp>
    </p:spTree>
    <p:extLst>
      <p:ext uri="{BB962C8B-B14F-4D97-AF65-F5344CB8AC3E}">
        <p14:creationId xmlns:p14="http://schemas.microsoft.com/office/powerpoint/2010/main" val="687146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230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762"/>
            <a:ext cx="12192000" cy="685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CD00216-5455-44FE-97D6-F87BC5620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24280" y="1263356"/>
            <a:ext cx="23102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 dirty="0">
                <a:latin typeface="CoventryScriptCE" panose="020B0500000000000000" pitchFamily="34" charset="2"/>
              </a:rPr>
              <a:t>Stephanie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CD0AEC5E-9430-4EAD-93D0-3F1C557A223D}"/>
              </a:ext>
            </a:extLst>
          </p:cNvPr>
          <p:cNvSpPr/>
          <p:nvPr/>
        </p:nvSpPr>
        <p:spPr>
          <a:xfrm>
            <a:off x="9031266" y="6342955"/>
            <a:ext cx="267092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MS MatteoSala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3161AB2E-0711-4EDC-BA79-F12BB5212524}"/>
              </a:ext>
            </a:extLst>
          </p:cNvPr>
          <p:cNvSpPr/>
          <p:nvPr/>
        </p:nvSpPr>
        <p:spPr>
          <a:xfrm>
            <a:off x="627810" y="582318"/>
            <a:ext cx="2103232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Morocco</a:t>
            </a:r>
          </a:p>
        </p:txBody>
      </p:sp>
    </p:spTree>
    <p:extLst>
      <p:ext uri="{BB962C8B-B14F-4D97-AF65-F5344CB8AC3E}">
        <p14:creationId xmlns:p14="http://schemas.microsoft.com/office/powerpoint/2010/main" val="3347526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9715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34D96051-E62D-414B-A376-EB637AED4E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D16FB29-CC65-4F52-8448-0BD21B8C3542}"/>
              </a:ext>
            </a:extLst>
          </p:cNvPr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Jorgge Bee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97787011-1972-4CE7-A80E-F82E3AEBB86B}"/>
              </a:ext>
            </a:extLst>
          </p:cNvPr>
          <p:cNvSpPr/>
          <p:nvPr/>
        </p:nvSpPr>
        <p:spPr>
          <a:xfrm>
            <a:off x="627810" y="582318"/>
            <a:ext cx="297073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Mozambique</a:t>
            </a:r>
          </a:p>
        </p:txBody>
      </p:sp>
    </p:spTree>
    <p:extLst>
      <p:ext uri="{BB962C8B-B14F-4D97-AF65-F5344CB8AC3E}">
        <p14:creationId xmlns:p14="http://schemas.microsoft.com/office/powerpoint/2010/main" val="169969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6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9E3900E6-C84E-49EA-9804-675D58EF49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5BD723DA-9CAB-4B8B-9505-20EAE6639E42}"/>
              </a:ext>
            </a:extLst>
          </p:cNvPr>
          <p:cNvSpPr/>
          <p:nvPr/>
        </p:nvSpPr>
        <p:spPr>
          <a:xfrm>
            <a:off x="8867760" y="6342955"/>
            <a:ext cx="283443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Joachim Bergauer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B342650D-0B67-4FD3-A125-C3F1DCCDC0D3}"/>
              </a:ext>
            </a:extLst>
          </p:cNvPr>
          <p:cNvSpPr/>
          <p:nvPr/>
        </p:nvSpPr>
        <p:spPr>
          <a:xfrm>
            <a:off x="627810" y="582318"/>
            <a:ext cx="188714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Namibia</a:t>
            </a:r>
          </a:p>
        </p:txBody>
      </p:sp>
    </p:spTree>
    <p:extLst>
      <p:ext uri="{BB962C8B-B14F-4D97-AF65-F5344CB8AC3E}">
        <p14:creationId xmlns:p14="http://schemas.microsoft.com/office/powerpoint/2010/main" val="331066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33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54B3F89-1E18-42E8-893F-88CED7C772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715329" y="1263356"/>
            <a:ext cx="1568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solidFill>
                  <a:srgbClr val="270603"/>
                </a:solidFill>
                <a:latin typeface="CoventryScriptCE" panose="020B0500000000000000" pitchFamily="34" charset="2"/>
              </a:rPr>
              <a:t>Ogechi</a:t>
            </a:r>
            <a:endParaRPr lang="es-MX" sz="5400" dirty="0">
              <a:solidFill>
                <a:srgbClr val="270603"/>
              </a:solidFill>
              <a:latin typeface="CoventryScriptCE" panose="020B0500000000000000" pitchFamily="34" charset="2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7AC51E4E-68D6-4349-ACEA-BC557FCCC61B}"/>
              </a:ext>
            </a:extLst>
          </p:cNvPr>
          <p:cNvSpPr/>
          <p:nvPr/>
        </p:nvSpPr>
        <p:spPr>
          <a:xfrm>
            <a:off x="9746205" y="6342955"/>
            <a:ext cx="1955985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prstClr val="white"/>
                </a:solidFill>
                <a:latin typeface="Arial" panose="020B0604020202020204" pitchFamily="34" charset="0"/>
              </a:rPr>
              <a:t>Photography </a:t>
            </a: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©  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Okpor Leonard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482837B6-D3B1-480D-B40E-397644CC5956}"/>
              </a:ext>
            </a:extLst>
          </p:cNvPr>
          <p:cNvSpPr/>
          <p:nvPr/>
        </p:nvSpPr>
        <p:spPr>
          <a:xfrm>
            <a:off x="627810" y="582318"/>
            <a:ext cx="1743376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Nigeria</a:t>
            </a:r>
          </a:p>
        </p:txBody>
      </p:sp>
    </p:spTree>
    <p:extLst>
      <p:ext uri="{BB962C8B-B14F-4D97-AF65-F5344CB8AC3E}">
        <p14:creationId xmlns:p14="http://schemas.microsoft.com/office/powerpoint/2010/main" val="18453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172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7B41EE7F-ABBB-4C50-B6CC-5073BC3AAB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3EDAD3D1-1281-4651-B1D6-7EE73799197F}"/>
              </a:ext>
            </a:extLst>
          </p:cNvPr>
          <p:cNvSpPr/>
          <p:nvPr/>
        </p:nvSpPr>
        <p:spPr>
          <a:xfrm>
            <a:off x="8382050" y="6342955"/>
            <a:ext cx="332014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@ Fuji Congo by Scott Kabongo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F2CA43DD-89BC-40C8-A919-C892A3D9365A}"/>
              </a:ext>
            </a:extLst>
          </p:cNvPr>
          <p:cNvSpPr/>
          <p:nvPr/>
        </p:nvSpPr>
        <p:spPr>
          <a:xfrm>
            <a:off x="627810" y="582318"/>
            <a:ext cx="4607989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Republica del Congo</a:t>
            </a:r>
          </a:p>
        </p:txBody>
      </p:sp>
    </p:spTree>
    <p:extLst>
      <p:ext uri="{BB962C8B-B14F-4D97-AF65-F5344CB8AC3E}">
        <p14:creationId xmlns:p14="http://schemas.microsoft.com/office/powerpoint/2010/main" val="72443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013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721"/>
            <a:ext cx="12192000" cy="6856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0439030-4BF4-42C5-92A2-1EA202406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B6A4DFA5-30F1-4B33-A258-87C313327AA1}"/>
              </a:ext>
            </a:extLst>
          </p:cNvPr>
          <p:cNvSpPr/>
          <p:nvPr/>
        </p:nvSpPr>
        <p:spPr>
          <a:xfrm>
            <a:off x="8654561" y="6342955"/>
            <a:ext cx="3047629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Arnaud Florent Muhizi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4873D551-FCEB-4E55-9348-16DD3FEF9F84}"/>
              </a:ext>
            </a:extLst>
          </p:cNvPr>
          <p:cNvSpPr/>
          <p:nvPr/>
        </p:nvSpPr>
        <p:spPr>
          <a:xfrm>
            <a:off x="627810" y="582318"/>
            <a:ext cx="1897042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Rwanda</a:t>
            </a:r>
          </a:p>
        </p:txBody>
      </p:sp>
    </p:spTree>
    <p:extLst>
      <p:ext uri="{BB962C8B-B14F-4D97-AF65-F5344CB8AC3E}">
        <p14:creationId xmlns:p14="http://schemas.microsoft.com/office/powerpoint/2010/main" val="2766079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70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F98628B-EDDA-498D-A800-1D039E3B1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48454" y="1263356"/>
            <a:ext cx="14607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Astou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52FC02D9-F762-4E55-B87E-684E82EA3963}"/>
              </a:ext>
            </a:extLst>
          </p:cNvPr>
          <p:cNvSpPr/>
          <p:nvPr/>
        </p:nvSpPr>
        <p:spPr>
          <a:xfrm>
            <a:off x="8867760" y="6342955"/>
            <a:ext cx="283443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Joachim Bergauer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A216AD07-7F20-4BDE-88A4-0D9ACE87E491}"/>
              </a:ext>
            </a:extLst>
          </p:cNvPr>
          <p:cNvSpPr/>
          <p:nvPr/>
        </p:nvSpPr>
        <p:spPr>
          <a:xfrm>
            <a:off x="627810" y="582318"/>
            <a:ext cx="190199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Senegal</a:t>
            </a:r>
          </a:p>
        </p:txBody>
      </p:sp>
    </p:spTree>
    <p:extLst>
      <p:ext uri="{BB962C8B-B14F-4D97-AF65-F5344CB8AC3E}">
        <p14:creationId xmlns:p14="http://schemas.microsoft.com/office/powerpoint/2010/main" val="82070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6210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7B87BF2-9C88-415C-A087-CED13A2FD8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00177" y="1263356"/>
            <a:ext cx="16818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 dirty="0">
                <a:latin typeface="CoventryScriptCE" panose="020B0500000000000000" pitchFamily="34" charset="2"/>
              </a:rPr>
              <a:t>Victoria</a:t>
            </a: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27E86C86-DEA2-4BFD-B88B-A4BA25D18DD8}"/>
              </a:ext>
            </a:extLst>
          </p:cNvPr>
          <p:cNvSpPr/>
          <p:nvPr/>
        </p:nvSpPr>
        <p:spPr>
          <a:xfrm>
            <a:off x="627810" y="582318"/>
            <a:ext cx="246418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Seychelles</a:t>
            </a:r>
          </a:p>
        </p:txBody>
      </p:sp>
    </p:spTree>
    <p:extLst>
      <p:ext uri="{BB962C8B-B14F-4D97-AF65-F5344CB8AC3E}">
        <p14:creationId xmlns:p14="http://schemas.microsoft.com/office/powerpoint/2010/main" val="409083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45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4B868A97-AC24-4B5D-94DA-1495A3AECB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857504F-5540-462F-AABD-47DE0A2C5D91}"/>
              </a:ext>
            </a:extLst>
          </p:cNvPr>
          <p:cNvSpPr/>
          <p:nvPr/>
        </p:nvSpPr>
        <p:spPr>
          <a:xfrm>
            <a:off x="9383928" y="6342955"/>
            <a:ext cx="231826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Ram Iyer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E36AEAE0-51BA-4B05-9C5E-82332565EE04}"/>
              </a:ext>
            </a:extLst>
          </p:cNvPr>
          <p:cNvSpPr/>
          <p:nvPr/>
        </p:nvSpPr>
        <p:spPr>
          <a:xfrm>
            <a:off x="627810" y="582318"/>
            <a:ext cx="2918443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Sierra Leone</a:t>
            </a:r>
          </a:p>
        </p:txBody>
      </p:sp>
    </p:spTree>
    <p:extLst>
      <p:ext uri="{BB962C8B-B14F-4D97-AF65-F5344CB8AC3E}">
        <p14:creationId xmlns:p14="http://schemas.microsoft.com/office/powerpoint/2010/main" val="91183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59ED54C0-0F55-404D-89C5-B9590EBC7F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70610" y="1263356"/>
            <a:ext cx="15190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solidFill>
                  <a:srgbClr val="5B4645"/>
                </a:solidFill>
                <a:latin typeface="CoventryScriptCE" panose="020B0500000000000000" pitchFamily="34" charset="2"/>
              </a:rPr>
              <a:t>Nadri</a:t>
            </a:r>
            <a:endParaRPr lang="es-MX" sz="5400" dirty="0">
              <a:solidFill>
                <a:srgbClr val="5B4645"/>
              </a:solidFill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7B8BF3BC-8259-4E85-8999-6DB940E73BA7}"/>
              </a:ext>
            </a:extLst>
          </p:cNvPr>
          <p:cNvSpPr/>
          <p:nvPr/>
        </p:nvSpPr>
        <p:spPr>
          <a:xfrm>
            <a:off x="9215612" y="6342955"/>
            <a:ext cx="248657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Heine Mann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4B20C9B5-91FD-4160-AFE9-2F2E2B1A711E}"/>
              </a:ext>
            </a:extLst>
          </p:cNvPr>
          <p:cNvSpPr/>
          <p:nvPr/>
        </p:nvSpPr>
        <p:spPr>
          <a:xfrm>
            <a:off x="627810" y="582318"/>
            <a:ext cx="1804670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Somalia</a:t>
            </a:r>
          </a:p>
        </p:txBody>
      </p:sp>
    </p:spTree>
    <p:extLst>
      <p:ext uri="{BB962C8B-B14F-4D97-AF65-F5344CB8AC3E}">
        <p14:creationId xmlns:p14="http://schemas.microsoft.com/office/powerpoint/2010/main" val="3735382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590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625FE7E-9AE7-441E-ACFF-86A29365D9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323228" y="1263356"/>
            <a:ext cx="15227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Hanri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73024BD8-562C-49C6-881F-FBEF6B86C87B}"/>
              </a:ext>
            </a:extLst>
          </p:cNvPr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Ralf Eyertt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10" name="Krajina 2">
            <a:extLst>
              <a:ext uri="{FF2B5EF4-FFF2-40B4-BE49-F238E27FC236}">
                <a16:creationId xmlns:a16="http://schemas.microsoft.com/office/drawing/2014/main" id="{8536B944-B586-41E6-9C88-121F2585B937}"/>
              </a:ext>
            </a:extLst>
          </p:cNvPr>
          <p:cNvSpPr/>
          <p:nvPr/>
        </p:nvSpPr>
        <p:spPr>
          <a:xfrm>
            <a:off x="627810" y="582318"/>
            <a:ext cx="291354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South Africa</a:t>
            </a:r>
          </a:p>
        </p:txBody>
      </p:sp>
    </p:spTree>
    <p:extLst>
      <p:ext uri="{BB962C8B-B14F-4D97-AF65-F5344CB8AC3E}">
        <p14:creationId xmlns:p14="http://schemas.microsoft.com/office/powerpoint/2010/main" val="185423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126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18DD910-5840-46FB-8240-985314E76F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E1C1CE37-76B2-4CCD-B2B6-78518352480D}"/>
              </a:ext>
            </a:extLst>
          </p:cNvPr>
          <p:cNvSpPr/>
          <p:nvPr/>
        </p:nvSpPr>
        <p:spPr>
          <a:xfrm>
            <a:off x="8691429" y="6342955"/>
            <a:ext cx="3010761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pl-PL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Eskandanow Karama on 500px</a:t>
            </a:r>
            <a:endParaRPr lang="pl-PL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0805A180-408A-4233-B0CC-A90CFFBA2125}"/>
              </a:ext>
            </a:extLst>
          </p:cNvPr>
          <p:cNvSpPr/>
          <p:nvPr/>
        </p:nvSpPr>
        <p:spPr>
          <a:xfrm>
            <a:off x="627810" y="582318"/>
            <a:ext cx="2846546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South Sudan</a:t>
            </a:r>
          </a:p>
        </p:txBody>
      </p:sp>
    </p:spTree>
    <p:extLst>
      <p:ext uri="{BB962C8B-B14F-4D97-AF65-F5344CB8AC3E}">
        <p14:creationId xmlns:p14="http://schemas.microsoft.com/office/powerpoint/2010/main" val="1743650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253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6D72B97-7490-457D-BB13-9842958D6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61627" y="1263356"/>
            <a:ext cx="12426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Ray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BE9DE779-0EF5-4D4C-8D5C-2A788FED72EC}"/>
              </a:ext>
            </a:extLst>
          </p:cNvPr>
          <p:cNvSpPr/>
          <p:nvPr/>
        </p:nvSpPr>
        <p:spPr>
          <a:xfrm>
            <a:off x="9002412" y="6342955"/>
            <a:ext cx="269977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Ramah I. Adawi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B894EB41-F61B-46BA-8986-EBF881BCE119}"/>
              </a:ext>
            </a:extLst>
          </p:cNvPr>
          <p:cNvSpPr/>
          <p:nvPr/>
        </p:nvSpPr>
        <p:spPr>
          <a:xfrm>
            <a:off x="627810" y="582318"/>
            <a:ext cx="1510274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Sudan</a:t>
            </a:r>
          </a:p>
        </p:txBody>
      </p:sp>
    </p:spTree>
    <p:extLst>
      <p:ext uri="{BB962C8B-B14F-4D97-AF65-F5344CB8AC3E}">
        <p14:creationId xmlns:p14="http://schemas.microsoft.com/office/powerpoint/2010/main" val="481229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4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9911D2D-36B1-486C-954E-247C8357D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22163" y="1263600"/>
            <a:ext cx="15438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solidFill>
                  <a:schemeClr val="accent3">
                    <a:lumMod val="75000"/>
                  </a:schemeClr>
                </a:solidFill>
                <a:latin typeface="CoventryScriptCE" panose="020B0500000000000000" pitchFamily="34" charset="2"/>
              </a:rPr>
              <a:t>Sasha</a:t>
            </a:r>
            <a:endParaRPr lang="es-MX" sz="5400" dirty="0">
              <a:solidFill>
                <a:schemeClr val="accent3">
                  <a:lumMod val="75000"/>
                </a:schemeClr>
              </a:solidFill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4F89B32B-D834-453D-AF52-52308EDB9D36}"/>
              </a:ext>
            </a:extLst>
          </p:cNvPr>
          <p:cNvSpPr/>
          <p:nvPr/>
        </p:nvSpPr>
        <p:spPr>
          <a:xfrm>
            <a:off x="8818067" y="6342955"/>
            <a:ext cx="2884123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Danielle Davenport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E6B3CBF9-E4C8-4DBA-AE54-DAE708586198}"/>
              </a:ext>
            </a:extLst>
          </p:cNvPr>
          <p:cNvSpPr/>
          <p:nvPr/>
        </p:nvSpPr>
        <p:spPr>
          <a:xfrm>
            <a:off x="627810" y="582318"/>
            <a:ext cx="2332513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Swaziland</a:t>
            </a:r>
          </a:p>
        </p:txBody>
      </p:sp>
    </p:spTree>
    <p:extLst>
      <p:ext uri="{BB962C8B-B14F-4D97-AF65-F5344CB8AC3E}">
        <p14:creationId xmlns:p14="http://schemas.microsoft.com/office/powerpoint/2010/main" val="1145449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813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322BCC4-177C-4C4A-9646-1ADBCD6503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E8F08493-FC41-4F17-896B-A63B79B5D922}"/>
              </a:ext>
            </a:extLst>
          </p:cNvPr>
          <p:cNvSpPr/>
          <p:nvPr/>
        </p:nvSpPr>
        <p:spPr>
          <a:xfrm>
            <a:off x="9205994" y="6342955"/>
            <a:ext cx="24961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Moiz Adamji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45679C90-6FDA-48E7-806A-8452EF13D59E}"/>
              </a:ext>
            </a:extLst>
          </p:cNvPr>
          <p:cNvSpPr/>
          <p:nvPr/>
        </p:nvSpPr>
        <p:spPr>
          <a:xfrm>
            <a:off x="627810" y="582318"/>
            <a:ext cx="202405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Tanzania</a:t>
            </a:r>
          </a:p>
        </p:txBody>
      </p:sp>
    </p:spTree>
    <p:extLst>
      <p:ext uri="{BB962C8B-B14F-4D97-AF65-F5344CB8AC3E}">
        <p14:creationId xmlns:p14="http://schemas.microsoft.com/office/powerpoint/2010/main" val="46260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222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5A8E4CA-9FDC-4197-94E3-820D348A42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2271F0D-51CE-42A8-921D-49BA7BD7BA2A}"/>
              </a:ext>
            </a:extLst>
          </p:cNvPr>
          <p:cNvSpPr/>
          <p:nvPr/>
        </p:nvSpPr>
        <p:spPr>
          <a:xfrm>
            <a:off x="9230038" y="6342955"/>
            <a:ext cx="247215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prstClr val="white"/>
                </a:solidFill>
                <a:latin typeface="Arial" panose="020B0604020202020204" pitchFamily="34" charset="0"/>
              </a:rPr>
              <a:t>Photography </a:t>
            </a: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©  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King‘s Studios</a:t>
            </a: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Arial" panose="020B0604020202020204" pitchFamily="34" charset="0"/>
              </a:rPr>
              <a:t>on 500px</a:t>
            </a: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0F5C836C-B783-40F9-8CB2-FF862A11AF27}"/>
              </a:ext>
            </a:extLst>
          </p:cNvPr>
          <p:cNvSpPr/>
          <p:nvPr/>
        </p:nvSpPr>
        <p:spPr>
          <a:xfrm>
            <a:off x="627810" y="582318"/>
            <a:ext cx="1315952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Togo</a:t>
            </a:r>
          </a:p>
        </p:txBody>
      </p:sp>
    </p:spTree>
    <p:extLst>
      <p:ext uri="{BB962C8B-B14F-4D97-AF65-F5344CB8AC3E}">
        <p14:creationId xmlns:p14="http://schemas.microsoft.com/office/powerpoint/2010/main" val="210935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3E33F1DC-20A8-4CEB-82D9-4704903575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B60D4D20-BBEF-4C9F-B89C-A3C070DBEF8F}"/>
              </a:ext>
            </a:extLst>
          </p:cNvPr>
          <p:cNvSpPr/>
          <p:nvPr/>
        </p:nvSpPr>
        <p:spPr>
          <a:xfrm>
            <a:off x="9375912" y="6342955"/>
            <a:ext cx="232627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Bilel Briki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F6C7F34C-EF56-41C2-BAF8-5EEA9CAEFC5F}"/>
              </a:ext>
            </a:extLst>
          </p:cNvPr>
          <p:cNvSpPr/>
          <p:nvPr/>
        </p:nvSpPr>
        <p:spPr>
          <a:xfrm>
            <a:off x="627810" y="582318"/>
            <a:ext cx="1628489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Tunisia</a:t>
            </a:r>
          </a:p>
        </p:txBody>
      </p:sp>
    </p:spTree>
    <p:extLst>
      <p:ext uri="{BB962C8B-B14F-4D97-AF65-F5344CB8AC3E}">
        <p14:creationId xmlns:p14="http://schemas.microsoft.com/office/powerpoint/2010/main" val="1734666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7B6D02D-7E6E-4BDA-9882-748CD663B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F00F7CA1-93E6-438E-B381-F200A7204E4F}"/>
              </a:ext>
            </a:extLst>
          </p:cNvPr>
          <p:cNvSpPr/>
          <p:nvPr/>
        </p:nvSpPr>
        <p:spPr>
          <a:xfrm>
            <a:off x="8939895" y="6342955"/>
            <a:ext cx="2762295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Arnold Ssebutiko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3E32EC9A-3006-4AA4-BDF4-D61B5026E322}"/>
              </a:ext>
            </a:extLst>
          </p:cNvPr>
          <p:cNvSpPr/>
          <p:nvPr/>
        </p:nvSpPr>
        <p:spPr>
          <a:xfrm>
            <a:off x="627810" y="582318"/>
            <a:ext cx="1798072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Uganda</a:t>
            </a:r>
          </a:p>
        </p:txBody>
      </p:sp>
    </p:spTree>
    <p:extLst>
      <p:ext uri="{BB962C8B-B14F-4D97-AF65-F5344CB8AC3E}">
        <p14:creationId xmlns:p14="http://schemas.microsoft.com/office/powerpoint/2010/main" val="161615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8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665DAAB-0B7C-44FC-B963-E88CEA490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06C3693-FD69-4065-9710-1ED2F91170D1}"/>
              </a:ext>
            </a:extLst>
          </p:cNvPr>
          <p:cNvSpPr/>
          <p:nvPr/>
        </p:nvSpPr>
        <p:spPr>
          <a:xfrm>
            <a:off x="9577891" y="6342955"/>
            <a:ext cx="2124299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Le Fu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4A3E7D05-C39A-4B93-8BE0-3EE2E2F7D5FD}"/>
              </a:ext>
            </a:extLst>
          </p:cNvPr>
          <p:cNvSpPr/>
          <p:nvPr/>
        </p:nvSpPr>
        <p:spPr>
          <a:xfrm>
            <a:off x="627810" y="582318"/>
            <a:ext cx="2505039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Zimbabwe</a:t>
            </a:r>
          </a:p>
        </p:txBody>
      </p:sp>
    </p:spTree>
    <p:extLst>
      <p:ext uri="{BB962C8B-B14F-4D97-AF65-F5344CB8AC3E}">
        <p14:creationId xmlns:p14="http://schemas.microsoft.com/office/powerpoint/2010/main" val="4001458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10947BB-8B03-46B7-9169-52A34EDDF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CD4C280F-EC1B-47FA-A965-E2CDD78453F1}"/>
              </a:ext>
            </a:extLst>
          </p:cNvPr>
          <p:cNvSpPr/>
          <p:nvPr/>
        </p:nvSpPr>
        <p:spPr>
          <a:xfrm>
            <a:off x="8861348" y="6342955"/>
            <a:ext cx="284084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Reinier van de Pol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6A8B4263-3D3D-4425-A236-41210FE601BF}"/>
              </a:ext>
            </a:extLst>
          </p:cNvPr>
          <p:cNvSpPr/>
          <p:nvPr/>
        </p:nvSpPr>
        <p:spPr>
          <a:xfrm>
            <a:off x="627810" y="582318"/>
            <a:ext cx="180302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Zambia</a:t>
            </a:r>
          </a:p>
        </p:txBody>
      </p:sp>
    </p:spTree>
    <p:extLst>
      <p:ext uri="{BB962C8B-B14F-4D97-AF65-F5344CB8AC3E}">
        <p14:creationId xmlns:p14="http://schemas.microsoft.com/office/powerpoint/2010/main" val="98320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flip dir="r"/>
      </p:transition>
    </mc:Choice>
    <mc:Fallback>
      <p:transition spd="slow" advClick="0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" t="14304" r="-142" b="683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Autor">
            <a:extLst>
              <a:ext uri="{FF2B5EF4-FFF2-40B4-BE49-F238E27FC236}">
                <a16:creationId xmlns:a16="http://schemas.microsoft.com/office/drawing/2014/main" id="{6CE311E5-5CCA-4813-999B-6D1E634A4E49}"/>
              </a:ext>
            </a:extLst>
          </p:cNvPr>
          <p:cNvSpPr/>
          <p:nvPr/>
        </p:nvSpPr>
        <p:spPr>
          <a:xfrm>
            <a:off x="9829800" y="6342955"/>
            <a:ext cx="187239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juanlamata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pic>
        <p:nvPicPr>
          <p:cNvPr id="12" name="Rám">
            <a:extLst>
              <a:ext uri="{FF2B5EF4-FFF2-40B4-BE49-F238E27FC236}">
                <a16:creationId xmlns:a16="http://schemas.microsoft.com/office/drawing/2014/main" id="{A427CFA2-6E79-4597-A176-8EA4FEC237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uky">
            <a:extLst>
              <a:ext uri="{FF2B5EF4-FFF2-40B4-BE49-F238E27FC236}">
                <a16:creationId xmlns:a16="http://schemas.microsoft.com/office/drawing/2014/main" id="{E5CDF365-DCD6-4CEA-AA37-608E0A2AD2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271" y="494522"/>
            <a:ext cx="4317530" cy="2407023"/>
          </a:xfrm>
          <a:prstGeom prst="rect">
            <a:avLst/>
          </a:prstGeom>
        </p:spPr>
      </p:pic>
      <p:sp>
        <p:nvSpPr>
          <p:cNvPr id="10" name="Popis">
            <a:extLst>
              <a:ext uri="{FF2B5EF4-FFF2-40B4-BE49-F238E27FC236}">
                <a16:creationId xmlns:a16="http://schemas.microsoft.com/office/drawing/2014/main" id="{EFCB3831-A361-4A80-9A99-78EC7B168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7179" y="5456579"/>
            <a:ext cx="588661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s-MX" altLang="es-MX" sz="3600" b="1">
                <a:latin typeface="CoventryScriptCE" panose="020B0500000000000000" pitchFamily="34" charset="2"/>
              </a:rPr>
              <a:t>Imágenes</a:t>
            </a:r>
            <a:r>
              <a:rPr lang="sk-SK" altLang="es-MX" sz="3600" b="1">
                <a:latin typeface="CoventryScriptCE" panose="020B0500000000000000" pitchFamily="34" charset="2"/>
              </a:rPr>
              <a:t> :	</a:t>
            </a:r>
            <a:r>
              <a:rPr lang="es-MX" altLang="es-MX" sz="3600" b="1">
                <a:latin typeface="CoventryScriptCE" panose="020B0500000000000000" pitchFamily="34" charset="2"/>
              </a:rPr>
              <a:t>de la Web</a:t>
            </a:r>
            <a:endParaRPr lang="sk-SK" altLang="es-MX" sz="3600" b="1">
              <a:latin typeface="CoventryScriptCE" panose="020B0500000000000000" pitchFamily="34" charset="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s-ES" altLang="es-MX" sz="3600" b="1">
                <a:latin typeface="CoventryScriptCE" panose="020B0500000000000000" pitchFamily="34" charset="2"/>
              </a:rPr>
              <a:t>Música</a:t>
            </a:r>
            <a:r>
              <a:rPr lang="sk-SK" altLang="es-MX" sz="3600" b="1">
                <a:latin typeface="CoventryScriptCE" panose="020B0500000000000000" pitchFamily="34" charset="2"/>
              </a:rPr>
              <a:t> </a:t>
            </a:r>
            <a:r>
              <a:rPr lang="es-ES" altLang="es-MX" sz="3600" b="1">
                <a:latin typeface="CoventryScriptCE" panose="020B0500000000000000" pitchFamily="34" charset="2"/>
              </a:rPr>
              <a:t>:</a:t>
            </a:r>
            <a:r>
              <a:rPr lang="sk-SK" altLang="es-MX" sz="3600" b="1">
                <a:latin typeface="CoventryScriptCE" panose="020B0500000000000000" pitchFamily="34" charset="2"/>
              </a:rPr>
              <a:t>	</a:t>
            </a:r>
            <a:r>
              <a:rPr lang="es-ES" altLang="es-MX" sz="3600" b="1">
                <a:latin typeface="CoventryScriptCE" panose="020B0500000000000000" pitchFamily="34" charset="2"/>
              </a:rPr>
              <a:t>Herman Choir - Haleluya</a:t>
            </a:r>
          </a:p>
        </p:txBody>
      </p:sp>
      <p:sp>
        <p:nvSpPr>
          <p:cNvPr id="2" name="Poďakovanie">
            <a:extLst>
              <a:ext uri="{FF2B5EF4-FFF2-40B4-BE49-F238E27FC236}">
                <a16:creationId xmlns:a16="http://schemas.microsoft.com/office/drawing/2014/main" id="{1C4ECFA8-B82E-41FB-9334-693C560D4344}"/>
              </a:ext>
            </a:extLst>
          </p:cNvPr>
          <p:cNvSpPr txBox="1"/>
          <p:nvPr/>
        </p:nvSpPr>
        <p:spPr>
          <a:xfrm>
            <a:off x="1323457" y="4557607"/>
            <a:ext cx="95450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>
                <a:latin typeface="CoventryScriptCE" panose="020B0500000000000000" pitchFamily="34" charset="2"/>
              </a:rPr>
              <a:t>Gracias por su atención.</a:t>
            </a:r>
            <a:r>
              <a:rPr lang="sk-SK" sz="6000">
                <a:latin typeface="CoventryScriptCE" panose="020B0500000000000000" pitchFamily="34" charset="2"/>
              </a:rPr>
              <a:t> </a:t>
            </a:r>
            <a:r>
              <a:rPr lang="es-ES" sz="6000">
                <a:latin typeface="CoventryScriptCE" panose="020B0500000000000000" pitchFamily="34" charset="2"/>
              </a:rPr>
              <a:t>Para ver pronto.</a:t>
            </a:r>
            <a:r>
              <a:rPr lang="sk-SK" sz="6000">
                <a:latin typeface="CoventryScriptCE" panose="020B0500000000000000" pitchFamily="34" charset="2"/>
              </a:rPr>
              <a:t>..</a:t>
            </a:r>
          </a:p>
        </p:txBody>
      </p:sp>
      <p:pic>
        <p:nvPicPr>
          <p:cNvPr id="8" name="Kruh - šípka">
            <a:extLst>
              <a:ext uri="{FF2B5EF4-FFF2-40B4-BE49-F238E27FC236}">
                <a16:creationId xmlns:a16="http://schemas.microsoft.com/office/drawing/2014/main" id="{220A0B20-4D34-4FCC-8EF4-F38258DDC4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13139" y="6009707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58A6136A-9D4A-457F-BFEA-12AAF8C655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13184" y="6000604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3" name="Podpis">
            <a:extLst>
              <a:ext uri="{FF2B5EF4-FFF2-40B4-BE49-F238E27FC236}">
                <a16:creationId xmlns:a16="http://schemas.microsoft.com/office/drawing/2014/main" id="{0787C7E6-33CD-4D72-ABD8-2175005801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40795" y="6010944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102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flip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7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1200"/>
                            </p:stCondLst>
                            <p:childTnLst>
                              <p:par>
                                <p:cTn id="76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6D8C60"/>
      </a:dk2>
      <a:lt2>
        <a:srgbClr val="B1D7A1"/>
      </a:lt2>
      <a:accent1>
        <a:srgbClr val="81B992"/>
      </a:accent1>
      <a:accent2>
        <a:srgbClr val="9ABC65"/>
      </a:accent2>
      <a:accent3>
        <a:srgbClr val="BDB564"/>
      </a:accent3>
      <a:accent4>
        <a:srgbClr val="BD8964"/>
      </a:accent4>
      <a:accent5>
        <a:srgbClr val="BD6466"/>
      </a:accent5>
      <a:accent6>
        <a:srgbClr val="64A4BD"/>
      </a:accent6>
      <a:hlink>
        <a:srgbClr val="8CCC71"/>
      </a:hlink>
      <a:folHlink>
        <a:srgbClr val="A4C795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4539428D-6454-4FE6-B992-2D59F0AC2F89}"/>
    </a:ext>
  </a:extLst>
</a:theme>
</file>

<file path=ppt/theme/theme2.xml><?xml version="1.0" encoding="utf-8"?>
<a:theme xmlns:a="http://schemas.openxmlformats.org/drawingml/2006/main" name="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.xml><?xml version="1.0" encoding="utf-8"?>
<a:theme xmlns:a="http://schemas.openxmlformats.org/drawingml/2006/main" name="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4.xml><?xml version="1.0" encoding="utf-8"?>
<a:theme xmlns:a="http://schemas.openxmlformats.org/drawingml/2006/main" name="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5.xml><?xml version="1.0" encoding="utf-8"?>
<a:theme xmlns:a="http://schemas.openxmlformats.org/drawingml/2006/main" name="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6.xml><?xml version="1.0" encoding="utf-8"?>
<a:theme xmlns:a="http://schemas.openxmlformats.org/drawingml/2006/main" name="1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7.xml><?xml version="1.0" encoding="utf-8"?>
<a:theme xmlns:a="http://schemas.openxmlformats.org/drawingml/2006/main" name="2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8.xml><?xml version="1.0" encoding="utf-8"?>
<a:theme xmlns:a="http://schemas.openxmlformats.org/drawingml/2006/main" name="2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9.xml><?xml version="1.0" encoding="utf-8"?>
<a:theme xmlns:a="http://schemas.openxmlformats.org/drawingml/2006/main" name="3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0.xml><?xml version="1.0" encoding="utf-8"?>
<a:theme xmlns:a="http://schemas.openxmlformats.org/drawingml/2006/main" name="3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1.xml><?xml version="1.0" encoding="utf-8"?>
<a:theme xmlns:a="http://schemas.openxmlformats.org/drawingml/2006/main" name="3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2.xml><?xml version="1.0" encoding="utf-8"?>
<a:theme xmlns:a="http://schemas.openxmlformats.org/drawingml/2006/main" name="4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3.xml><?xml version="1.0" encoding="utf-8"?>
<a:theme xmlns:a="http://schemas.openxmlformats.org/drawingml/2006/main" name="4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4.xml><?xml version="1.0" encoding="utf-8"?>
<a:theme xmlns:a="http://schemas.openxmlformats.org/drawingml/2006/main" name="4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5.xml><?xml version="1.0" encoding="utf-8"?>
<a:theme xmlns:a="http://schemas.openxmlformats.org/drawingml/2006/main" name="5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6.xml><?xml version="1.0" encoding="utf-8"?>
<a:theme xmlns:a="http://schemas.openxmlformats.org/drawingml/2006/main" name="5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7.xml><?xml version="1.0" encoding="utf-8"?>
<a:theme xmlns:a="http://schemas.openxmlformats.org/drawingml/2006/main" name="6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8.xml><?xml version="1.0" encoding="utf-8"?>
<a:theme xmlns:a="http://schemas.openxmlformats.org/drawingml/2006/main" name="6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9.xml><?xml version="1.0" encoding="utf-8"?>
<a:theme xmlns:a="http://schemas.openxmlformats.org/drawingml/2006/main" name="6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0.xml><?xml version="1.0" encoding="utf-8"?>
<a:theme xmlns:a="http://schemas.openxmlformats.org/drawingml/2006/main" name="6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1.xml><?xml version="1.0" encoding="utf-8"?>
<a:theme xmlns:a="http://schemas.openxmlformats.org/drawingml/2006/main" name="6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2.xml><?xml version="1.0" encoding="utf-8"?>
<a:theme xmlns:a="http://schemas.openxmlformats.org/drawingml/2006/main" name="6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3.xml><?xml version="1.0" encoding="utf-8"?>
<a:theme xmlns:a="http://schemas.openxmlformats.org/drawingml/2006/main" name="6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4.xml><?xml version="1.0" encoding="utf-8"?>
<a:theme xmlns:a="http://schemas.openxmlformats.org/drawingml/2006/main" name="7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5.xml><?xml version="1.0" encoding="utf-8"?>
<a:theme xmlns:a="http://schemas.openxmlformats.org/drawingml/2006/main" name="7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6.xml><?xml version="1.0" encoding="utf-8"?>
<a:theme xmlns:a="http://schemas.openxmlformats.org/drawingml/2006/main" name="7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7.xml><?xml version="1.0" encoding="utf-8"?>
<a:theme xmlns:a="http://schemas.openxmlformats.org/drawingml/2006/main" name="7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8.xml><?xml version="1.0" encoding="utf-8"?>
<a:theme xmlns:a="http://schemas.openxmlformats.org/drawingml/2006/main" name="8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9.xml><?xml version="1.0" encoding="utf-8"?>
<a:theme xmlns:a="http://schemas.openxmlformats.org/drawingml/2006/main" name="8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0.xml><?xml version="1.0" encoding="utf-8"?>
<a:theme xmlns:a="http://schemas.openxmlformats.org/drawingml/2006/main" name="8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1.xml><?xml version="1.0" encoding="utf-8"?>
<a:theme xmlns:a="http://schemas.openxmlformats.org/drawingml/2006/main" name="8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2.xml><?xml version="1.0" encoding="utf-8"?>
<a:theme xmlns:a="http://schemas.openxmlformats.org/drawingml/2006/main" name="8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3.xml><?xml version="1.0" encoding="utf-8"?>
<a:theme xmlns:a="http://schemas.openxmlformats.org/drawingml/2006/main" name="8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4.xml><?xml version="1.0" encoding="utf-8"?>
<a:theme xmlns:a="http://schemas.openxmlformats.org/drawingml/2006/main" name="8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5.xml><?xml version="1.0" encoding="utf-8"?>
<a:theme xmlns:a="http://schemas.openxmlformats.org/drawingml/2006/main" name="8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6.xml><?xml version="1.0" encoding="utf-8"?>
<a:theme xmlns:a="http://schemas.openxmlformats.org/drawingml/2006/main" name="8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7.xml><?xml version="1.0" encoding="utf-8"?>
<a:theme xmlns:a="http://schemas.openxmlformats.org/drawingml/2006/main" name="1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8.xml><?xml version="1.0" encoding="utf-8"?>
<a:theme xmlns:a="http://schemas.openxmlformats.org/drawingml/2006/main" name="1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9.xml><?xml version="1.0" encoding="utf-8"?>
<a:theme xmlns:a="http://schemas.openxmlformats.org/drawingml/2006/main" name="1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0</TotalTime>
  <Words>410</Words>
  <Application>Microsoft Office PowerPoint</Application>
  <PresentationFormat>Širokouhlá</PresentationFormat>
  <Paragraphs>112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39</vt:i4>
      </vt:variant>
      <vt:variant>
        <vt:lpstr>Nadpisy snímok</vt:lpstr>
      </vt:variant>
      <vt:variant>
        <vt:i4>45</vt:i4>
      </vt:variant>
    </vt:vector>
  </HeadingPairs>
  <TitlesOfParts>
    <vt:vector size="90" baseType="lpstr">
      <vt:lpstr>ELEGANCE</vt:lpstr>
      <vt:lpstr>Artistik CE</vt:lpstr>
      <vt:lpstr>Rockwell</vt:lpstr>
      <vt:lpstr>CoventryScriptCE</vt:lpstr>
      <vt:lpstr>Arial</vt:lpstr>
      <vt:lpstr>Bookman Old Style</vt:lpstr>
      <vt:lpstr>Damask</vt:lpstr>
      <vt:lpstr>1_Damask</vt:lpstr>
      <vt:lpstr>2_Damask</vt:lpstr>
      <vt:lpstr>8_Damask</vt:lpstr>
      <vt:lpstr>9_Damask</vt:lpstr>
      <vt:lpstr>13_Damask</vt:lpstr>
      <vt:lpstr>26_Damask</vt:lpstr>
      <vt:lpstr>28_Damask</vt:lpstr>
      <vt:lpstr>33_Damask</vt:lpstr>
      <vt:lpstr>36_Damask</vt:lpstr>
      <vt:lpstr>37_Damask</vt:lpstr>
      <vt:lpstr>41_Damask</vt:lpstr>
      <vt:lpstr>43_Damask</vt:lpstr>
      <vt:lpstr>46_Damask</vt:lpstr>
      <vt:lpstr>57_Damask</vt:lpstr>
      <vt:lpstr>58_Damask</vt:lpstr>
      <vt:lpstr>60_Damask</vt:lpstr>
      <vt:lpstr>61_Damask</vt:lpstr>
      <vt:lpstr>62_Damask</vt:lpstr>
      <vt:lpstr>64_Damask</vt:lpstr>
      <vt:lpstr>65_Damask</vt:lpstr>
      <vt:lpstr>66_Damask</vt:lpstr>
      <vt:lpstr>69_Damask</vt:lpstr>
      <vt:lpstr>73_Damask</vt:lpstr>
      <vt:lpstr>75_Damask</vt:lpstr>
      <vt:lpstr>76_Damask</vt:lpstr>
      <vt:lpstr>79_Damask</vt:lpstr>
      <vt:lpstr>80_Damask</vt:lpstr>
      <vt:lpstr>81_Damask</vt:lpstr>
      <vt:lpstr>82_Damask</vt:lpstr>
      <vt:lpstr>83_Damask</vt:lpstr>
      <vt:lpstr>84_Damask</vt:lpstr>
      <vt:lpstr>85_Damask</vt:lpstr>
      <vt:lpstr>86_Damask</vt:lpstr>
      <vt:lpstr>87_Damask</vt:lpstr>
      <vt:lpstr>88_Damask</vt:lpstr>
      <vt:lpstr>14_Damask</vt:lpstr>
      <vt:lpstr>15_Damask</vt:lpstr>
      <vt:lpstr>16_Damask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82</cp:revision>
  <dcterms:created xsi:type="dcterms:W3CDTF">2018-09-23T05:27:30Z</dcterms:created>
  <dcterms:modified xsi:type="dcterms:W3CDTF">2020-03-20T09:52:49Z</dcterms:modified>
</cp:coreProperties>
</file>