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08" r:id="rId3"/>
  </p:sldMasterIdLst>
  <p:sldIdLst>
    <p:sldId id="258" r:id="rId4"/>
    <p:sldId id="480" r:id="rId5"/>
    <p:sldId id="481" r:id="rId6"/>
    <p:sldId id="1152" r:id="rId7"/>
    <p:sldId id="1250" r:id="rId8"/>
    <p:sldId id="1239" r:id="rId9"/>
    <p:sldId id="1280" r:id="rId10"/>
    <p:sldId id="1244" r:id="rId11"/>
    <p:sldId id="1248" r:id="rId12"/>
    <p:sldId id="1211" r:id="rId13"/>
    <p:sldId id="1281" r:id="rId14"/>
    <p:sldId id="1287" r:id="rId15"/>
    <p:sldId id="1272" r:id="rId16"/>
    <p:sldId id="1218" r:id="rId17"/>
    <p:sldId id="1222" r:id="rId18"/>
    <p:sldId id="1264" r:id="rId19"/>
    <p:sldId id="1216" r:id="rId20"/>
    <p:sldId id="1217" r:id="rId21"/>
    <p:sldId id="1219" r:id="rId22"/>
    <p:sldId id="1221" r:id="rId23"/>
    <p:sldId id="1274" r:id="rId24"/>
    <p:sldId id="1282" r:id="rId25"/>
    <p:sldId id="1242" r:id="rId26"/>
    <p:sldId id="1223" r:id="rId27"/>
    <p:sldId id="1246" r:id="rId28"/>
    <p:sldId id="1215" r:id="rId29"/>
    <p:sldId id="1241" r:id="rId30"/>
    <p:sldId id="1224" r:id="rId31"/>
    <p:sldId id="1284" r:id="rId32"/>
    <p:sldId id="1209" r:id="rId33"/>
    <p:sldId id="1212" r:id="rId34"/>
    <p:sldId id="1267" r:id="rId35"/>
    <p:sldId id="1261" r:id="rId36"/>
    <p:sldId id="1210" r:id="rId37"/>
    <p:sldId id="1258" r:id="rId38"/>
    <p:sldId id="1213" r:id="rId39"/>
    <p:sldId id="1277" r:id="rId40"/>
    <p:sldId id="1135" r:id="rId41"/>
    <p:sldId id="1134" r:id="rId42"/>
  </p:sldIdLst>
  <p:sldSz cx="15240000" cy="8572500"/>
  <p:notesSz cx="6858000" cy="9144000"/>
  <p:embeddedFontLst>
    <p:embeddedFont>
      <p:font typeface="Arial Unicode MS" panose="020B0604020202020204" pitchFamily="34" charset="-128"/>
      <p:regular r:id="rId43"/>
    </p:embeddedFont>
    <p:embeddedFont>
      <p:font typeface="Artistik CE" panose="040F0704080607010103" pitchFamily="82" charset="0"/>
      <p:regular r:id="rId44"/>
    </p:embeddedFont>
    <p:embeddedFont>
      <p:font typeface="BalloPEEExtBol" pitchFamily="2" charset="0"/>
      <p:regular r:id="rId45"/>
    </p:embeddedFont>
    <p:embeddedFont>
      <p:font typeface="Calibri" panose="020F0502020204030204" pitchFamily="34" charset="0"/>
      <p:regular r:id="rId46"/>
      <p:bold r:id="rId47"/>
      <p:italic r:id="rId48"/>
      <p:boldItalic r:id="rId49"/>
    </p:embeddedFont>
    <p:embeddedFont>
      <p:font typeface="Calibri Light" panose="020F0302020204030204" pitchFamily="34" charset="0"/>
      <p:regular r:id="rId50"/>
      <p:italic r:id="rId51"/>
    </p:embeddedFont>
    <p:embeddedFont>
      <p:font typeface="Cancun" pitchFamily="2" charset="0"/>
      <p:regular r:id="rId52"/>
    </p:embeddedFont>
    <p:embeddedFont>
      <p:font typeface="Courgette" panose="02000603070400060004" pitchFamily="2" charset="-18"/>
      <p:regular r:id="rId53"/>
    </p:embeddedFont>
    <p:embeddedFont>
      <p:font typeface="Merlin CE" pitchFamily="2" charset="0"/>
      <p:regular r:id="rId54"/>
    </p:embeddedFont>
    <p:embeddedFont>
      <p:font typeface="Nadianne" panose="03020902050305070206" pitchFamily="66" charset="0"/>
      <p:bold r:id="rId5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4HgEnyv4KI/4IClDFQemDg==" hashData="9KC9l9S1DOxEs0errtfnAoE2HEJfZ7lI25u1SbrS/LohpBSE1yJZ+iQdJcULDvm73aLR5h6mynN6ss7735FU0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BCA1"/>
    <a:srgbClr val="D97A4E"/>
    <a:srgbClr val="722030"/>
    <a:srgbClr val="402714"/>
    <a:srgbClr val="804D27"/>
    <a:srgbClr val="DF8F6B"/>
    <a:srgbClr val="F1CDBD"/>
    <a:srgbClr val="DCAC8A"/>
    <a:srgbClr val="BE5F33"/>
    <a:srgbClr val="F3D4D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397" autoAdjust="0"/>
    <p:restoredTop sz="94660"/>
  </p:normalViewPr>
  <p:slideViewPr>
    <p:cSldViewPr>
      <p:cViewPr varScale="1">
        <p:scale>
          <a:sx n="60" d="100"/>
          <a:sy n="60" d="100"/>
        </p:scale>
        <p:origin x="96" y="912"/>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5.fntdata"/><Relationship Id="rId50" Type="http://schemas.openxmlformats.org/officeDocument/2006/relationships/font" Target="fonts/font8.fntdata"/><Relationship Id="rId55" Type="http://schemas.openxmlformats.org/officeDocument/2006/relationships/font" Target="fonts/font13.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4.fntdata"/><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3.fntdata"/><Relationship Id="rId53" Type="http://schemas.openxmlformats.org/officeDocument/2006/relationships/font" Target="fonts/font11.fntdata"/><Relationship Id="rId58"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7.fntdata"/><Relationship Id="rId57"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2.fntdata"/><Relationship Id="rId52" Type="http://schemas.openxmlformats.org/officeDocument/2006/relationships/font" Target="fonts/font10.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1.fntdata"/><Relationship Id="rId48" Type="http://schemas.openxmlformats.org/officeDocument/2006/relationships/font" Target="fonts/font6.fntdata"/><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9.fntdata"/><Relationship Id="rId3" Type="http://schemas.openxmlformats.org/officeDocument/2006/relationships/slideMaster" Target="slideMasters/slideMaster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9026728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03048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417983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373705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155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8488400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78742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67139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224907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66505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2. 10. 2020</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010358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0803682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0226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79231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2. 10. 2020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300319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2. 10. 2020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206984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2. 10. 2020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7792369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2. 10. 2020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417156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866025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2. 10. 2020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35681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706909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0485811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7908466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5143050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2257964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2. 10. 2020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8738802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2. 10. 2020</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505236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2. 10. 2020</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9351485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2. 10. 2020</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4480103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2. 10. 2020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9113290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2. 10. 2020</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5783398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0568156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2. 10. 2020</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989759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41716D49-2463-4AA2-952A-92B9460384EF}" type="datetimeFigureOut">
              <a:rPr lang="sk-SK" smtClean="0"/>
              <a:t>2. 10. 2020</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8BB3219F-1421-47EF-AFA7-A06FA1E7081D}" type="slidenum">
              <a:rPr lang="sk-SK" smtClean="0"/>
              <a:t>‹#›</a:t>
            </a:fld>
            <a:endParaRPr lang="sk-SK"/>
          </a:p>
        </p:txBody>
      </p:sp>
    </p:spTree>
    <p:extLst>
      <p:ext uri="{BB962C8B-B14F-4D97-AF65-F5344CB8AC3E}">
        <p14:creationId xmlns:p14="http://schemas.microsoft.com/office/powerpoint/2010/main" val="33402324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D03EA5D2-F9F7-4CFA-8775-4DBF9060EA8D}" type="datetimeFigureOut">
              <a:rPr lang="sk-SK" smtClean="0"/>
              <a:t>2. 10. 2020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CE159FBE-AD20-4640-A5E5-60705661FB22}" type="slidenum">
              <a:rPr lang="sk-SK" smtClean="0"/>
              <a:t>‹#›</a:t>
            </a:fld>
            <a:endParaRPr lang="sk-SK"/>
          </a:p>
        </p:txBody>
      </p:sp>
    </p:spTree>
    <p:extLst>
      <p:ext uri="{BB962C8B-B14F-4D97-AF65-F5344CB8AC3E}">
        <p14:creationId xmlns:p14="http://schemas.microsoft.com/office/powerpoint/2010/main" val="39528343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defRPr>
            </a:lvl1pPr>
          </a:lstStyle>
          <a:p>
            <a:fld id="{5AF66897-4934-487E-864C-D2566DDFCD31}" type="datetime1">
              <a:rPr lang="sk-SK" smtClean="0"/>
              <a:t>2. 10. 2020</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defRPr>
            </a:lvl1pPr>
          </a:lstStyle>
          <a:p>
            <a:fld id="{EF85828B-678F-40F1-8D80-935C067E9A0B}" type="slidenum">
              <a:rPr lang="sk-SK" smtClean="0"/>
              <a:t>‹#›</a:t>
            </a:fld>
            <a:endParaRPr lang="sk-SK"/>
          </a:p>
        </p:txBody>
      </p:sp>
    </p:spTree>
    <p:extLst>
      <p:ext uri="{BB962C8B-B14F-4D97-AF65-F5344CB8AC3E}">
        <p14:creationId xmlns:p14="http://schemas.microsoft.com/office/powerpoint/2010/main" val="204420477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mj-lt"/>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mn-lt"/>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mn-lt"/>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mn-lt"/>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11.png"/><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0.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Autor 1">
            <a:extLst>
              <a:ext uri="{FF2B5EF4-FFF2-40B4-BE49-F238E27FC236}">
                <a16:creationId xmlns:a16="http://schemas.microsoft.com/office/drawing/2014/main" id="{99815915-3CA0-4440-A5F6-1C0FB9E42B4F}"/>
              </a:ext>
            </a:extLst>
          </p:cNvPr>
          <p:cNvSpPr txBox="1"/>
          <p:nvPr/>
        </p:nvSpPr>
        <p:spPr>
          <a:xfrm>
            <a:off x="851249" y="6840000"/>
            <a:ext cx="2736304" cy="1323439"/>
          </a:xfrm>
          <a:prstGeom prst="rect">
            <a:avLst/>
          </a:prstGeom>
          <a:noFill/>
        </p:spPr>
        <p:txBody>
          <a:bodyPr wrap="square" rtlCol="0">
            <a:spAutoFit/>
            <a:scene3d>
              <a:camera prst="orthographicFront"/>
              <a:lightRig rig="threePt" dir="t"/>
            </a:scene3d>
            <a:sp3d prstMaterial="matte"/>
          </a:bodyPr>
          <a:lstStyle/>
          <a:p>
            <a:pPr defTabSz="571500">
              <a:defRPr/>
            </a:pPr>
            <a:r>
              <a:rPr lang="sk-SK" sz="4500" b="1">
                <a:ln w="3175">
                  <a:solidFill>
                    <a:srgbClr val="804D27">
                      <a:alpha val="70000"/>
                    </a:srgbClr>
                  </a:solidFill>
                </a:ln>
                <a:solidFill>
                  <a:schemeClr val="bg1"/>
                </a:solidFill>
                <a:effectLst>
                  <a:outerShdw blurRad="50800" dist="38100" dir="2700000" algn="tl" rotWithShape="0">
                    <a:prstClr val="black">
                      <a:alpha val="70000"/>
                    </a:prstClr>
                  </a:outerShdw>
                </a:effectLst>
                <a:latin typeface="Artistik CE" panose="040F0704080607010103" pitchFamily="82" charset="0"/>
              </a:rPr>
              <a:t>Ivan Hudec</a:t>
            </a:r>
          </a:p>
          <a:p>
            <a:pPr defTabSz="571500">
              <a:defRPr/>
            </a:pPr>
            <a:r>
              <a:rPr lang="sk-SK" sz="3500" b="1">
                <a:ln w="3175">
                  <a:solidFill>
                    <a:srgbClr val="804D27">
                      <a:alpha val="70000"/>
                    </a:srgbClr>
                  </a:solidFill>
                </a:ln>
                <a:solidFill>
                  <a:schemeClr val="bg1"/>
                </a:solidFill>
                <a:effectLst>
                  <a:outerShdw blurRad="50800" dist="38100" dir="2700000" algn="tl" rotWithShape="0">
                    <a:prstClr val="black">
                      <a:alpha val="70000"/>
                    </a:prstClr>
                  </a:outerShdw>
                </a:effectLst>
                <a:latin typeface="Artistik CE" panose="040F0704080607010103" pitchFamily="82" charset="0"/>
              </a:rPr>
              <a:t>Slovakia</a:t>
            </a:r>
          </a:p>
        </p:txBody>
      </p:sp>
      <p:sp>
        <p:nvSpPr>
          <p:cNvPr id="4" name="Číslo">
            <a:extLst>
              <a:ext uri="{FF2B5EF4-FFF2-40B4-BE49-F238E27FC236}">
                <a16:creationId xmlns:a16="http://schemas.microsoft.com/office/drawing/2014/main" id="{4263AEC4-7CE8-4A44-9170-019CC59EDE09}"/>
              </a:ext>
            </a:extLst>
          </p:cNvPr>
          <p:cNvSpPr/>
          <p:nvPr/>
        </p:nvSpPr>
        <p:spPr>
          <a:xfrm>
            <a:off x="13244837" y="603987"/>
            <a:ext cx="1223514" cy="674378"/>
          </a:xfrm>
          <a:prstGeom prst="roundRect">
            <a:avLst/>
          </a:prstGeom>
          <a:solidFill>
            <a:srgbClr val="E2BCA1"/>
          </a:solidFill>
          <a:ln w="38100" cap="flat" cmpd="sng" algn="ctr">
            <a:solidFill>
              <a:srgbClr val="804D27"/>
            </a:solidFill>
            <a:prstDash val="solid"/>
            <a:miter lim="800000"/>
          </a:ln>
          <a:effectLst>
            <a:outerShdw blurRad="50800" dist="38100" dir="2700000" algn="tl" rotWithShape="0">
              <a:prstClr val="black">
                <a:alpha val="40000"/>
              </a:prstClr>
            </a:outerShdw>
          </a:effectLst>
        </p:spPr>
        <p:txBody>
          <a:bodyPr rot="0" spcFirstLastPara="0" vertOverflow="overflow" horzOverflow="overflow" vert="horz" wrap="square" lIns="120614" tIns="120614" rIns="120614" bIns="160819" numCol="1" spcCol="0" rtlCol="0" fromWordArt="0" anchor="ctr" anchorCtr="0" forceAA="0" compatLnSpc="1">
            <a:prstTxWarp prst="textNoShape">
              <a:avLst/>
            </a:prstTxWarp>
            <a:noAutofit/>
          </a:bodyPr>
          <a:lstStyle/>
          <a:p>
            <a:pPr algn="ctr" defTabSz="510578">
              <a:defRPr/>
            </a:pPr>
            <a:r>
              <a:rPr lang="sk-SK" sz="4468" b="1" kern="0">
                <a:ln w="22225">
                  <a:solidFill>
                    <a:schemeClr val="tx1">
                      <a:alpha val="50000"/>
                    </a:schemeClr>
                  </a:solidFill>
                  <a:prstDash val="solid"/>
                </a:ln>
                <a:solidFill>
                  <a:srgbClr val="D97A4E"/>
                </a:solidFill>
                <a:latin typeface="BalloPEEExtBol" pitchFamily="2" charset="0"/>
              </a:rPr>
              <a:t>17</a:t>
            </a:r>
          </a:p>
        </p:txBody>
      </p:sp>
      <p:sp>
        <p:nvSpPr>
          <p:cNvPr id="5" name="SLO">
            <a:extLst>
              <a:ext uri="{FF2B5EF4-FFF2-40B4-BE49-F238E27FC236}">
                <a16:creationId xmlns:a16="http://schemas.microsoft.com/office/drawing/2014/main" id="{18A28397-E560-46BC-9F16-92D2FAB25901}"/>
              </a:ext>
            </a:extLst>
          </p:cNvPr>
          <p:cNvSpPr txBox="1"/>
          <p:nvPr/>
        </p:nvSpPr>
        <p:spPr>
          <a:xfrm>
            <a:off x="23863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Svet objektívom</a:t>
            </a:r>
          </a:p>
        </p:txBody>
      </p:sp>
      <p:sp>
        <p:nvSpPr>
          <p:cNvPr id="6" name="ŠPA">
            <a:extLst>
              <a:ext uri="{FF2B5EF4-FFF2-40B4-BE49-F238E27FC236}">
                <a16:creationId xmlns:a16="http://schemas.microsoft.com/office/drawing/2014/main" id="{82D768C0-43AA-4477-B34F-C94105EBCE75}"/>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sk-SK" sz="105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El mundo en la lente</a:t>
            </a:r>
          </a:p>
        </p:txBody>
      </p:sp>
      <p:sp>
        <p:nvSpPr>
          <p:cNvPr id="7" name="ANG">
            <a:extLst>
              <a:ext uri="{FF2B5EF4-FFF2-40B4-BE49-F238E27FC236}">
                <a16:creationId xmlns:a16="http://schemas.microsoft.com/office/drawing/2014/main" id="{BDCCF544-DCBA-4B49-8D69-A83214FCB9E8}"/>
              </a:ext>
            </a:extLst>
          </p:cNvPr>
          <p:cNvSpPr txBox="1"/>
          <p:nvPr/>
        </p:nvSpPr>
        <p:spPr>
          <a:xfrm>
            <a:off x="2216147" y="2010459"/>
            <a:ext cx="10807706" cy="1752994"/>
          </a:xfrm>
          <a:prstGeom prst="rect">
            <a:avLst/>
          </a:prstGeom>
          <a:noFill/>
        </p:spPr>
        <p:txBody>
          <a:bodyPr wrap="square" rtlCol="0">
            <a:prstTxWarp prst="textArchUp">
              <a:avLst/>
            </a:prstTxWarp>
            <a:spAutoFit/>
            <a:scene3d>
              <a:camera prst="orthographicFront"/>
              <a:lightRig rig="threePt" dir="t"/>
            </a:scene3d>
            <a:sp3d extrusionH="57150">
              <a:bevelT w="82550" h="38100" prst="coolSlant"/>
            </a:sp3d>
          </a:bodyPr>
          <a:lstStyle/>
          <a:p>
            <a:pPr algn="ctr" defTabSz="510578">
              <a:defRPr/>
            </a:pPr>
            <a:r>
              <a:rPr lang="en-US" sz="105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The world in the lens</a:t>
            </a:r>
            <a:endParaRPr lang="sk-SK" sz="105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endParaRPr>
          </a:p>
        </p:txBody>
      </p:sp>
      <p:pic>
        <p:nvPicPr>
          <p:cNvPr id="17" name="Foto 2b">
            <a:extLst>
              <a:ext uri="{FF2B5EF4-FFF2-40B4-BE49-F238E27FC236}">
                <a16:creationId xmlns:a16="http://schemas.microsoft.com/office/drawing/2014/main" id="{EBFADC6A-9282-461E-B0C0-F53838674E5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900000">
            <a:off x="8946000" y="3960000"/>
            <a:ext cx="3933200"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 name="Foto 2a">
            <a:extLst>
              <a:ext uri="{FF2B5EF4-FFF2-40B4-BE49-F238E27FC236}">
                <a16:creationId xmlns:a16="http://schemas.microsoft.com/office/drawing/2014/main" id="{B307E77F-F68F-4A7D-B2BC-DA0A6F65877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0700000">
            <a:off x="2368800" y="3960000"/>
            <a:ext cx="3929598"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Foto 1">
            <a:extLst>
              <a:ext uri="{FF2B5EF4-FFF2-40B4-BE49-F238E27FC236}">
                <a16:creationId xmlns:a16="http://schemas.microsoft.com/office/drawing/2014/main" id="{F228986D-9039-491B-9589-C9EA265FAAF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655600" y="2952000"/>
            <a:ext cx="3931200"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Steve">
            <a:extLst>
              <a:ext uri="{FF2B5EF4-FFF2-40B4-BE49-F238E27FC236}">
                <a16:creationId xmlns:a16="http://schemas.microsoft.com/office/drawing/2014/main" id="{812D4694-83C0-4C27-B607-2B86BB5E5632}"/>
              </a:ext>
            </a:extLst>
          </p:cNvPr>
          <p:cNvSpPr txBox="1"/>
          <p:nvPr/>
        </p:nvSpPr>
        <p:spPr>
          <a:xfrm>
            <a:off x="6900495" y="5366370"/>
            <a:ext cx="1439010" cy="707886"/>
          </a:xfrm>
          <a:prstGeom prst="rect">
            <a:avLst/>
          </a:prstGeom>
          <a:noFill/>
        </p:spPr>
        <p:txBody>
          <a:bodyPr wrap="square" rtlCol="0">
            <a:spAutoFit/>
            <a:scene3d>
              <a:camera prst="orthographicFront"/>
              <a:lightRig rig="threePt" dir="t"/>
            </a:scene3d>
            <a:sp3d prstMaterial="matte"/>
          </a:bodyPr>
          <a:lstStyle/>
          <a:p>
            <a:pPr algn="ctr" defTabSz="510578">
              <a:defRPr/>
            </a:pPr>
            <a:r>
              <a:rPr lang="sk-SK" sz="4000" b="1">
                <a:ln w="3175">
                  <a:solidFill>
                    <a:srgbClr val="804D27">
                      <a:alpha val="70000"/>
                    </a:srgbClr>
                  </a:solidFill>
                </a:ln>
                <a:solidFill>
                  <a:schemeClr val="bg1"/>
                </a:solidFill>
                <a:effectLst>
                  <a:outerShdw blurRad="50800" dist="38100" dir="2700000" algn="tl" rotWithShape="0">
                    <a:prstClr val="black">
                      <a:alpha val="70000"/>
                    </a:prstClr>
                  </a:outerShdw>
                </a:effectLst>
                <a:latin typeface="Artistik CE" panose="040F0704080607010103" pitchFamily="82" charset="0"/>
              </a:rPr>
              <a:t>Steve</a:t>
            </a:r>
          </a:p>
        </p:txBody>
      </p:sp>
      <p:pic>
        <p:nvPicPr>
          <p:cNvPr id="14" name="Rám">
            <a:extLst>
              <a:ext uri="{FF2B5EF4-FFF2-40B4-BE49-F238E27FC236}">
                <a16:creationId xmlns:a16="http://schemas.microsoft.com/office/drawing/2014/main" id="{728060DB-7A66-4BE5-8DE9-57FF6361D54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32837434"/>
      </p:ext>
    </p:extLst>
  </p:cSld>
  <p:clrMapOvr>
    <a:masterClrMapping/>
  </p:clrMapOvr>
  <mc:AlternateContent xmlns:mc="http://schemas.openxmlformats.org/markup-compatibility/2006" xmlns:p14="http://schemas.microsoft.com/office/powerpoint/2010/main">
    <mc:Choice Requires="p14">
      <p:transition spd="slow" p14:dur="2000" advClick="0" advTm="20000">
        <p:fade/>
        <p:sndAc>
          <p:stSnd loop="1">
            <p:snd r:embed="rId2" name="Yatao -  Phoenix.wav"/>
          </p:stSnd>
        </p:sndAc>
      </p:transition>
    </mc:Choice>
    <mc:Fallback xmlns="">
      <p:transition spd="slow" advClick="0" advTm="20000">
        <p:fade/>
        <p:sndAc>
          <p:stSnd loop="1">
            <p:snd r:embed="rId7" name="Yatao -  Phoenix.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53" presetClass="entr" presetSubtype="16"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2250" fill="hold"/>
                                        <p:tgtEl>
                                          <p:spTgt spid="15"/>
                                        </p:tgtEl>
                                        <p:attrNameLst>
                                          <p:attrName>ppt_w</p:attrName>
                                        </p:attrNameLst>
                                      </p:cBhvr>
                                      <p:tavLst>
                                        <p:tav tm="0">
                                          <p:val>
                                            <p:fltVal val="0"/>
                                          </p:val>
                                        </p:tav>
                                        <p:tav tm="100000">
                                          <p:val>
                                            <p:strVal val="#ppt_w"/>
                                          </p:val>
                                        </p:tav>
                                      </p:tavLst>
                                    </p:anim>
                                    <p:anim calcmode="lin" valueType="num">
                                      <p:cBhvr>
                                        <p:cTn id="12" dur="2250" fill="hold"/>
                                        <p:tgtEl>
                                          <p:spTgt spid="15"/>
                                        </p:tgtEl>
                                        <p:attrNameLst>
                                          <p:attrName>ppt_h</p:attrName>
                                        </p:attrNameLst>
                                      </p:cBhvr>
                                      <p:tavLst>
                                        <p:tav tm="0">
                                          <p:val>
                                            <p:fltVal val="0"/>
                                          </p:val>
                                        </p:tav>
                                        <p:tav tm="100000">
                                          <p:val>
                                            <p:strVal val="#ppt_h"/>
                                          </p:val>
                                        </p:tav>
                                      </p:tavLst>
                                    </p:anim>
                                    <p:animEffect transition="in" filter="fade">
                                      <p:cBhvr>
                                        <p:cTn id="13" dur="2250"/>
                                        <p:tgtEl>
                                          <p:spTgt spid="15"/>
                                        </p:tgtEl>
                                      </p:cBhvr>
                                    </p:animEffect>
                                  </p:childTnLst>
                                </p:cTn>
                              </p:par>
                              <p:par>
                                <p:cTn id="14" presetID="53" presetClass="entr" presetSubtype="528" fill="hold" nodeType="withEffect">
                                  <p:stCondLst>
                                    <p:cond delay="1500"/>
                                  </p:stCondLst>
                                  <p:childTnLst>
                                    <p:set>
                                      <p:cBhvr>
                                        <p:cTn id="15" dur="1" fill="hold">
                                          <p:stCondLst>
                                            <p:cond delay="0"/>
                                          </p:stCondLst>
                                        </p:cTn>
                                        <p:tgtEl>
                                          <p:spTgt spid="20"/>
                                        </p:tgtEl>
                                        <p:attrNameLst>
                                          <p:attrName>style.visibility</p:attrName>
                                        </p:attrNameLst>
                                      </p:cBhvr>
                                      <p:to>
                                        <p:strVal val="visible"/>
                                      </p:to>
                                    </p:set>
                                    <p:anim calcmode="lin" valueType="num">
                                      <p:cBhvr>
                                        <p:cTn id="16" dur="2250" fill="hold"/>
                                        <p:tgtEl>
                                          <p:spTgt spid="20"/>
                                        </p:tgtEl>
                                        <p:attrNameLst>
                                          <p:attrName>ppt_w</p:attrName>
                                        </p:attrNameLst>
                                      </p:cBhvr>
                                      <p:tavLst>
                                        <p:tav tm="0">
                                          <p:val>
                                            <p:fltVal val="0"/>
                                          </p:val>
                                        </p:tav>
                                        <p:tav tm="100000">
                                          <p:val>
                                            <p:strVal val="#ppt_w"/>
                                          </p:val>
                                        </p:tav>
                                      </p:tavLst>
                                    </p:anim>
                                    <p:anim calcmode="lin" valueType="num">
                                      <p:cBhvr>
                                        <p:cTn id="17" dur="2250" fill="hold"/>
                                        <p:tgtEl>
                                          <p:spTgt spid="20"/>
                                        </p:tgtEl>
                                        <p:attrNameLst>
                                          <p:attrName>ppt_h</p:attrName>
                                        </p:attrNameLst>
                                      </p:cBhvr>
                                      <p:tavLst>
                                        <p:tav tm="0">
                                          <p:val>
                                            <p:fltVal val="0"/>
                                          </p:val>
                                        </p:tav>
                                        <p:tav tm="100000">
                                          <p:val>
                                            <p:strVal val="#ppt_h"/>
                                          </p:val>
                                        </p:tav>
                                      </p:tavLst>
                                    </p:anim>
                                    <p:animEffect transition="in" filter="fade">
                                      <p:cBhvr>
                                        <p:cTn id="18" dur="2250"/>
                                        <p:tgtEl>
                                          <p:spTgt spid="20"/>
                                        </p:tgtEl>
                                      </p:cBhvr>
                                    </p:animEffect>
                                    <p:anim calcmode="lin" valueType="num">
                                      <p:cBhvr>
                                        <p:cTn id="19" dur="2250" fill="hold"/>
                                        <p:tgtEl>
                                          <p:spTgt spid="20"/>
                                        </p:tgtEl>
                                        <p:attrNameLst>
                                          <p:attrName>ppt_x</p:attrName>
                                        </p:attrNameLst>
                                      </p:cBhvr>
                                      <p:tavLst>
                                        <p:tav tm="0">
                                          <p:val>
                                            <p:fltVal val="0.5"/>
                                          </p:val>
                                        </p:tav>
                                        <p:tav tm="100000">
                                          <p:val>
                                            <p:strVal val="#ppt_x"/>
                                          </p:val>
                                        </p:tav>
                                      </p:tavLst>
                                    </p:anim>
                                    <p:anim calcmode="lin" valueType="num">
                                      <p:cBhvr>
                                        <p:cTn id="20" dur="2250" fill="hold"/>
                                        <p:tgtEl>
                                          <p:spTgt spid="20"/>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5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2250" fill="hold"/>
                                        <p:tgtEl>
                                          <p:spTgt spid="17"/>
                                        </p:tgtEl>
                                        <p:attrNameLst>
                                          <p:attrName>ppt_w</p:attrName>
                                        </p:attrNameLst>
                                      </p:cBhvr>
                                      <p:tavLst>
                                        <p:tav tm="0">
                                          <p:val>
                                            <p:fltVal val="0"/>
                                          </p:val>
                                        </p:tav>
                                        <p:tav tm="100000">
                                          <p:val>
                                            <p:strVal val="#ppt_w"/>
                                          </p:val>
                                        </p:tav>
                                      </p:tavLst>
                                    </p:anim>
                                    <p:anim calcmode="lin" valueType="num">
                                      <p:cBhvr>
                                        <p:cTn id="24" dur="2250" fill="hold"/>
                                        <p:tgtEl>
                                          <p:spTgt spid="17"/>
                                        </p:tgtEl>
                                        <p:attrNameLst>
                                          <p:attrName>ppt_h</p:attrName>
                                        </p:attrNameLst>
                                      </p:cBhvr>
                                      <p:tavLst>
                                        <p:tav tm="0">
                                          <p:val>
                                            <p:fltVal val="0"/>
                                          </p:val>
                                        </p:tav>
                                        <p:tav tm="100000">
                                          <p:val>
                                            <p:strVal val="#ppt_h"/>
                                          </p:val>
                                        </p:tav>
                                      </p:tavLst>
                                    </p:anim>
                                    <p:animEffect transition="in" filter="fade">
                                      <p:cBhvr>
                                        <p:cTn id="25" dur="2250"/>
                                        <p:tgtEl>
                                          <p:spTgt spid="17"/>
                                        </p:tgtEl>
                                      </p:cBhvr>
                                    </p:animEffect>
                                    <p:anim calcmode="lin" valueType="num">
                                      <p:cBhvr>
                                        <p:cTn id="26" dur="2250" fill="hold"/>
                                        <p:tgtEl>
                                          <p:spTgt spid="17"/>
                                        </p:tgtEl>
                                        <p:attrNameLst>
                                          <p:attrName>ppt_x</p:attrName>
                                        </p:attrNameLst>
                                      </p:cBhvr>
                                      <p:tavLst>
                                        <p:tav tm="0">
                                          <p:val>
                                            <p:fltVal val="0.5"/>
                                          </p:val>
                                        </p:tav>
                                        <p:tav tm="100000">
                                          <p:val>
                                            <p:strVal val="#ppt_x"/>
                                          </p:val>
                                        </p:tav>
                                      </p:tavLst>
                                    </p:anim>
                                    <p:anim calcmode="lin" valueType="num">
                                      <p:cBhvr>
                                        <p:cTn id="27" dur="2250" fill="hold"/>
                                        <p:tgtEl>
                                          <p:spTgt spid="17"/>
                                        </p:tgtEl>
                                        <p:attrNameLst>
                                          <p:attrName>ppt_y</p:attrName>
                                        </p:attrNameLst>
                                      </p:cBhvr>
                                      <p:tavLst>
                                        <p:tav tm="0">
                                          <p:val>
                                            <p:fltVal val="0.5"/>
                                          </p:val>
                                        </p:tav>
                                        <p:tav tm="100000">
                                          <p:val>
                                            <p:strVal val="#ppt_y"/>
                                          </p:val>
                                        </p:tav>
                                      </p:tavLst>
                                    </p:anim>
                                  </p:childTnLst>
                                </p:cTn>
                              </p:par>
                              <p:par>
                                <p:cTn id="28" presetID="42" presetClass="entr" presetSubtype="0" fill="hold" nodeType="withEffect">
                                  <p:stCondLst>
                                    <p:cond delay="2250"/>
                                  </p:stCondLst>
                                  <p:childTnLst>
                                    <p:set>
                                      <p:cBhvr>
                                        <p:cTn id="29" dur="1" fill="hold">
                                          <p:stCondLst>
                                            <p:cond delay="0"/>
                                          </p:stCondLst>
                                        </p:cTn>
                                        <p:tgtEl>
                                          <p:spTgt spid="18">
                                            <p:txEl>
                                              <p:pRg st="0" end="0"/>
                                            </p:txEl>
                                          </p:spTgt>
                                        </p:tgtEl>
                                        <p:attrNameLst>
                                          <p:attrName>style.visibility</p:attrName>
                                        </p:attrNameLst>
                                      </p:cBhvr>
                                      <p:to>
                                        <p:strVal val="visible"/>
                                      </p:to>
                                    </p:set>
                                    <p:animEffect transition="in" filter="fade">
                                      <p:cBhvr>
                                        <p:cTn id="30" dur="1500"/>
                                        <p:tgtEl>
                                          <p:spTgt spid="18">
                                            <p:txEl>
                                              <p:pRg st="0" end="0"/>
                                            </p:txEl>
                                          </p:spTgt>
                                        </p:tgtEl>
                                      </p:cBhvr>
                                    </p:animEffect>
                                    <p:anim calcmode="lin" valueType="num">
                                      <p:cBhvr>
                                        <p:cTn id="31" dur="1500" fill="hold"/>
                                        <p:tgtEl>
                                          <p:spTgt spid="18">
                                            <p:txEl>
                                              <p:pRg st="0" end="0"/>
                                            </p:txEl>
                                          </p:spTgt>
                                        </p:tgtEl>
                                        <p:attrNameLst>
                                          <p:attrName>ppt_x</p:attrName>
                                        </p:attrNameLst>
                                      </p:cBhvr>
                                      <p:tavLst>
                                        <p:tav tm="0">
                                          <p:val>
                                            <p:strVal val="#ppt_x"/>
                                          </p:val>
                                        </p:tav>
                                        <p:tav tm="100000">
                                          <p:val>
                                            <p:strVal val="#ppt_x"/>
                                          </p:val>
                                        </p:tav>
                                      </p:tavLst>
                                    </p:anim>
                                    <p:anim calcmode="lin" valueType="num">
                                      <p:cBhvr>
                                        <p:cTn id="32" dur="1500" fill="hold"/>
                                        <p:tgtEl>
                                          <p:spTgt spid="18">
                                            <p:txEl>
                                              <p:pRg st="0" end="0"/>
                                            </p:txEl>
                                          </p:spTgt>
                                        </p:tgtEl>
                                        <p:attrNameLst>
                                          <p:attrName>ppt_y</p:attrName>
                                        </p:attrNameLst>
                                      </p:cBhvr>
                                      <p:tavLst>
                                        <p:tav tm="0">
                                          <p:val>
                                            <p:strVal val="#ppt_y+.1"/>
                                          </p:val>
                                        </p:tav>
                                        <p:tav tm="100000">
                                          <p:val>
                                            <p:strVal val="#ppt_y"/>
                                          </p:val>
                                        </p:tav>
                                      </p:tavLst>
                                    </p:anim>
                                  </p:childTnLst>
                                </p:cTn>
                              </p:par>
                            </p:childTnLst>
                          </p:cTn>
                        </p:par>
                        <p:par>
                          <p:cTn id="33" fill="hold">
                            <p:stCondLst>
                              <p:cond delay="5250"/>
                            </p:stCondLst>
                            <p:childTnLst>
                              <p:par>
                                <p:cTn id="34" presetID="42" presetClass="entr" presetSubtype="0" fill="hold" nodeType="afterEffect">
                                  <p:stCondLst>
                                    <p:cond delay="500"/>
                                  </p:stCondLst>
                                  <p:childTnLst>
                                    <p:set>
                                      <p:cBhvr>
                                        <p:cTn id="35" dur="1" fill="hold">
                                          <p:stCondLst>
                                            <p:cond delay="0"/>
                                          </p:stCondLst>
                                        </p:cTn>
                                        <p:tgtEl>
                                          <p:spTgt spid="16">
                                            <p:txEl>
                                              <p:pRg st="0" end="0"/>
                                            </p:txEl>
                                          </p:spTgt>
                                        </p:tgtEl>
                                        <p:attrNameLst>
                                          <p:attrName>style.visibility</p:attrName>
                                        </p:attrNameLst>
                                      </p:cBhvr>
                                      <p:to>
                                        <p:strVal val="visible"/>
                                      </p:to>
                                    </p:set>
                                    <p:animEffect transition="in" filter="fade">
                                      <p:cBhvr>
                                        <p:cTn id="36" dur="1500"/>
                                        <p:tgtEl>
                                          <p:spTgt spid="16">
                                            <p:txEl>
                                              <p:pRg st="0" end="0"/>
                                            </p:txEl>
                                          </p:spTgt>
                                        </p:tgtEl>
                                      </p:cBhvr>
                                    </p:animEffect>
                                    <p:anim calcmode="lin" valueType="num">
                                      <p:cBhvr>
                                        <p:cTn id="37" dur="1500" fill="hold"/>
                                        <p:tgtEl>
                                          <p:spTgt spid="16">
                                            <p:txEl>
                                              <p:pRg st="0" end="0"/>
                                            </p:txEl>
                                          </p:spTgt>
                                        </p:tgtEl>
                                        <p:attrNameLst>
                                          <p:attrName>ppt_x</p:attrName>
                                        </p:attrNameLst>
                                      </p:cBhvr>
                                      <p:tavLst>
                                        <p:tav tm="0">
                                          <p:val>
                                            <p:strVal val="#ppt_x"/>
                                          </p:val>
                                        </p:tav>
                                        <p:tav tm="100000">
                                          <p:val>
                                            <p:strVal val="#ppt_x"/>
                                          </p:val>
                                        </p:tav>
                                      </p:tavLst>
                                    </p:anim>
                                    <p:anim calcmode="lin" valueType="num">
                                      <p:cBhvr>
                                        <p:cTn id="38" dur="1500" fill="hold"/>
                                        <p:tgtEl>
                                          <p:spTgt spid="16">
                                            <p:txEl>
                                              <p:pRg st="0" end="0"/>
                                            </p:txEl>
                                          </p:spTgt>
                                        </p:tgtEl>
                                        <p:attrNameLst>
                                          <p:attrName>ppt_y</p:attrName>
                                        </p:attrNameLst>
                                      </p:cBhvr>
                                      <p:tavLst>
                                        <p:tav tm="0">
                                          <p:val>
                                            <p:strVal val="#ppt_y+.1"/>
                                          </p:val>
                                        </p:tav>
                                        <p:tav tm="100000">
                                          <p:val>
                                            <p:strVal val="#ppt_y"/>
                                          </p:val>
                                        </p:tav>
                                      </p:tavLst>
                                    </p:anim>
                                  </p:childTnLst>
                                </p:cTn>
                              </p:par>
                            </p:childTnLst>
                          </p:cTn>
                        </p:par>
                        <p:par>
                          <p:cTn id="39" fill="hold">
                            <p:stCondLst>
                              <p:cond delay="7250"/>
                            </p:stCondLst>
                            <p:childTnLst>
                              <p:par>
                                <p:cTn id="40" presetID="42" presetClass="entr" presetSubtype="0" fill="hold" nodeType="afterEffect">
                                  <p:stCondLst>
                                    <p:cond delay="0"/>
                                  </p:stCondLst>
                                  <p:childTnLst>
                                    <p:set>
                                      <p:cBhvr>
                                        <p:cTn id="41" dur="1" fill="hold">
                                          <p:stCondLst>
                                            <p:cond delay="0"/>
                                          </p:stCondLst>
                                        </p:cTn>
                                        <p:tgtEl>
                                          <p:spTgt spid="16">
                                            <p:txEl>
                                              <p:pRg st="1" end="1"/>
                                            </p:txEl>
                                          </p:spTgt>
                                        </p:tgtEl>
                                        <p:attrNameLst>
                                          <p:attrName>style.visibility</p:attrName>
                                        </p:attrNameLst>
                                      </p:cBhvr>
                                      <p:to>
                                        <p:strVal val="visible"/>
                                      </p:to>
                                    </p:set>
                                    <p:animEffect transition="in" filter="fade">
                                      <p:cBhvr>
                                        <p:cTn id="42" dur="1500"/>
                                        <p:tgtEl>
                                          <p:spTgt spid="16">
                                            <p:txEl>
                                              <p:pRg st="1" end="1"/>
                                            </p:txEl>
                                          </p:spTgt>
                                        </p:tgtEl>
                                      </p:cBhvr>
                                    </p:animEffect>
                                    <p:anim calcmode="lin" valueType="num">
                                      <p:cBhvr>
                                        <p:cTn id="43" dur="1500" fill="hold"/>
                                        <p:tgtEl>
                                          <p:spTgt spid="16">
                                            <p:txEl>
                                              <p:pRg st="1" end="1"/>
                                            </p:txEl>
                                          </p:spTgt>
                                        </p:tgtEl>
                                        <p:attrNameLst>
                                          <p:attrName>ppt_x</p:attrName>
                                        </p:attrNameLst>
                                      </p:cBhvr>
                                      <p:tavLst>
                                        <p:tav tm="0">
                                          <p:val>
                                            <p:strVal val="#ppt_x"/>
                                          </p:val>
                                        </p:tav>
                                        <p:tav tm="100000">
                                          <p:val>
                                            <p:strVal val="#ppt_x"/>
                                          </p:val>
                                        </p:tav>
                                      </p:tavLst>
                                    </p:anim>
                                    <p:anim calcmode="lin" valueType="num">
                                      <p:cBhvr>
                                        <p:cTn id="44" dur="1500" fill="hold"/>
                                        <p:tgtEl>
                                          <p:spTgt spid="16">
                                            <p:txEl>
                                              <p:pRg st="1" end="1"/>
                                            </p:txEl>
                                          </p:spTgt>
                                        </p:tgtEl>
                                        <p:attrNameLst>
                                          <p:attrName>ppt_y</p:attrName>
                                        </p:attrNameLst>
                                      </p:cBhvr>
                                      <p:tavLst>
                                        <p:tav tm="0">
                                          <p:val>
                                            <p:strVal val="#ppt_y+.1"/>
                                          </p:val>
                                        </p:tav>
                                        <p:tav tm="100000">
                                          <p:val>
                                            <p:strVal val="#ppt_y"/>
                                          </p:val>
                                        </p:tav>
                                      </p:tavLst>
                                    </p:anim>
                                  </p:childTnLst>
                                </p:cTn>
                              </p:par>
                            </p:childTnLst>
                          </p:cTn>
                        </p:par>
                        <p:par>
                          <p:cTn id="45" fill="hold">
                            <p:stCondLst>
                              <p:cond delay="8750"/>
                            </p:stCondLst>
                            <p:childTnLst>
                              <p:par>
                                <p:cTn id="46" presetID="10" presetClass="exit" presetSubtype="0" fill="hold" grpId="0" nodeType="afterEffect">
                                  <p:stCondLst>
                                    <p:cond delay="500"/>
                                  </p:stCondLst>
                                  <p:iterate type="lt">
                                    <p:tmPct val="0"/>
                                  </p:iterate>
                                  <p:childTnLst>
                                    <p:animEffect transition="out" filter="fade">
                                      <p:cBhvr>
                                        <p:cTn id="47" dur="1000"/>
                                        <p:tgtEl>
                                          <p:spTgt spid="7">
                                            <p:txEl>
                                              <p:pRg st="0" end="0"/>
                                            </p:txEl>
                                          </p:spTgt>
                                        </p:tgtEl>
                                      </p:cBhvr>
                                    </p:animEffect>
                                    <p:set>
                                      <p:cBhvr>
                                        <p:cTn id="48" dur="1" fill="hold">
                                          <p:stCondLst>
                                            <p:cond delay="999"/>
                                          </p:stCondLst>
                                        </p:cTn>
                                        <p:tgtEl>
                                          <p:spTgt spid="7">
                                            <p:txEl>
                                              <p:pRg st="0" end="0"/>
                                            </p:txEl>
                                          </p:spTgt>
                                        </p:tgtEl>
                                        <p:attrNameLst>
                                          <p:attrName>style.visibility</p:attrName>
                                        </p:attrNameLst>
                                      </p:cBhvr>
                                      <p:to>
                                        <p:strVal val="hidden"/>
                                      </p:to>
                                    </p:set>
                                  </p:childTnLst>
                                </p:cTn>
                              </p:par>
                            </p:childTnLst>
                          </p:cTn>
                        </p:par>
                        <p:par>
                          <p:cTn id="49" fill="hold">
                            <p:stCondLst>
                              <p:cond delay="10250"/>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6"/>
                                        </p:tgtEl>
                                        <p:attrNameLst>
                                          <p:attrName>style.visibility</p:attrName>
                                        </p:attrNameLst>
                                      </p:cBhvr>
                                      <p:to>
                                        <p:strVal val="visible"/>
                                      </p:to>
                                    </p:set>
                                  </p:childTnLst>
                                </p:cTn>
                              </p:par>
                            </p:childTnLst>
                          </p:cTn>
                        </p:par>
                        <p:par>
                          <p:cTn id="52" fill="hold">
                            <p:stCondLst>
                              <p:cond delay="14751"/>
                            </p:stCondLst>
                            <p:childTnLst>
                              <p:par>
                                <p:cTn id="53" presetID="10" presetClass="exit" presetSubtype="0" fill="hold" grpId="1" nodeType="afterEffect">
                                  <p:stCondLst>
                                    <p:cond delay="0"/>
                                  </p:stCondLst>
                                  <p:iterate type="lt">
                                    <p:tmPct val="0"/>
                                  </p:iterate>
                                  <p:childTnLst>
                                    <p:animEffect transition="out" filter="fade">
                                      <p:cBhvr>
                                        <p:cTn id="54" dur="1000"/>
                                        <p:tgtEl>
                                          <p:spTgt spid="6"/>
                                        </p:tgtEl>
                                      </p:cBhvr>
                                    </p:animEffect>
                                    <p:set>
                                      <p:cBhvr>
                                        <p:cTn id="55" dur="1" fill="hold">
                                          <p:stCondLst>
                                            <p:cond delay="999"/>
                                          </p:stCondLst>
                                        </p:cTn>
                                        <p:tgtEl>
                                          <p:spTgt spid="6"/>
                                        </p:tgtEl>
                                        <p:attrNameLst>
                                          <p:attrName>style.visibility</p:attrName>
                                        </p:attrNameLst>
                                      </p:cBhvr>
                                      <p:to>
                                        <p:strVal val="hidden"/>
                                      </p:to>
                                    </p:set>
                                  </p:childTnLst>
                                </p:cTn>
                              </p:par>
                            </p:childTnLst>
                          </p:cTn>
                        </p:par>
                        <p:par>
                          <p:cTn id="56" fill="hold">
                            <p:stCondLst>
                              <p:cond delay="15751"/>
                            </p:stCondLst>
                            <p:childTnLst>
                              <p:par>
                                <p:cTn id="57" presetID="1" presetClass="entr" presetSubtype="0" fill="hold" nodeType="afterEffect">
                                  <p:stCondLst>
                                    <p:cond delay="0"/>
                                  </p:stCondLst>
                                  <p:iterate type="lt">
                                    <p:tmAbs val="300"/>
                                  </p:iterate>
                                  <p:childTnLst>
                                    <p:set>
                                      <p:cBhvr>
                                        <p:cTn id="58"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6" grpId="1"/>
      <p:bldP spid="7"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Miesto">
            <a:extLst>
              <a:ext uri="{FF2B5EF4-FFF2-40B4-BE49-F238E27FC236}">
                <a16:creationId xmlns:a16="http://schemas.microsoft.com/office/drawing/2014/main" id="{B64181BB-C552-4F83-8FE2-8EF27326B63E}"/>
              </a:ext>
            </a:extLst>
          </p:cNvPr>
          <p:cNvSpPr txBox="1"/>
          <p:nvPr/>
        </p:nvSpPr>
        <p:spPr>
          <a:xfrm>
            <a:off x="4140224" y="1445856"/>
            <a:ext cx="6962863" cy="1752994"/>
          </a:xfrm>
          <a:prstGeom prst="rect">
            <a:avLst/>
          </a:prstGeom>
          <a:noFill/>
        </p:spPr>
        <p:txBody>
          <a:bodyPr wrap="square" rtlCol="0">
            <a:prstTxWarp prst="textArchUp">
              <a:avLst>
                <a:gd name="adj" fmla="val 11653463"/>
              </a:avLst>
            </a:prstTxWarp>
            <a:spAutoFit/>
            <a:scene3d>
              <a:camera prst="orthographicFront"/>
              <a:lightRig rig="threePt" dir="t"/>
            </a:scene3d>
            <a:sp3d extrusionH="57150">
              <a:bevelT w="82550" h="38100" prst="coolSlant"/>
            </a:sp3d>
          </a:bodyPr>
          <a:lstStyle/>
          <a:p>
            <a:pPr algn="ctr" defTabSz="510578">
              <a:defRPr/>
            </a:pPr>
            <a:r>
              <a:rPr lang="sk-SK" sz="96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Uluru-Kata Tjuta</a:t>
            </a:r>
          </a:p>
        </p:txBody>
      </p:sp>
      <p:sp>
        <p:nvSpPr>
          <p:cNvPr id="2" name="Ovál 1">
            <a:extLst>
              <a:ext uri="{FF2B5EF4-FFF2-40B4-BE49-F238E27FC236}">
                <a16:creationId xmlns:a16="http://schemas.microsoft.com/office/drawing/2014/main" id="{27892F9C-A941-45A9-8FCA-C0795D2A8189}"/>
              </a:ext>
            </a:extLst>
          </p:cNvPr>
          <p:cNvSpPr/>
          <p:nvPr/>
        </p:nvSpPr>
        <p:spPr>
          <a:xfrm>
            <a:off x="743717" y="627321"/>
            <a:ext cx="2812801" cy="3391907"/>
          </a:xfrm>
          <a:prstGeom prst="ellipse">
            <a:avLst/>
          </a:prstGeom>
          <a:solidFill>
            <a:srgbClr val="E2BCA1"/>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6" name="Znak">
            <a:extLst>
              <a:ext uri="{FF2B5EF4-FFF2-40B4-BE49-F238E27FC236}">
                <a16:creationId xmlns:a16="http://schemas.microsoft.com/office/drawing/2014/main" id="{53788931-F368-421F-B563-27F261D6BF5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42563" y="1546536"/>
            <a:ext cx="2015108" cy="1551634"/>
          </a:xfrm>
          <a:prstGeom prst="rect">
            <a:avLst/>
          </a:prstGeom>
          <a:effectLst>
            <a:outerShdw blurRad="25400" dist="25400" dir="2700000" algn="tl" rotWithShape="0">
              <a:prstClr val="black">
                <a:alpha val="40000"/>
              </a:prstClr>
            </a:outerShdw>
          </a:effectLst>
        </p:spPr>
      </p:pic>
      <p:sp>
        <p:nvSpPr>
          <p:cNvPr id="29" name="Ovál 2">
            <a:extLst>
              <a:ext uri="{FF2B5EF4-FFF2-40B4-BE49-F238E27FC236}">
                <a16:creationId xmlns:a16="http://schemas.microsoft.com/office/drawing/2014/main" id="{18653279-B59C-4F06-9A6E-B4AE778F8A28}"/>
              </a:ext>
            </a:extLst>
          </p:cNvPr>
          <p:cNvSpPr/>
          <p:nvPr/>
        </p:nvSpPr>
        <p:spPr>
          <a:xfrm>
            <a:off x="11658488" y="626400"/>
            <a:ext cx="2812801" cy="3391907"/>
          </a:xfrm>
          <a:prstGeom prst="ellipse">
            <a:avLst/>
          </a:prstGeom>
          <a:solidFill>
            <a:srgbClr val="E2BCA1"/>
          </a:solidFill>
          <a:ln>
            <a:solidFill>
              <a:schemeClr val="tx1"/>
            </a:solid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4" name="Vlajka">
            <a:extLst>
              <a:ext uri="{FF2B5EF4-FFF2-40B4-BE49-F238E27FC236}">
                <a16:creationId xmlns:a16="http://schemas.microsoft.com/office/drawing/2014/main" id="{4BCDE558-3327-43E1-AB89-04517EA38BB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rot="780168">
            <a:off x="12226864" y="1614947"/>
            <a:ext cx="1899668" cy="1268029"/>
          </a:xfrm>
          <a:prstGeom prst="rect">
            <a:avLst/>
          </a:prstGeom>
          <a:effectLst>
            <a:outerShdw blurRad="50800" dist="50800" dir="5400000" algn="ctr" rotWithShape="0">
              <a:sysClr val="windowText" lastClr="000000"/>
            </a:outerShdw>
          </a:effectLst>
        </p:spPr>
      </p:pic>
      <p:sp>
        <p:nvSpPr>
          <p:cNvPr id="18" name="Krajina">
            <a:extLst>
              <a:ext uri="{FF2B5EF4-FFF2-40B4-BE49-F238E27FC236}">
                <a16:creationId xmlns:a16="http://schemas.microsoft.com/office/drawing/2014/main" id="{CCD0287C-6E5C-4B58-A867-DDBDD883E5AA}"/>
              </a:ext>
            </a:extLst>
          </p:cNvPr>
          <p:cNvSpPr txBox="1"/>
          <p:nvPr/>
        </p:nvSpPr>
        <p:spPr>
          <a:xfrm>
            <a:off x="5656776" y="6734522"/>
            <a:ext cx="3926443" cy="1446550"/>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88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Australia</a:t>
            </a:r>
          </a:p>
        </p:txBody>
      </p:sp>
      <p:sp>
        <p:nvSpPr>
          <p:cNvPr id="28" name="Krajina">
            <a:extLst>
              <a:ext uri="{FF2B5EF4-FFF2-40B4-BE49-F238E27FC236}">
                <a16:creationId xmlns:a16="http://schemas.microsoft.com/office/drawing/2014/main" id="{52F84445-B704-46A0-8313-71A5C1DC0B4F}"/>
              </a:ext>
            </a:extLst>
          </p:cNvPr>
          <p:cNvSpPr txBox="1"/>
          <p:nvPr/>
        </p:nvSpPr>
        <p:spPr>
          <a:xfrm>
            <a:off x="5027712" y="2112747"/>
            <a:ext cx="5040560" cy="1015663"/>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60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National Park</a:t>
            </a:r>
          </a:p>
        </p:txBody>
      </p:sp>
      <p:grpSp>
        <p:nvGrpSpPr>
          <p:cNvPr id="20" name="Foto">
            <a:extLst>
              <a:ext uri="{FF2B5EF4-FFF2-40B4-BE49-F238E27FC236}">
                <a16:creationId xmlns:a16="http://schemas.microsoft.com/office/drawing/2014/main" id="{BFE8B9D4-A18C-4AFD-BBF3-2E1C4F96A199}"/>
              </a:ext>
            </a:extLst>
          </p:cNvPr>
          <p:cNvGrpSpPr/>
          <p:nvPr/>
        </p:nvGrpSpPr>
        <p:grpSpPr>
          <a:xfrm>
            <a:off x="2368800" y="2952000"/>
            <a:ext cx="10510400" cy="3218400"/>
            <a:chOff x="2368800" y="2952000"/>
            <a:chExt cx="10510400" cy="3218400"/>
          </a:xfrm>
        </p:grpSpPr>
        <p:pic>
          <p:nvPicPr>
            <p:cNvPr id="21" name="Foto 2b">
              <a:extLst>
                <a:ext uri="{FF2B5EF4-FFF2-40B4-BE49-F238E27FC236}">
                  <a16:creationId xmlns:a16="http://schemas.microsoft.com/office/drawing/2014/main" id="{E9CF6BEC-1D9C-444A-A4C3-B3842808441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8946000" y="3960000"/>
              <a:ext cx="3933200"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3" name="Foto 2a">
              <a:extLst>
                <a:ext uri="{FF2B5EF4-FFF2-40B4-BE49-F238E27FC236}">
                  <a16:creationId xmlns:a16="http://schemas.microsoft.com/office/drawing/2014/main" id="{1CD83FF8-4F53-462C-9C22-8E78EB35205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368800" y="3960000"/>
              <a:ext cx="3929598"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Foto 1">
              <a:extLst>
                <a:ext uri="{FF2B5EF4-FFF2-40B4-BE49-F238E27FC236}">
                  <a16:creationId xmlns:a16="http://schemas.microsoft.com/office/drawing/2014/main" id="{AC884101-78DC-46E8-B372-02A045446B3D}"/>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31200" cy="2210400"/>
            </a:xfrm>
            <a:prstGeom prst="rect">
              <a:avLst/>
            </a:prstGeom>
            <a:solidFill>
              <a:srgbClr val="FFFFFF">
                <a:shade val="85000"/>
              </a:srgbClr>
            </a:solidFill>
            <a:ln w="28575" cap="sq">
              <a:solidFill>
                <a:schemeClr val="bg1"/>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pic>
        <p:nvPicPr>
          <p:cNvPr id="17" name="Rám">
            <a:extLst>
              <a:ext uri="{FF2B5EF4-FFF2-40B4-BE49-F238E27FC236}">
                <a16:creationId xmlns:a16="http://schemas.microsoft.com/office/drawing/2014/main" id="{6DE0DF31-2608-478D-987D-4EDE1D31A3B5}"/>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419521695"/>
      </p:ext>
    </p:extLst>
  </p:cSld>
  <p:clrMapOvr>
    <a:masterClrMapping/>
  </p:clrMapOvr>
  <mc:AlternateContent xmlns:mc="http://schemas.openxmlformats.org/markup-compatibility/2006" xmlns:p14="http://schemas.microsoft.com/office/powerpoint/2010/main">
    <mc:Choice Requires="p14">
      <p:transition spd="slow" p14:dur="2000" advClick="0" advTm="17000">
        <p:fade/>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500"/>
                                  </p:stCondLst>
                                  <p:iterate type="lt">
                                    <p:tmAbs val="400"/>
                                  </p:iterate>
                                  <p:childTnLst>
                                    <p:set>
                                      <p:cBhvr>
                                        <p:cTn id="6" dur="1" fill="hold">
                                          <p:stCondLst>
                                            <p:cond delay="0"/>
                                          </p:stCondLst>
                                        </p:cTn>
                                        <p:tgtEl>
                                          <p:spTgt spid="15"/>
                                        </p:tgtEl>
                                        <p:attrNameLst>
                                          <p:attrName>style.visibility</p:attrName>
                                        </p:attrNameLst>
                                      </p:cBhvr>
                                      <p:to>
                                        <p:strVal val="visible"/>
                                      </p:to>
                                    </p:set>
                                  </p:childTnLst>
                                </p:cTn>
                              </p:par>
                            </p:childTnLst>
                          </p:cTn>
                        </p:par>
                        <p:par>
                          <p:cTn id="7" fill="hold">
                            <p:stCondLst>
                              <p:cond delay="6101"/>
                            </p:stCondLst>
                            <p:childTnLst>
                              <p:par>
                                <p:cTn id="8" presetID="42" presetClass="path" presetSubtype="0" accel="50000" decel="50000" fill="hold" nodeType="afterEffect">
                                  <p:stCondLst>
                                    <p:cond delay="0"/>
                                  </p:stCondLst>
                                  <p:childTnLst>
                                    <p:animMotion origin="layout" path="M 0 2.96296E-6 L 0 0.08111 " pathEditMode="relative" rAng="0" ptsTypes="AA">
                                      <p:cBhvr>
                                        <p:cTn id="9" dur="2000" fill="hold"/>
                                        <p:tgtEl>
                                          <p:spTgt spid="20"/>
                                        </p:tgtEl>
                                        <p:attrNameLst>
                                          <p:attrName>ppt_x</p:attrName>
                                          <p:attrName>ppt_y</p:attrName>
                                        </p:attrNameLst>
                                      </p:cBhvr>
                                      <p:rCtr x="0" y="4056"/>
                                    </p:animMotion>
                                  </p:childTnLst>
                                </p:cTn>
                              </p:par>
                            </p:childTnLst>
                          </p:cTn>
                        </p:par>
                        <p:par>
                          <p:cTn id="10" fill="hold">
                            <p:stCondLst>
                              <p:cond delay="8101"/>
                            </p:stCondLst>
                            <p:childTnLst>
                              <p:par>
                                <p:cTn id="11" presetID="53" presetClass="entr" presetSubtype="16"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2000" fill="hold"/>
                                        <p:tgtEl>
                                          <p:spTgt spid="28"/>
                                        </p:tgtEl>
                                        <p:attrNameLst>
                                          <p:attrName>ppt_w</p:attrName>
                                        </p:attrNameLst>
                                      </p:cBhvr>
                                      <p:tavLst>
                                        <p:tav tm="0">
                                          <p:val>
                                            <p:fltVal val="0"/>
                                          </p:val>
                                        </p:tav>
                                        <p:tav tm="100000">
                                          <p:val>
                                            <p:strVal val="#ppt_w"/>
                                          </p:val>
                                        </p:tav>
                                      </p:tavLst>
                                    </p:anim>
                                    <p:anim calcmode="lin" valueType="num">
                                      <p:cBhvr>
                                        <p:cTn id="14" dur="2000" fill="hold"/>
                                        <p:tgtEl>
                                          <p:spTgt spid="28"/>
                                        </p:tgtEl>
                                        <p:attrNameLst>
                                          <p:attrName>ppt_h</p:attrName>
                                        </p:attrNameLst>
                                      </p:cBhvr>
                                      <p:tavLst>
                                        <p:tav tm="0">
                                          <p:val>
                                            <p:fltVal val="0"/>
                                          </p:val>
                                        </p:tav>
                                        <p:tav tm="100000">
                                          <p:val>
                                            <p:strVal val="#ppt_h"/>
                                          </p:val>
                                        </p:tav>
                                      </p:tavLst>
                                    </p:anim>
                                    <p:animEffect transition="in" filter="fade">
                                      <p:cBhvr>
                                        <p:cTn id="15" dur="2000"/>
                                        <p:tgtEl>
                                          <p:spTgt spid="28"/>
                                        </p:tgtEl>
                                      </p:cBhvr>
                                    </p:animEffect>
                                  </p:childTnLst>
                                </p:cTn>
                              </p:par>
                            </p:childTnLst>
                          </p:cTn>
                        </p:par>
                        <p:par>
                          <p:cTn id="16" fill="hold">
                            <p:stCondLst>
                              <p:cond delay="10101"/>
                            </p:stCondLst>
                            <p:childTnLst>
                              <p:par>
                                <p:cTn id="17" presetID="53" presetClass="entr" presetSubtype="528" fill="hold" nodeType="afterEffect">
                                  <p:stCondLst>
                                    <p:cond delay="500"/>
                                  </p:stCondLst>
                                  <p:childTnLst>
                                    <p:set>
                                      <p:cBhvr>
                                        <p:cTn id="18" dur="1" fill="hold">
                                          <p:stCondLst>
                                            <p:cond delay="0"/>
                                          </p:stCondLst>
                                        </p:cTn>
                                        <p:tgtEl>
                                          <p:spTgt spid="14"/>
                                        </p:tgtEl>
                                        <p:attrNameLst>
                                          <p:attrName>style.visibility</p:attrName>
                                        </p:attrNameLst>
                                      </p:cBhvr>
                                      <p:to>
                                        <p:strVal val="visible"/>
                                      </p:to>
                                    </p:set>
                                    <p:anim calcmode="lin" valueType="num">
                                      <p:cBhvr>
                                        <p:cTn id="19" dur="2000" fill="hold"/>
                                        <p:tgtEl>
                                          <p:spTgt spid="14"/>
                                        </p:tgtEl>
                                        <p:attrNameLst>
                                          <p:attrName>ppt_w</p:attrName>
                                        </p:attrNameLst>
                                      </p:cBhvr>
                                      <p:tavLst>
                                        <p:tav tm="0">
                                          <p:val>
                                            <p:fltVal val="0"/>
                                          </p:val>
                                        </p:tav>
                                        <p:tav tm="100000">
                                          <p:val>
                                            <p:strVal val="#ppt_w"/>
                                          </p:val>
                                        </p:tav>
                                      </p:tavLst>
                                    </p:anim>
                                    <p:anim calcmode="lin" valueType="num">
                                      <p:cBhvr>
                                        <p:cTn id="20" dur="2000" fill="hold"/>
                                        <p:tgtEl>
                                          <p:spTgt spid="14"/>
                                        </p:tgtEl>
                                        <p:attrNameLst>
                                          <p:attrName>ppt_h</p:attrName>
                                        </p:attrNameLst>
                                      </p:cBhvr>
                                      <p:tavLst>
                                        <p:tav tm="0">
                                          <p:val>
                                            <p:fltVal val="0"/>
                                          </p:val>
                                        </p:tav>
                                        <p:tav tm="100000">
                                          <p:val>
                                            <p:strVal val="#ppt_h"/>
                                          </p:val>
                                        </p:tav>
                                      </p:tavLst>
                                    </p:anim>
                                    <p:animEffect transition="in" filter="fade">
                                      <p:cBhvr>
                                        <p:cTn id="21" dur="2000"/>
                                        <p:tgtEl>
                                          <p:spTgt spid="14"/>
                                        </p:tgtEl>
                                      </p:cBhvr>
                                    </p:animEffect>
                                    <p:anim calcmode="lin" valueType="num">
                                      <p:cBhvr>
                                        <p:cTn id="22" dur="2000" fill="hold"/>
                                        <p:tgtEl>
                                          <p:spTgt spid="14"/>
                                        </p:tgtEl>
                                        <p:attrNameLst>
                                          <p:attrName>ppt_x</p:attrName>
                                        </p:attrNameLst>
                                      </p:cBhvr>
                                      <p:tavLst>
                                        <p:tav tm="0">
                                          <p:val>
                                            <p:fltVal val="0.5"/>
                                          </p:val>
                                        </p:tav>
                                        <p:tav tm="100000">
                                          <p:val>
                                            <p:strVal val="#ppt_x"/>
                                          </p:val>
                                        </p:tav>
                                      </p:tavLst>
                                    </p:anim>
                                    <p:anim calcmode="lin" valueType="num">
                                      <p:cBhvr>
                                        <p:cTn id="23" dur="2000" fill="hold"/>
                                        <p:tgtEl>
                                          <p:spTgt spid="14"/>
                                        </p:tgtEl>
                                        <p:attrNameLst>
                                          <p:attrName>ppt_y</p:attrName>
                                        </p:attrNameLst>
                                      </p:cBhvr>
                                      <p:tavLst>
                                        <p:tav tm="0">
                                          <p:val>
                                            <p:fltVal val="0.5"/>
                                          </p:val>
                                        </p:tav>
                                        <p:tav tm="100000">
                                          <p:val>
                                            <p:strVal val="#ppt_y"/>
                                          </p:val>
                                        </p:tav>
                                      </p:tavLst>
                                    </p:anim>
                                  </p:childTnLst>
                                </p:cTn>
                              </p:par>
                              <p:par>
                                <p:cTn id="24" presetID="53" presetClass="entr" presetSubtype="528" fill="hold" nodeType="withEffect">
                                  <p:stCondLst>
                                    <p:cond delay="500"/>
                                  </p:stCondLst>
                                  <p:childTnLst>
                                    <p:set>
                                      <p:cBhvr>
                                        <p:cTn id="25" dur="1" fill="hold">
                                          <p:stCondLst>
                                            <p:cond delay="0"/>
                                          </p:stCondLst>
                                        </p:cTn>
                                        <p:tgtEl>
                                          <p:spTgt spid="16"/>
                                        </p:tgtEl>
                                        <p:attrNameLst>
                                          <p:attrName>style.visibility</p:attrName>
                                        </p:attrNameLst>
                                      </p:cBhvr>
                                      <p:to>
                                        <p:strVal val="visible"/>
                                      </p:to>
                                    </p:set>
                                    <p:anim calcmode="lin" valueType="num">
                                      <p:cBhvr>
                                        <p:cTn id="26" dur="2000" fill="hold"/>
                                        <p:tgtEl>
                                          <p:spTgt spid="16"/>
                                        </p:tgtEl>
                                        <p:attrNameLst>
                                          <p:attrName>ppt_w</p:attrName>
                                        </p:attrNameLst>
                                      </p:cBhvr>
                                      <p:tavLst>
                                        <p:tav tm="0">
                                          <p:val>
                                            <p:fltVal val="0"/>
                                          </p:val>
                                        </p:tav>
                                        <p:tav tm="100000">
                                          <p:val>
                                            <p:strVal val="#ppt_w"/>
                                          </p:val>
                                        </p:tav>
                                      </p:tavLst>
                                    </p:anim>
                                    <p:anim calcmode="lin" valueType="num">
                                      <p:cBhvr>
                                        <p:cTn id="27" dur="2000" fill="hold"/>
                                        <p:tgtEl>
                                          <p:spTgt spid="16"/>
                                        </p:tgtEl>
                                        <p:attrNameLst>
                                          <p:attrName>ppt_h</p:attrName>
                                        </p:attrNameLst>
                                      </p:cBhvr>
                                      <p:tavLst>
                                        <p:tav tm="0">
                                          <p:val>
                                            <p:fltVal val="0"/>
                                          </p:val>
                                        </p:tav>
                                        <p:tav tm="100000">
                                          <p:val>
                                            <p:strVal val="#ppt_h"/>
                                          </p:val>
                                        </p:tav>
                                      </p:tavLst>
                                    </p:anim>
                                    <p:animEffect transition="in" filter="fade">
                                      <p:cBhvr>
                                        <p:cTn id="28" dur="2000"/>
                                        <p:tgtEl>
                                          <p:spTgt spid="16"/>
                                        </p:tgtEl>
                                      </p:cBhvr>
                                    </p:animEffect>
                                    <p:anim calcmode="lin" valueType="num">
                                      <p:cBhvr>
                                        <p:cTn id="29" dur="2000" fill="hold"/>
                                        <p:tgtEl>
                                          <p:spTgt spid="16"/>
                                        </p:tgtEl>
                                        <p:attrNameLst>
                                          <p:attrName>ppt_x</p:attrName>
                                        </p:attrNameLst>
                                      </p:cBhvr>
                                      <p:tavLst>
                                        <p:tav tm="0">
                                          <p:val>
                                            <p:fltVal val="0.5"/>
                                          </p:val>
                                        </p:tav>
                                        <p:tav tm="100000">
                                          <p:val>
                                            <p:strVal val="#ppt_x"/>
                                          </p:val>
                                        </p:tav>
                                      </p:tavLst>
                                    </p:anim>
                                    <p:anim calcmode="lin" valueType="num">
                                      <p:cBhvr>
                                        <p:cTn id="30" dur="2000" fill="hold"/>
                                        <p:tgtEl>
                                          <p:spTgt spid="16"/>
                                        </p:tgtEl>
                                        <p:attrNameLst>
                                          <p:attrName>ppt_y</p:attrName>
                                        </p:attrNameLst>
                                      </p:cBhvr>
                                      <p:tavLst>
                                        <p:tav tm="0">
                                          <p:val>
                                            <p:fltVal val="0.5"/>
                                          </p:val>
                                        </p:tav>
                                        <p:tav tm="100000">
                                          <p:val>
                                            <p:strVal val="#ppt_y"/>
                                          </p:val>
                                        </p:tav>
                                      </p:tavLst>
                                    </p:anim>
                                  </p:childTnLst>
                                </p:cTn>
                              </p:par>
                              <p:par>
                                <p:cTn id="31" presetID="53" presetClass="entr" presetSubtype="16" fill="hold" grpId="0" nodeType="withEffect">
                                  <p:stCondLst>
                                    <p:cond delay="500"/>
                                  </p:stCondLst>
                                  <p:childTnLst>
                                    <p:set>
                                      <p:cBhvr>
                                        <p:cTn id="32" dur="1" fill="hold">
                                          <p:stCondLst>
                                            <p:cond delay="0"/>
                                          </p:stCondLst>
                                        </p:cTn>
                                        <p:tgtEl>
                                          <p:spTgt spid="2"/>
                                        </p:tgtEl>
                                        <p:attrNameLst>
                                          <p:attrName>style.visibility</p:attrName>
                                        </p:attrNameLst>
                                      </p:cBhvr>
                                      <p:to>
                                        <p:strVal val="visible"/>
                                      </p:to>
                                    </p:set>
                                    <p:anim calcmode="lin" valueType="num">
                                      <p:cBhvr>
                                        <p:cTn id="33" dur="2000" fill="hold"/>
                                        <p:tgtEl>
                                          <p:spTgt spid="2"/>
                                        </p:tgtEl>
                                        <p:attrNameLst>
                                          <p:attrName>ppt_w</p:attrName>
                                        </p:attrNameLst>
                                      </p:cBhvr>
                                      <p:tavLst>
                                        <p:tav tm="0">
                                          <p:val>
                                            <p:fltVal val="0"/>
                                          </p:val>
                                        </p:tav>
                                        <p:tav tm="100000">
                                          <p:val>
                                            <p:strVal val="#ppt_w"/>
                                          </p:val>
                                        </p:tav>
                                      </p:tavLst>
                                    </p:anim>
                                    <p:anim calcmode="lin" valueType="num">
                                      <p:cBhvr>
                                        <p:cTn id="34" dur="2000" fill="hold"/>
                                        <p:tgtEl>
                                          <p:spTgt spid="2"/>
                                        </p:tgtEl>
                                        <p:attrNameLst>
                                          <p:attrName>ppt_h</p:attrName>
                                        </p:attrNameLst>
                                      </p:cBhvr>
                                      <p:tavLst>
                                        <p:tav tm="0">
                                          <p:val>
                                            <p:fltVal val="0"/>
                                          </p:val>
                                        </p:tav>
                                        <p:tav tm="100000">
                                          <p:val>
                                            <p:strVal val="#ppt_h"/>
                                          </p:val>
                                        </p:tav>
                                      </p:tavLst>
                                    </p:anim>
                                    <p:animEffect transition="in" filter="fade">
                                      <p:cBhvr>
                                        <p:cTn id="35" dur="2000"/>
                                        <p:tgtEl>
                                          <p:spTgt spid="2"/>
                                        </p:tgtEl>
                                      </p:cBhvr>
                                    </p:animEffect>
                                  </p:childTnLst>
                                </p:cTn>
                              </p:par>
                              <p:par>
                                <p:cTn id="36" presetID="53" presetClass="entr" presetSubtype="16" fill="hold" grpId="0" nodeType="withEffect">
                                  <p:stCondLst>
                                    <p:cond delay="500"/>
                                  </p:stCondLst>
                                  <p:childTnLst>
                                    <p:set>
                                      <p:cBhvr>
                                        <p:cTn id="37" dur="1" fill="hold">
                                          <p:stCondLst>
                                            <p:cond delay="0"/>
                                          </p:stCondLst>
                                        </p:cTn>
                                        <p:tgtEl>
                                          <p:spTgt spid="29"/>
                                        </p:tgtEl>
                                        <p:attrNameLst>
                                          <p:attrName>style.visibility</p:attrName>
                                        </p:attrNameLst>
                                      </p:cBhvr>
                                      <p:to>
                                        <p:strVal val="visible"/>
                                      </p:to>
                                    </p:set>
                                    <p:anim calcmode="lin" valueType="num">
                                      <p:cBhvr>
                                        <p:cTn id="38" dur="2000" fill="hold"/>
                                        <p:tgtEl>
                                          <p:spTgt spid="29"/>
                                        </p:tgtEl>
                                        <p:attrNameLst>
                                          <p:attrName>ppt_w</p:attrName>
                                        </p:attrNameLst>
                                      </p:cBhvr>
                                      <p:tavLst>
                                        <p:tav tm="0">
                                          <p:val>
                                            <p:fltVal val="0"/>
                                          </p:val>
                                        </p:tav>
                                        <p:tav tm="100000">
                                          <p:val>
                                            <p:strVal val="#ppt_w"/>
                                          </p:val>
                                        </p:tav>
                                      </p:tavLst>
                                    </p:anim>
                                    <p:anim calcmode="lin" valueType="num">
                                      <p:cBhvr>
                                        <p:cTn id="39" dur="2000" fill="hold"/>
                                        <p:tgtEl>
                                          <p:spTgt spid="29"/>
                                        </p:tgtEl>
                                        <p:attrNameLst>
                                          <p:attrName>ppt_h</p:attrName>
                                        </p:attrNameLst>
                                      </p:cBhvr>
                                      <p:tavLst>
                                        <p:tav tm="0">
                                          <p:val>
                                            <p:fltVal val="0"/>
                                          </p:val>
                                        </p:tav>
                                        <p:tav tm="100000">
                                          <p:val>
                                            <p:strVal val="#ppt_h"/>
                                          </p:val>
                                        </p:tav>
                                      </p:tavLst>
                                    </p:anim>
                                    <p:animEffect transition="in" filter="fade">
                                      <p:cBhvr>
                                        <p:cTn id="40" dur="2000"/>
                                        <p:tgtEl>
                                          <p:spTgt spid="29"/>
                                        </p:tgtEl>
                                      </p:cBhvr>
                                    </p:animEffect>
                                  </p:childTnLst>
                                </p:cTn>
                              </p:par>
                            </p:childTnLst>
                          </p:cTn>
                        </p:par>
                        <p:par>
                          <p:cTn id="41" fill="hold">
                            <p:stCondLst>
                              <p:cond delay="12601"/>
                            </p:stCondLst>
                            <p:childTnLst>
                              <p:par>
                                <p:cTn id="42" presetID="53" presetClass="entr" presetSubtype="16"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p:cTn id="44" dur="2000" fill="hold"/>
                                        <p:tgtEl>
                                          <p:spTgt spid="18"/>
                                        </p:tgtEl>
                                        <p:attrNameLst>
                                          <p:attrName>ppt_w</p:attrName>
                                        </p:attrNameLst>
                                      </p:cBhvr>
                                      <p:tavLst>
                                        <p:tav tm="0">
                                          <p:val>
                                            <p:fltVal val="0"/>
                                          </p:val>
                                        </p:tav>
                                        <p:tav tm="100000">
                                          <p:val>
                                            <p:strVal val="#ppt_w"/>
                                          </p:val>
                                        </p:tav>
                                      </p:tavLst>
                                    </p:anim>
                                    <p:anim calcmode="lin" valueType="num">
                                      <p:cBhvr>
                                        <p:cTn id="45" dur="2000" fill="hold"/>
                                        <p:tgtEl>
                                          <p:spTgt spid="18"/>
                                        </p:tgtEl>
                                        <p:attrNameLst>
                                          <p:attrName>ppt_h</p:attrName>
                                        </p:attrNameLst>
                                      </p:cBhvr>
                                      <p:tavLst>
                                        <p:tav tm="0">
                                          <p:val>
                                            <p:fltVal val="0"/>
                                          </p:val>
                                        </p:tav>
                                        <p:tav tm="100000">
                                          <p:val>
                                            <p:strVal val="#ppt_h"/>
                                          </p:val>
                                        </p:tav>
                                      </p:tavLst>
                                    </p:anim>
                                    <p:animEffect transition="in" filter="fade">
                                      <p:cBhvr>
                                        <p:cTn id="46"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2" grpId="0" animBg="1"/>
      <p:bldP spid="29" grpId="0" animBg="1"/>
      <p:bldP spid="18" grpId="0"/>
      <p:bldP spid="2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PS">
            <a:extLst>
              <a:ext uri="{FF2B5EF4-FFF2-40B4-BE49-F238E27FC236}">
                <a16:creationId xmlns:a16="http://schemas.microsoft.com/office/drawing/2014/main" id="{5FDAD124-70D3-48F7-A66B-A4EF05AED180}"/>
              </a:ext>
            </a:extLst>
          </p:cNvPr>
          <p:cNvSpPr txBox="1"/>
          <p:nvPr/>
        </p:nvSpPr>
        <p:spPr>
          <a:xfrm>
            <a:off x="1643336" y="7655090"/>
            <a:ext cx="4241621" cy="400110"/>
          </a:xfrm>
          <a:prstGeom prst="rect">
            <a:avLst/>
          </a:prstGeom>
          <a:noFill/>
          <a:effectLst>
            <a:outerShdw blurRad="63500" dist="12700" dir="2700000" algn="tl" rotWithShape="0">
              <a:prstClr val="black">
                <a:alpha val="20000"/>
              </a:prstClr>
            </a:outerShdw>
          </a:effectLst>
        </p:spPr>
        <p:txBody>
          <a:bodyPr wrap="square" rtlCol="0">
            <a:spAutoFit/>
            <a:scene3d>
              <a:camera prst="orthographicFront"/>
              <a:lightRig rig="threePt" dir="t"/>
            </a:scene3d>
            <a:sp3d prstMaterial="matte"/>
          </a:bodyPr>
          <a:lstStyle/>
          <a:p>
            <a:pPr algn="ctr" defTabSz="1181863">
              <a:defRPr/>
            </a:pPr>
            <a:r>
              <a:rPr lang="sk-SK" sz="2000" b="1" i="1" kern="0">
                <a:solidFill>
                  <a:schemeClr val="tx1">
                    <a:lumMod val="85000"/>
                    <a:lumOff val="15000"/>
                  </a:schemeClr>
                </a:solidFill>
                <a:latin typeface="Calibri" panose="020F0502020204030204"/>
              </a:rPr>
              <a:t>GPS   S 25°20‘42‘‘   E 131°02‘10‘‘</a:t>
            </a:r>
            <a:endParaRPr lang="sk-SK" sz="2000" b="1" i="1" kern="0" dirty="0">
              <a:solidFill>
                <a:schemeClr val="tx1">
                  <a:lumMod val="85000"/>
                  <a:lumOff val="15000"/>
                </a:schemeClr>
              </a:solidFill>
              <a:latin typeface="Calibri" panose="020F0502020204030204"/>
            </a:endParaRPr>
          </a:p>
        </p:txBody>
      </p:sp>
      <p:sp>
        <p:nvSpPr>
          <p:cNvPr id="22" name="Miesto">
            <a:extLst>
              <a:ext uri="{FF2B5EF4-FFF2-40B4-BE49-F238E27FC236}">
                <a16:creationId xmlns:a16="http://schemas.microsoft.com/office/drawing/2014/main" id="{BD1DCE6E-A25F-4AB0-8FE3-335F40A24D9A}"/>
              </a:ext>
            </a:extLst>
          </p:cNvPr>
          <p:cNvSpPr txBox="1"/>
          <p:nvPr/>
        </p:nvSpPr>
        <p:spPr>
          <a:xfrm>
            <a:off x="467974" y="6548599"/>
            <a:ext cx="6860131" cy="1107996"/>
          </a:xfrm>
          <a:prstGeom prst="rect">
            <a:avLst/>
          </a:prstGeom>
          <a:noFill/>
        </p:spPr>
        <p:txBody>
          <a:bodyPr wrap="square" rtlCol="0">
            <a:spAutoFit/>
            <a:scene3d>
              <a:camera prst="orthographicFront"/>
              <a:lightRig rig="threePt" dir="t"/>
            </a:scene3d>
            <a:sp3d extrusionH="57150">
              <a:bevelT w="82550" h="38100" prst="coolSlant"/>
            </a:sp3d>
          </a:bodyPr>
          <a:lstStyle/>
          <a:p>
            <a:pPr algn="ctr" defTabSz="510578">
              <a:defRPr/>
            </a:pPr>
            <a:r>
              <a:rPr lang="sk-SK" sz="6600" b="1">
                <a:ln>
                  <a:solidFill>
                    <a:prstClr val="black"/>
                  </a:solidFill>
                </a:ln>
                <a:gradFill>
                  <a:gsLst>
                    <a:gs pos="0">
                      <a:srgbClr val="E2BCA1"/>
                    </a:gs>
                    <a:gs pos="34000">
                      <a:srgbClr val="DCAC8A"/>
                    </a:gs>
                    <a:gs pos="71000">
                      <a:srgbClr val="D97A4E"/>
                    </a:gs>
                    <a:gs pos="100000">
                      <a:srgbClr val="804D27"/>
                    </a:gs>
                  </a:gsLst>
                  <a:lin ang="5400000" scaled="1"/>
                </a:gradFill>
                <a:effectLst>
                  <a:outerShdw blurRad="38100" dist="38100" dir="2700000" algn="tl">
                    <a:srgbClr val="000000">
                      <a:alpha val="43137"/>
                    </a:srgbClr>
                  </a:outerShdw>
                </a:effectLst>
                <a:latin typeface="Artistik CE" panose="040F0704080607010103" pitchFamily="82" charset="0"/>
              </a:rPr>
              <a:t>Uluru-Kata Tjuta NP</a:t>
            </a:r>
          </a:p>
        </p:txBody>
      </p:sp>
      <p:pic>
        <p:nvPicPr>
          <p:cNvPr id="13" name="Vlajka">
            <a:extLst>
              <a:ext uri="{FF2B5EF4-FFF2-40B4-BE49-F238E27FC236}">
                <a16:creationId xmlns:a16="http://schemas.microsoft.com/office/drawing/2014/main" id="{C93C8E08-989F-4718-BB57-9925BBB23C4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rot="360709">
            <a:off x="11680006" y="1096807"/>
            <a:ext cx="2320058" cy="1548639"/>
          </a:xfrm>
          <a:prstGeom prst="rect">
            <a:avLst/>
          </a:prstGeom>
          <a:effectLst>
            <a:outerShdw blurRad="50800" dist="50800" dir="5400000" algn="ctr" rotWithShape="0">
              <a:sysClr val="windowText" lastClr="000000"/>
            </a:outerShdw>
          </a:effectLst>
        </p:spPr>
      </p:pic>
      <p:pic>
        <p:nvPicPr>
          <p:cNvPr id="10" name="Mapa">
            <a:extLst>
              <a:ext uri="{FF2B5EF4-FFF2-40B4-BE49-F238E27FC236}">
                <a16:creationId xmlns:a16="http://schemas.microsoft.com/office/drawing/2014/main" id="{84B4DDBE-A4F8-4F5B-AF34-4E04D3869D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399964" y="0"/>
            <a:ext cx="9175459" cy="8510238"/>
          </a:xfrm>
          <a:prstGeom prst="rect">
            <a:avLst/>
          </a:prstGeom>
          <a:effectLst>
            <a:outerShdw blurRad="12700" dist="63500" dir="2700000" algn="tl" rotWithShape="0">
              <a:schemeClr val="accent2">
                <a:lumMod val="50000"/>
                <a:alpha val="70000"/>
              </a:schemeClr>
            </a:outerShdw>
          </a:effectLst>
          <a:scene3d>
            <a:camera prst="orthographicFront"/>
            <a:lightRig rig="threePt" dir="t"/>
          </a:scene3d>
          <a:sp3d extrusionH="50800">
            <a:bevelT w="165100" prst="coolSlant"/>
          </a:sp3d>
        </p:spPr>
      </p:pic>
      <p:pic>
        <p:nvPicPr>
          <p:cNvPr id="9" name="Šípka">
            <a:extLst>
              <a:ext uri="{FF2B5EF4-FFF2-40B4-BE49-F238E27FC236}">
                <a16:creationId xmlns:a16="http://schemas.microsoft.com/office/drawing/2014/main" id="{8D593B62-8289-4D54-86EF-3B844CCE56C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21212286">
            <a:off x="5834128" y="3899612"/>
            <a:ext cx="639599" cy="614016"/>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96046" y="400315"/>
            <a:ext cx="2362367" cy="2362367"/>
          </a:xfrm>
          <a:prstGeom prst="rect">
            <a:avLst/>
          </a:prstGeom>
          <a:effectLst/>
        </p:spPr>
      </p:pic>
      <p:sp>
        <p:nvSpPr>
          <p:cNvPr id="4" name="Názov">
            <a:extLst>
              <a:ext uri="{FF2B5EF4-FFF2-40B4-BE49-F238E27FC236}">
                <a16:creationId xmlns:a16="http://schemas.microsoft.com/office/drawing/2014/main" id="{40192C06-BE01-4F10-B31B-01C3024871F8}"/>
              </a:ext>
            </a:extLst>
          </p:cNvPr>
          <p:cNvSpPr/>
          <p:nvPr/>
        </p:nvSpPr>
        <p:spPr>
          <a:xfrm>
            <a:off x="6361400" y="3577818"/>
            <a:ext cx="619080" cy="288147"/>
          </a:xfrm>
          <a:prstGeom prst="rect">
            <a:avLst/>
          </a:prstGeom>
          <a:solidFill>
            <a:srgbClr val="E2BCA1"/>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tIns="36000" bIns="36000" rtlCol="0" anchor="ctr">
            <a:spAutoFit/>
          </a:bodyPr>
          <a:lstStyle/>
          <a:p>
            <a:pPr algn="ctr" defTabSz="1143000">
              <a:defRPr/>
            </a:pPr>
            <a:r>
              <a:rPr lang="sk-SK" sz="1400">
                <a:solidFill>
                  <a:schemeClr val="tx1"/>
                </a:solidFill>
                <a:latin typeface="Courgette" panose="02000603070400060004" pitchFamily="2" charset="-18"/>
              </a:rPr>
              <a:t>Uluru</a:t>
            </a:r>
          </a:p>
        </p:txBody>
      </p:sp>
      <p:pic>
        <p:nvPicPr>
          <p:cNvPr id="14" name="Rám">
            <a:extLst>
              <a:ext uri="{FF2B5EF4-FFF2-40B4-BE49-F238E27FC236}">
                <a16:creationId xmlns:a16="http://schemas.microsoft.com/office/drawing/2014/main" id="{A115F809-F5C2-4AD3-8F7A-CCA6A0B5AA2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61954458"/>
      </p:ext>
    </p:extLst>
  </p:cSld>
  <p:clrMapOvr>
    <a:masterClrMapping/>
  </p:clrMapOvr>
  <mc:AlternateContent xmlns:mc="http://schemas.openxmlformats.org/markup-compatibility/2006" xmlns:p14="http://schemas.microsoft.com/office/powerpoint/2010/main">
    <mc:Choice Requires="p14">
      <p:transition spd="slow" p14:dur="2000" advClick="0" advTm="15000">
        <p:fade/>
      </p:transition>
    </mc:Choice>
    <mc:Fallback xmlns="">
      <p:transition spd="slow" advClick="0"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500"/>
                                        <p:tgtEl>
                                          <p:spTgt spid="11"/>
                                        </p:tgtEl>
                                      </p:cBhvr>
                                    </p:animEffect>
                                  </p:childTnLst>
                                </p:cTn>
                              </p:par>
                            </p:childTnLst>
                          </p:cTn>
                        </p:par>
                        <p:par>
                          <p:cTn id="8" fill="hold">
                            <p:stCondLst>
                              <p:cond delay="1500"/>
                            </p:stCondLst>
                            <p:childTnLst>
                              <p:par>
                                <p:cTn id="9" presetID="22" presetClass="entr" presetSubtype="8"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3000"/>
                                        <p:tgtEl>
                                          <p:spTgt spid="10"/>
                                        </p:tgtEl>
                                      </p:cBhvr>
                                    </p:animEffect>
                                  </p:childTnLst>
                                </p:cTn>
                              </p:par>
                            </p:childTnLst>
                          </p:cTn>
                        </p:par>
                        <p:par>
                          <p:cTn id="12" fill="hold">
                            <p:stCondLst>
                              <p:cond delay="4500"/>
                            </p:stCondLst>
                            <p:childTnLst>
                              <p:par>
                                <p:cTn id="13" presetID="53" presetClass="entr" presetSubtype="528" fill="hold" nodeType="afterEffect">
                                  <p:stCondLst>
                                    <p:cond delay="50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anim calcmode="lin" valueType="num">
                                      <p:cBhvr>
                                        <p:cTn id="18" dur="1500" fill="hold"/>
                                        <p:tgtEl>
                                          <p:spTgt spid="13"/>
                                        </p:tgtEl>
                                        <p:attrNameLst>
                                          <p:attrName>ppt_x</p:attrName>
                                        </p:attrNameLst>
                                      </p:cBhvr>
                                      <p:tavLst>
                                        <p:tav tm="0">
                                          <p:val>
                                            <p:fltVal val="0.5"/>
                                          </p:val>
                                        </p:tav>
                                        <p:tav tm="100000">
                                          <p:val>
                                            <p:strVal val="#ppt_x"/>
                                          </p:val>
                                        </p:tav>
                                      </p:tavLst>
                                    </p:anim>
                                    <p:anim calcmode="lin" valueType="num">
                                      <p:cBhvr>
                                        <p:cTn id="19" dur="1500" fill="hold"/>
                                        <p:tgtEl>
                                          <p:spTgt spid="13"/>
                                        </p:tgtEl>
                                        <p:attrNameLst>
                                          <p:attrName>ppt_y</p:attrName>
                                        </p:attrNameLst>
                                      </p:cBhvr>
                                      <p:tavLst>
                                        <p:tav tm="0">
                                          <p:val>
                                            <p:fltVal val="0.5"/>
                                          </p:val>
                                        </p:tav>
                                        <p:tav tm="100000">
                                          <p:val>
                                            <p:strVal val="#ppt_y"/>
                                          </p:val>
                                        </p:tav>
                                      </p:tavLst>
                                    </p:anim>
                                  </p:childTnLst>
                                </p:cTn>
                              </p:par>
                            </p:childTnLst>
                          </p:cTn>
                        </p:par>
                        <p:par>
                          <p:cTn id="20" fill="hold">
                            <p:stCondLst>
                              <p:cond delay="6500"/>
                            </p:stCondLst>
                            <p:childTnLst>
                              <p:par>
                                <p:cTn id="21" presetID="42" presetClass="entr" presetSubtype="0" fill="hold" grpId="0" nodeType="afterEffect">
                                  <p:stCondLst>
                                    <p:cond delay="50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1500"/>
                                        <p:tgtEl>
                                          <p:spTgt spid="22"/>
                                        </p:tgtEl>
                                      </p:cBhvr>
                                    </p:animEffect>
                                    <p:anim calcmode="lin" valueType="num">
                                      <p:cBhvr>
                                        <p:cTn id="24" dur="1500" fill="hold"/>
                                        <p:tgtEl>
                                          <p:spTgt spid="22"/>
                                        </p:tgtEl>
                                        <p:attrNameLst>
                                          <p:attrName>ppt_x</p:attrName>
                                        </p:attrNameLst>
                                      </p:cBhvr>
                                      <p:tavLst>
                                        <p:tav tm="0">
                                          <p:val>
                                            <p:strVal val="#ppt_x"/>
                                          </p:val>
                                        </p:tav>
                                        <p:tav tm="100000">
                                          <p:val>
                                            <p:strVal val="#ppt_x"/>
                                          </p:val>
                                        </p:tav>
                                      </p:tavLst>
                                    </p:anim>
                                    <p:anim calcmode="lin" valueType="num">
                                      <p:cBhvr>
                                        <p:cTn id="25" dur="1500" fill="hold"/>
                                        <p:tgtEl>
                                          <p:spTgt spid="22"/>
                                        </p:tgtEl>
                                        <p:attrNameLst>
                                          <p:attrName>ppt_y</p:attrName>
                                        </p:attrNameLst>
                                      </p:cBhvr>
                                      <p:tavLst>
                                        <p:tav tm="0">
                                          <p:val>
                                            <p:strVal val="#ppt_y+.1"/>
                                          </p:val>
                                        </p:tav>
                                        <p:tav tm="100000">
                                          <p:val>
                                            <p:strVal val="#ppt_y"/>
                                          </p:val>
                                        </p:tav>
                                      </p:tavLst>
                                    </p:anim>
                                  </p:childTnLst>
                                </p:cTn>
                              </p:par>
                            </p:childTnLst>
                          </p:cTn>
                        </p:par>
                        <p:par>
                          <p:cTn id="26" fill="hold">
                            <p:stCondLst>
                              <p:cond delay="8500"/>
                            </p:stCondLst>
                            <p:childTnLst>
                              <p:par>
                                <p:cTn id="27" presetID="53" presetClass="entr" presetSubtype="16"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1500" fill="hold"/>
                                        <p:tgtEl>
                                          <p:spTgt spid="12"/>
                                        </p:tgtEl>
                                        <p:attrNameLst>
                                          <p:attrName>ppt_w</p:attrName>
                                        </p:attrNameLst>
                                      </p:cBhvr>
                                      <p:tavLst>
                                        <p:tav tm="0">
                                          <p:val>
                                            <p:fltVal val="0"/>
                                          </p:val>
                                        </p:tav>
                                        <p:tav tm="100000">
                                          <p:val>
                                            <p:strVal val="#ppt_w"/>
                                          </p:val>
                                        </p:tav>
                                      </p:tavLst>
                                    </p:anim>
                                    <p:anim calcmode="lin" valueType="num">
                                      <p:cBhvr>
                                        <p:cTn id="30" dur="1500" fill="hold"/>
                                        <p:tgtEl>
                                          <p:spTgt spid="12"/>
                                        </p:tgtEl>
                                        <p:attrNameLst>
                                          <p:attrName>ppt_h</p:attrName>
                                        </p:attrNameLst>
                                      </p:cBhvr>
                                      <p:tavLst>
                                        <p:tav tm="0">
                                          <p:val>
                                            <p:fltVal val="0"/>
                                          </p:val>
                                        </p:tav>
                                        <p:tav tm="100000">
                                          <p:val>
                                            <p:strVal val="#ppt_h"/>
                                          </p:val>
                                        </p:tav>
                                      </p:tavLst>
                                    </p:anim>
                                    <p:animEffect transition="in" filter="fade">
                                      <p:cBhvr>
                                        <p:cTn id="31" dur="1500"/>
                                        <p:tgtEl>
                                          <p:spTgt spid="12"/>
                                        </p:tgtEl>
                                      </p:cBhvr>
                                    </p:animEffect>
                                  </p:childTnLst>
                                </p:cTn>
                              </p:par>
                            </p:childTnLst>
                          </p:cTn>
                        </p:par>
                        <p:par>
                          <p:cTn id="32" fill="hold">
                            <p:stCondLst>
                              <p:cond delay="10000"/>
                            </p:stCondLst>
                            <p:childTnLst>
                              <p:par>
                                <p:cTn id="33" presetID="42" presetClass="entr" presetSubtype="0" fill="hold"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2000"/>
                                        <p:tgtEl>
                                          <p:spTgt spid="9"/>
                                        </p:tgtEl>
                                      </p:cBhvr>
                                    </p:animEffect>
                                    <p:anim calcmode="lin" valueType="num">
                                      <p:cBhvr>
                                        <p:cTn id="36" dur="2000" fill="hold"/>
                                        <p:tgtEl>
                                          <p:spTgt spid="9"/>
                                        </p:tgtEl>
                                        <p:attrNameLst>
                                          <p:attrName>ppt_x</p:attrName>
                                        </p:attrNameLst>
                                      </p:cBhvr>
                                      <p:tavLst>
                                        <p:tav tm="0">
                                          <p:val>
                                            <p:strVal val="#ppt_x"/>
                                          </p:val>
                                        </p:tav>
                                        <p:tav tm="100000">
                                          <p:val>
                                            <p:strVal val="#ppt_x"/>
                                          </p:val>
                                        </p:tav>
                                      </p:tavLst>
                                    </p:anim>
                                    <p:anim calcmode="lin" valueType="num">
                                      <p:cBhvr>
                                        <p:cTn id="37" dur="2000" fill="hold"/>
                                        <p:tgtEl>
                                          <p:spTgt spid="9"/>
                                        </p:tgtEl>
                                        <p:attrNameLst>
                                          <p:attrName>ppt_y</p:attrName>
                                        </p:attrNameLst>
                                      </p:cBhvr>
                                      <p:tavLst>
                                        <p:tav tm="0">
                                          <p:val>
                                            <p:strVal val="#ppt_y+.1"/>
                                          </p:val>
                                        </p:tav>
                                        <p:tav tm="100000">
                                          <p:val>
                                            <p:strVal val="#ppt_y"/>
                                          </p:val>
                                        </p:tav>
                                      </p:tavLst>
                                    </p:anim>
                                  </p:childTnLst>
                                </p:cTn>
                              </p:par>
                              <p:par>
                                <p:cTn id="38" presetID="53" presetClass="entr" presetSubtype="16" fill="hold" grpId="0" nodeType="withEffect">
                                  <p:stCondLst>
                                    <p:cond delay="500"/>
                                  </p:stCondLst>
                                  <p:childTnLst>
                                    <p:set>
                                      <p:cBhvr>
                                        <p:cTn id="39" dur="1" fill="hold">
                                          <p:stCondLst>
                                            <p:cond delay="0"/>
                                          </p:stCondLst>
                                        </p:cTn>
                                        <p:tgtEl>
                                          <p:spTgt spid="4"/>
                                        </p:tgtEl>
                                        <p:attrNameLst>
                                          <p:attrName>style.visibility</p:attrName>
                                        </p:attrNameLst>
                                      </p:cBhvr>
                                      <p:to>
                                        <p:strVal val="visible"/>
                                      </p:to>
                                    </p:set>
                                    <p:anim calcmode="lin" valueType="num">
                                      <p:cBhvr>
                                        <p:cTn id="40" dur="1500" fill="hold"/>
                                        <p:tgtEl>
                                          <p:spTgt spid="4"/>
                                        </p:tgtEl>
                                        <p:attrNameLst>
                                          <p:attrName>ppt_w</p:attrName>
                                        </p:attrNameLst>
                                      </p:cBhvr>
                                      <p:tavLst>
                                        <p:tav tm="0">
                                          <p:val>
                                            <p:fltVal val="0"/>
                                          </p:val>
                                        </p:tav>
                                        <p:tav tm="100000">
                                          <p:val>
                                            <p:strVal val="#ppt_w"/>
                                          </p:val>
                                        </p:tav>
                                      </p:tavLst>
                                    </p:anim>
                                    <p:anim calcmode="lin" valueType="num">
                                      <p:cBhvr>
                                        <p:cTn id="41" dur="1500" fill="hold"/>
                                        <p:tgtEl>
                                          <p:spTgt spid="4"/>
                                        </p:tgtEl>
                                        <p:attrNameLst>
                                          <p:attrName>ppt_h</p:attrName>
                                        </p:attrNameLst>
                                      </p:cBhvr>
                                      <p:tavLst>
                                        <p:tav tm="0">
                                          <p:val>
                                            <p:fltVal val="0"/>
                                          </p:val>
                                        </p:tav>
                                        <p:tav tm="100000">
                                          <p:val>
                                            <p:strVal val="#ppt_h"/>
                                          </p:val>
                                        </p:tav>
                                      </p:tavLst>
                                    </p:anim>
                                    <p:animEffect transition="in" filter="fade">
                                      <p:cBhvr>
                                        <p:cTn id="42"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2" grpId="0"/>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VK">
            <a:extLst>
              <a:ext uri="{FF2B5EF4-FFF2-40B4-BE49-F238E27FC236}">
                <a16:creationId xmlns:a16="http://schemas.microsoft.com/office/drawing/2014/main" id="{68E55C17-7DA7-4C8B-B233-2071B8554978}"/>
              </a:ext>
            </a:extLst>
          </p:cNvPr>
          <p:cNvSpPr txBox="1"/>
          <p:nvPr/>
        </p:nvSpPr>
        <p:spPr>
          <a:xfrm>
            <a:off x="1044000" y="5724000"/>
            <a:ext cx="13068000" cy="2263491"/>
          </a:xfrm>
          <a:prstGeom prst="rect">
            <a:avLst/>
          </a:prstGeom>
          <a:solidFill>
            <a:srgbClr val="E2BCA1"/>
          </a:soli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U</a:t>
            </a:r>
            <a:r>
              <a:rPr lang="sk-SK" sz="1800"/>
              <a:t>luru alebo tiež Ayers Rock je skalnatý monolit, ktorý vznikol eróziou okolitej planiny a je jednou z najuznávanejších prírodných pamiatok Austrálie. Je tvorený červeným pieskovcom a jeho vek sa odhaduje na viac ako 500 miliónov rokov. Leží v strede austrálskeho kontinentu v Národnom parku Uluru-Kata Tjuta. Pre pôvodných domorodých obyvateľov Austrálie - Aborigénov má táto oblasť nesmiernu kultúrnu a náboženskú hodnotu. Výška  monolitu 348. Uluru je pozoruhodné tým, že zdanlivo mení svoju farbu podľa toho, pod akým uhlom naň dopadajú slnečné lúče. Okolo masívu vedie niekoľko trás, pozdĺž ktorých je možné vidieť množstvo domorodých kresieb. V roku 1985 bola celá oblasť zapísaná na Zoznam svetového kultúrneho a prírodného dedičstva UNESCO.</a:t>
            </a:r>
          </a:p>
        </p:txBody>
      </p:sp>
      <p:sp>
        <p:nvSpPr>
          <p:cNvPr id="4" name="ANG">
            <a:extLst>
              <a:ext uri="{FF2B5EF4-FFF2-40B4-BE49-F238E27FC236}">
                <a16:creationId xmlns:a16="http://schemas.microsoft.com/office/drawing/2014/main" id="{5D95823E-A869-48C3-B065-E285FE33A232}"/>
              </a:ext>
            </a:extLst>
          </p:cNvPr>
          <p:cNvSpPr txBox="1"/>
          <p:nvPr/>
        </p:nvSpPr>
        <p:spPr>
          <a:xfrm>
            <a:off x="1044000" y="756000"/>
            <a:ext cx="13068000" cy="2263491"/>
          </a:xfrm>
          <a:prstGeom prst="rect">
            <a:avLst/>
          </a:prstGeom>
          <a:solidFill>
            <a:srgbClr val="E2BCA1"/>
          </a:soli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U</a:t>
            </a:r>
            <a:r>
              <a:rPr lang="en-US" sz="1800"/>
              <a:t>luru or Ayers Rock is a rocky monolith, which was formed by erosion of the surrounding plains and is one of the most recognized natural monuments in Australia. It is made of red sandstone and its age is estimated at more than 500 million years. It is located in the middle of the Australian continent in the Uluru-Kata Tjuta National Park. For the indigenous people of Australia - Aborigines, this area has immense cultural and religious value. The height of the monolith is 348. Uluru is remarkable in that it seems to change its color according to the angle at which the sun's rays strike it. There are several routes around the massif, along which you can see a number of indigenous drawings. In 1985, the whole area was inscribed on the UNESCO World Cultural and Natural Heritage List.</a:t>
            </a:r>
          </a:p>
        </p:txBody>
      </p:sp>
      <p:sp>
        <p:nvSpPr>
          <p:cNvPr id="5" name="ŠPA">
            <a:extLst>
              <a:ext uri="{FF2B5EF4-FFF2-40B4-BE49-F238E27FC236}">
                <a16:creationId xmlns:a16="http://schemas.microsoft.com/office/drawing/2014/main" id="{69BD74CA-C6B9-4D3F-BF0B-D954F675ED6B}"/>
              </a:ext>
            </a:extLst>
          </p:cNvPr>
          <p:cNvSpPr txBox="1"/>
          <p:nvPr/>
        </p:nvSpPr>
        <p:spPr>
          <a:xfrm>
            <a:off x="1044000" y="3204000"/>
            <a:ext cx="13068000" cy="2336194"/>
          </a:xfrm>
          <a:prstGeom prst="rect">
            <a:avLst/>
          </a:prstGeom>
          <a:solidFill>
            <a:srgbClr val="E2BCA1"/>
          </a:solidFill>
          <a:ln w="25400">
            <a:solidFill>
              <a:sysClr val="window" lastClr="FFFFFF"/>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sk-SK" sz="3200" i="1">
                <a:ln>
                  <a:solidFill>
                    <a:schemeClr val="tx1">
                      <a:alpha val="50000"/>
                    </a:schemeClr>
                  </a:solidFill>
                </a:ln>
                <a:solidFill>
                  <a:srgbClr val="FF0000"/>
                </a:solidFill>
                <a:latin typeface="Merlin CE" pitchFamily="2" charset="0"/>
              </a:rPr>
              <a:t>  </a:t>
            </a:r>
            <a:r>
              <a:rPr lang="sk-SK" sz="3200" i="1">
                <a:ln>
                  <a:solidFill>
                    <a:schemeClr val="tx1">
                      <a:alpha val="50000"/>
                    </a:schemeClr>
                  </a:solidFill>
                </a:ln>
                <a:solidFill>
                  <a:srgbClr val="FF0000"/>
                </a:solidFill>
                <a:latin typeface="Cancun" pitchFamily="2" charset="0"/>
              </a:rPr>
              <a:t>U</a:t>
            </a:r>
            <a:r>
              <a:rPr lang="es-ES" sz="1800"/>
              <a:t>luru o Ayers Rock es un monolito rocoso, que se formó por la erosión de la llanura circundantes y es uno de los monumentos naturales más reconocidos de Australia. Está hecho de piedra arenisca roja y su edad se estima en más de 500 millones de años. Está ubicado en el medio del continente australiano en el Parque Nacional Uluru-Kata Tjuta. Para los pueblos indígenas de Australia - Aborígenes, esta área tiene un inmenso valor cultural y religioso. La altura del monolito es de 348 m. Uluru es notable porque parece cambiar su color según el ángulo en el que los rayos del sol lo golpean. Existen varias rutas alrededor del macizo, a lo largo de las cuales se pueden ver varios dibujos indígenas. En 1985, toda el área fue inscrita en la Lista del Patrimonio Mundial Cultural y Natural de la UNESCO.</a:t>
            </a:r>
          </a:p>
        </p:txBody>
      </p:sp>
      <p:pic>
        <p:nvPicPr>
          <p:cNvPr id="6" name="SVK - vlajka">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6000" y="5580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7" name="ANG - vlajk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000" y="612000"/>
            <a:ext cx="637796" cy="425198"/>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pic>
        <p:nvPicPr>
          <p:cNvPr id="8" name="ŠPA - vlajka">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6000" y="3096000"/>
            <a:ext cx="637796" cy="425195"/>
          </a:xfrm>
          <a:prstGeom prst="ellipse">
            <a:avLst/>
          </a:prstGeom>
          <a:ln w="25400" cap="rnd">
            <a:solidFill>
              <a:schemeClr val="bg1"/>
            </a:solidFill>
          </a:ln>
          <a:effectLst>
            <a:outerShdw blurRad="76200" dist="76200" dir="2700000" algn="tl" rotWithShape="0">
              <a:prstClr val="black"/>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3886794" y="7437999"/>
            <a:ext cx="741263" cy="741263"/>
          </a:xfrm>
          <a:prstGeom prst="ellipse">
            <a:avLst/>
          </a:prstGeom>
          <a:solidFill>
            <a:srgbClr val="E2BCA1"/>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3987537" y="7548037"/>
            <a:ext cx="536924" cy="536924"/>
          </a:xfrm>
          <a:prstGeom prst="rect">
            <a:avLst/>
          </a:prstGeom>
          <a:noFill/>
          <a:ln>
            <a:noFill/>
          </a:ln>
          <a:effectLst>
            <a:outerShdw blurRad="50800" dist="38100" dir="2700000" algn="tl" rotWithShape="0">
              <a:prstClr val="black">
                <a:alpha val="40000"/>
              </a:prstClr>
            </a:outerShdw>
          </a:effectLst>
        </p:spPr>
      </p:pic>
      <p:pic>
        <p:nvPicPr>
          <p:cNvPr id="13" name="Rám">
            <a:extLst>
              <a:ext uri="{FF2B5EF4-FFF2-40B4-BE49-F238E27FC236}">
                <a16:creationId xmlns:a16="http://schemas.microsoft.com/office/drawing/2014/main" id="{4ACB19A0-B373-4991-B079-248321B4C7E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990467115"/>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nodeType="afterEffect">
                                  <p:stCondLst>
                                    <p:cond delay="50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500"/>
                                        <p:tgtEl>
                                          <p:spTgt spid="12"/>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6" name="Foto 2a">
            <a:extLst>
              <a:ext uri="{FF2B5EF4-FFF2-40B4-BE49-F238E27FC236}">
                <a16:creationId xmlns:a16="http://schemas.microsoft.com/office/drawing/2014/main" id="{E80E528C-053A-4B69-BA36-2072F61C9B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b">
            <a:extLst>
              <a:ext uri="{FF2B5EF4-FFF2-40B4-BE49-F238E27FC236}">
                <a16:creationId xmlns:a16="http://schemas.microsoft.com/office/drawing/2014/main" id="{58B16A95-F053-404A-AEB2-006FA3A2E5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276405"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Wikipedia</a:t>
            </a:r>
          </a:p>
        </p:txBody>
      </p:sp>
      <p:pic>
        <p:nvPicPr>
          <p:cNvPr id="3" name="Rám">
            <a:extLst>
              <a:ext uri="{FF2B5EF4-FFF2-40B4-BE49-F238E27FC236}">
                <a16:creationId xmlns:a16="http://schemas.microsoft.com/office/drawing/2014/main" id="{B489F00B-011E-4D99-87B3-8313B2EF00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735321838"/>
      </p:ext>
    </p:extLst>
  </p:cSld>
  <p:clrMapOvr>
    <a:masterClrMapping/>
  </p:clrMapOvr>
  <mc:AlternateContent xmlns:mc="http://schemas.openxmlformats.org/markup-compatibility/2006" xmlns:p14="http://schemas.microsoft.com/office/powerpoint/2010/main">
    <mc:Choice Requires="p14">
      <p:transition spd="slow" p14:dur="2000" advClick="0" advTm="5000">
        <p:fade/>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450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21" presetClass="entr" presetSubtype="4" fill="hold" nodeType="withEffect">
                                  <p:stCondLst>
                                    <p:cond delay="500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F834F24-872D-4878-8D75-5108850661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1C753F1D-39B4-4790-ABF2-5206BBDA99B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92419CCE-68D7-4874-BCBB-EF004202424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39910826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8D7AFA1D-97F3-47C5-9FE3-D802403B28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34145B32-0C81-4BD5-951D-E6371DFFE35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E2DA494C-CF7C-42EE-8D15-0E579839FBF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5094371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72EAD8C-9E02-4310-ACAD-96277844A9E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476CECBD-C529-44D7-A62B-0DCA62AA037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9E7E9313-4C88-4EAB-9082-723D1BDDF5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405650245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A449E20-C455-40EA-8103-8C42C9AE28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9F48263-E54D-4DCB-B68A-015B0370A17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C6740102-FB2B-4F10-AB70-08FD9E3C62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96016767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C57444D-CA2E-4AC6-A9A0-5B2B291641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37EB5C46-D110-4740-91A8-7ED63CD6A5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2A0085BE-B8F5-4E09-BCDC-8882CA19134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378662116"/>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29D7BC0-5F17-4DE6-98F0-028A0175C8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9BE11D2A-0994-4D95-ACC7-E125095D41A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51E8EBBF-34EC-4B3D-8C50-4E67D18FB5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5244752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10" name="Foto 2a">
            <a:extLst>
              <a:ext uri="{FF2B5EF4-FFF2-40B4-BE49-F238E27FC236}">
                <a16:creationId xmlns:a16="http://schemas.microsoft.com/office/drawing/2014/main" id="{70F70A13-A742-46F7-9E9C-34922127A9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3120C07C-36B7-47A3-BED9-0E55765B38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4EC5E0DB-0223-4544-92A4-35155E5B534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37830154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10"/>
                                        </p:tgtEl>
                                        <p:attrNameLst>
                                          <p:attrName>style.visibility</p:attrName>
                                        </p:attrNameLst>
                                      </p:cBhvr>
                                      <p:to>
                                        <p:strVal val="visible"/>
                                      </p:to>
                                    </p:set>
                                    <p:animEffect transition="in" filter="circle(out)">
                                      <p:cBhvr>
                                        <p:cTn id="7" dur="3000"/>
                                        <p:tgtEl>
                                          <p:spTgt spid="10"/>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1">
            <a:extLst>
              <a:ext uri="{FF2B5EF4-FFF2-40B4-BE49-F238E27FC236}">
                <a16:creationId xmlns:a16="http://schemas.microsoft.com/office/drawing/2014/main" id="{DEF352E8-DBD8-4226-BD74-164B7D2FC1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EA05D4BB-7108-4F20-A5A9-7CD46315F4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CD382CBB-1666-49DA-A18F-26C33AC6A89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37D4353E-332E-4C39-9D18-96E69019A4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17242260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39572F98-3CFD-4015-96F5-1105C3FBF5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5E82BF85-4760-419D-ABA3-79B3B48AB35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25418702-874B-420F-8B2F-F1CF16E60BA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78680423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EC8D7C1-E6AD-4C6C-8DCC-2A6574F74A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B8C93DE2-373B-43C0-B088-BC0A44C86D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DF70A101-4829-48E9-A5E2-0F673104C0A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69618491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1ACABCC6-90F3-46C1-BCBE-345127D7B24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9275918A-73AF-4B65-8DE8-B9CA56C9494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462B3650-E4A2-400E-907A-E29C4C8B93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12520056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5945615-793E-41B7-BDE1-ABEC296102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8E972642-3842-456C-AB19-4B6A948712E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14C1760B-D155-48E6-A22B-F050B4CD9F6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80616312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0532C55-E810-471D-A84E-32BB6FA10B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463C1BB9-9FC0-4945-B5AD-2CA3C78E109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7047F4E8-DAFE-474B-A66F-DDEC91B2EC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88312984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99D4F78-8CFA-4193-A4BB-9627D1C39E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FB59139E-39F1-4138-86DE-936172A58D5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E5C7CAD9-8F5F-4DA2-95F0-60A25A398A3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4623296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14705DF-F530-4208-B58A-233E235181C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6A9B48D-0568-4DAB-8091-1AF51B180B1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F719D692-E79E-4453-BE33-47A5EDA3799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866428608"/>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4E6B2C0B-AD56-4ED9-AC2E-61A2144EDE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CA0B2335-A7D6-416D-8B80-B407CD7AA31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E24E17B4-8BFB-4759-BA83-5D5A066CEE6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55975775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048D24D-6F40-40E9-9CA3-B7EA3EE8699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C3626774-184B-422F-B38B-E9497C65041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DCDF49D-86CA-4E32-BB6B-0BF48A7487D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85340298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09470FA-D693-4E58-A1E2-8CEE9DAF15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79AFFF1B-6DFC-45C7-9D6B-1D11D1A10BD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A71F30C6-BE1C-4C61-909D-B704FC6CDDB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01886397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CBBF9476-B958-4E5A-8262-8A257F6075E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7145258B-754F-4D14-854C-B83E54420E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CCFCE04E-0547-4FA8-9CCB-9D3EC7F8FB1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73411098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12EC3B9D-9FAA-4221-BEAD-8868E5114F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381BE21B-D0F7-411A-8B72-2DB0251F40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5C91D60-2400-495B-9D74-EF81934C8DA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458084364"/>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F297918A-4EC5-420E-B5AF-584B091B698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9" name="Foto 2b">
            <a:extLst>
              <a:ext uri="{FF2B5EF4-FFF2-40B4-BE49-F238E27FC236}">
                <a16:creationId xmlns:a16="http://schemas.microsoft.com/office/drawing/2014/main" id="{9786E741-44BA-41CA-AA6B-0D10EF348C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3902617-930D-4A6E-BF9A-502B277CB26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3899184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9"/>
                                        </p:tgtEl>
                                        <p:attrNameLst>
                                          <p:attrName>style.visibility</p:attrName>
                                        </p:attrNameLst>
                                      </p:cBhvr>
                                      <p:to>
                                        <p:strVal val="visible"/>
                                      </p:to>
                                    </p:set>
                                    <p:animEffect transition="in" filter="wheel(4)">
                                      <p:cBhvr>
                                        <p:cTn id="10"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0232133A-8351-438B-BDF1-816B827ABB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935000D8-82C0-4C34-9CC0-0BCA53F72B9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7400448D-1011-459E-B8D6-8D96471A5D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417647539"/>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5F8E6DD5-8838-44DC-BCBD-77CC086859F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1718BBC4-271B-4181-864F-860222D360F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7357E378-6D83-4923-A12D-4DDFE05B95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8973487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5F83960A-E0FC-4B19-92CA-6E5D55FEFD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1E19AD1F-1B10-4A35-823D-8432AFA779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9C2BBFE7-BADA-4F6C-BBCB-185393A3F8C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392074903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4BBFA65-A2B7-49A1-9611-D1A8A6C5FB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C698F480-EB31-468C-8EFC-D1855484FF4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604806F-0E48-4D74-9683-1097B12921B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1962722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998126B-3138-4BF0-AC60-1FE2A7BFF89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D2106C67-A180-4B42-9C32-AC807968EE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0FD35971-A420-4CF7-8F63-796D7B8A45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4092371450"/>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A38D9E2F-34AF-4E66-BFB0-A89530AAD8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6E67EB4-141D-4C96-B7CB-2A99542EDED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4E93592F-2160-4ABD-9DFA-A83ED282D18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64317312"/>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DA233B27-F27E-40C3-B9DA-941F327223E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56379134-DA93-4500-8D84-870511A27FB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28635899-B5B1-4A3B-AB84-CA125893D55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938440097"/>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CE40F3E5-E090-4208-94EC-B633059C06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4834E07-C82F-4FE4-8ADA-3688C088377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79EE9A48-DBF9-41CB-B1F5-533BAB0498E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45185607"/>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51B7014-6D86-4546-AB6A-3BC9F7BE6A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4A259899-B0E6-4B2E-8B0D-F5D70C61D9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572EE003-3092-4189-9F84-C8C0CE78524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2649723881"/>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152782CB-775D-4E46-A1E9-D1BC3A90679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68F0C510-3791-44A3-89E2-4592C5007C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A7A791DB-98CC-42D8-808D-0DC11B86D7B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621443695"/>
      </p:ext>
    </p:extLst>
  </p:cSld>
  <p:clrMapOvr>
    <a:masterClrMapping/>
  </p:clrMapOvr>
  <p:transition spd="slow" advClick="0"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0A3501BF-7EED-412C-BF5D-5B0F75CCEB6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7" name="Foto 2a">
            <a:extLst>
              <a:ext uri="{FF2B5EF4-FFF2-40B4-BE49-F238E27FC236}">
                <a16:creationId xmlns:a16="http://schemas.microsoft.com/office/drawing/2014/main" id="{6D15D44F-A9E2-41B9-8575-93F4610475C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40000" cy="8572500"/>
          </a:xfrm>
          <a:prstGeom prst="rect">
            <a:avLst/>
          </a:prstGeom>
        </p:spPr>
      </p:pic>
      <p:pic>
        <p:nvPicPr>
          <p:cNvPr id="8" name="Foto 2b">
            <a:extLst>
              <a:ext uri="{FF2B5EF4-FFF2-40B4-BE49-F238E27FC236}">
                <a16:creationId xmlns:a16="http://schemas.microsoft.com/office/drawing/2014/main" id="{2552EFFE-998B-499D-9503-13A279C07F7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642" y="0"/>
            <a:ext cx="15240000" cy="8572500"/>
          </a:xfrm>
          <a:prstGeom prst="rect">
            <a:avLst/>
          </a:prstGeom>
        </p:spPr>
      </p:pic>
      <p:sp>
        <p:nvSpPr>
          <p:cNvPr id="5" name="Autor" hidden="1">
            <a:extLst>
              <a:ext uri="{FF2B5EF4-FFF2-40B4-BE49-F238E27FC236}">
                <a16:creationId xmlns:a16="http://schemas.microsoft.com/office/drawing/2014/main" id="{CC226E6D-FEC7-4D16-BCA4-2A348572D040}"/>
              </a:ext>
            </a:extLst>
          </p:cNvPr>
          <p:cNvSpPr/>
          <p:nvPr/>
        </p:nvSpPr>
        <p:spPr>
          <a:xfrm>
            <a:off x="923256" y="7742634"/>
            <a:ext cx="1368660" cy="250697"/>
          </a:xfrm>
          <a:prstGeom prst="flowChartAlternateProcess">
            <a:avLst/>
          </a:prstGeom>
          <a:gradFill flip="none" rotWithShape="1">
            <a:gsLst>
              <a:gs pos="0">
                <a:sysClr val="window" lastClr="FFFFFF"/>
              </a:gs>
              <a:gs pos="33000">
                <a:sysClr val="window" lastClr="FFFFFF">
                  <a:lumMod val="85000"/>
                </a:sysClr>
              </a:gs>
              <a:gs pos="67000">
                <a:sysClr val="window" lastClr="FFFFFF">
                  <a:lumMod val="65000"/>
                </a:sysClr>
              </a:gs>
              <a:gs pos="97000">
                <a:sysClr val="windowText" lastClr="000000">
                  <a:lumMod val="50000"/>
                  <a:lumOff val="50000"/>
                </a:sysClr>
              </a:gs>
            </a:gsLst>
            <a:lin ang="5400000" scaled="1"/>
            <a:tileRect/>
          </a:gradFill>
          <a:ln w="12700" cap="flat" cmpd="sng" algn="ctr">
            <a:solidFill>
              <a:sysClr val="window" lastClr="FFFFFF"/>
            </a:solidFill>
            <a:prstDash val="solid"/>
            <a:miter lim="800000"/>
          </a:ln>
          <a:effectLst/>
        </p:spPr>
        <p:txBody>
          <a:bodyPr wrap="none" lIns="108000" tIns="36000" bIns="36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prstClr val="black"/>
                </a:solidFill>
                <a:effectLst/>
                <a:uLnTx/>
                <a:uFillTx/>
                <a:latin typeface="Arial Unicode MS" panose="020B0604020202020204" pitchFamily="34" charset="-128"/>
                <a:ea typeface="Arial Unicode MS" panose="020B0604020202020204" pitchFamily="34" charset="-128"/>
                <a:cs typeface="Arial Unicode MS" panose="020B0604020202020204" pitchFamily="34" charset="-128"/>
              </a:rPr>
              <a:t>Photo © Hudec Ivan</a:t>
            </a:r>
          </a:p>
        </p:txBody>
      </p:sp>
      <p:pic>
        <p:nvPicPr>
          <p:cNvPr id="6" name="Rám">
            <a:extLst>
              <a:ext uri="{FF2B5EF4-FFF2-40B4-BE49-F238E27FC236}">
                <a16:creationId xmlns:a16="http://schemas.microsoft.com/office/drawing/2014/main" id="{4DE300C1-98C4-42D6-BD89-2EFC1D99B88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1333002626"/>
      </p:ext>
    </p:extLst>
  </p:cSld>
  <p:clrMapOvr>
    <a:masterClrMapping/>
  </p:clrMapOvr>
  <p:transition spd="slow" advClick="0"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3000"/>
                                  </p:stCondLst>
                                  <p:childTnLst>
                                    <p:set>
                                      <p:cBhvr>
                                        <p:cTn id="6" dur="1" fill="hold">
                                          <p:stCondLst>
                                            <p:cond delay="0"/>
                                          </p:stCondLst>
                                        </p:cTn>
                                        <p:tgtEl>
                                          <p:spTgt spid="7"/>
                                        </p:tgtEl>
                                        <p:attrNameLst>
                                          <p:attrName>style.visibility</p:attrName>
                                        </p:attrNameLst>
                                      </p:cBhvr>
                                      <p:to>
                                        <p:strVal val="visible"/>
                                      </p:to>
                                    </p:set>
                                    <p:animEffect transition="in" filter="circle(out)">
                                      <p:cBhvr>
                                        <p:cTn id="7" dur="3000"/>
                                        <p:tgtEl>
                                          <p:spTgt spid="7"/>
                                        </p:tgtEl>
                                      </p:cBhvr>
                                    </p:animEffect>
                                  </p:childTnLst>
                                </p:cTn>
                              </p:par>
                              <p:par>
                                <p:cTn id="8" presetID="21" presetClass="entr" presetSubtype="4" fill="hold" nodeType="withEffect">
                                  <p:stCondLst>
                                    <p:cond delay="3500"/>
                                  </p:stCondLst>
                                  <p:childTnLst>
                                    <p:set>
                                      <p:cBhvr>
                                        <p:cTn id="9" dur="1" fill="hold">
                                          <p:stCondLst>
                                            <p:cond delay="0"/>
                                          </p:stCondLst>
                                        </p:cTn>
                                        <p:tgtEl>
                                          <p:spTgt spid="8"/>
                                        </p:tgtEl>
                                        <p:attrNameLst>
                                          <p:attrName>style.visibility</p:attrName>
                                        </p:attrNameLst>
                                      </p:cBhvr>
                                      <p:to>
                                        <p:strVal val="visible"/>
                                      </p:to>
                                    </p:set>
                                    <p:animEffect transition="in" filter="wheel(4)">
                                      <p:cBhvr>
                                        <p:cTn id="10" dur="3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Steve">
            <a:extLst>
              <a:ext uri="{FF2B5EF4-FFF2-40B4-BE49-F238E27FC236}">
                <a16:creationId xmlns:a16="http://schemas.microsoft.com/office/drawing/2014/main" id="{50E240CE-D3D1-4EF1-9B83-FCEBE0E3A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5000" y="7110000"/>
            <a:ext cx="4517528" cy="871804"/>
          </a:xfrm>
          <a:prstGeom prst="rect">
            <a:avLst/>
          </a:prstGeom>
        </p:spPr>
      </p:pic>
      <p:sp>
        <p:nvSpPr>
          <p:cNvPr id="10" name="Autor">
            <a:extLst>
              <a:ext uri="{FF2B5EF4-FFF2-40B4-BE49-F238E27FC236}">
                <a16:creationId xmlns:a16="http://schemas.microsoft.com/office/drawing/2014/main" id="{8B76E588-C54C-4B4D-AFC9-D84D13A72BA2}"/>
              </a:ext>
            </a:extLst>
          </p:cNvPr>
          <p:cNvSpPr/>
          <p:nvPr/>
        </p:nvSpPr>
        <p:spPr>
          <a:xfrm>
            <a:off x="1355304" y="4074152"/>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lang="sk-SK" sz="2500">
                <a:solidFill>
                  <a:prstClr val="black"/>
                </a:solidFill>
                <a:latin typeface="Nadianne" panose="03020902050305070206" pitchFamily="66" charset="0"/>
              </a:rPr>
              <a:t>Created by</a:t>
            </a:r>
            <a:r>
              <a:rPr lang="en-US" sz="2500">
                <a:solidFill>
                  <a:prstClr val="black"/>
                </a:solidFill>
                <a:latin typeface="Nadianne" panose="03020902050305070206" pitchFamily="66" charset="0"/>
              </a:rPr>
              <a:t> :		Rumpler Štefan (Slovakia)</a:t>
            </a:r>
          </a:p>
        </p:txBody>
      </p:sp>
      <p:sp>
        <p:nvSpPr>
          <p:cNvPr id="13" name="Foto 1">
            <a:extLst>
              <a:ext uri="{FF2B5EF4-FFF2-40B4-BE49-F238E27FC236}">
                <a16:creationId xmlns:a16="http://schemas.microsoft.com/office/drawing/2014/main" id="{081D4534-587E-45AF-9F8C-89A000C57F6A}"/>
              </a:ext>
            </a:extLst>
          </p:cNvPr>
          <p:cNvSpPr/>
          <p:nvPr/>
        </p:nvSpPr>
        <p:spPr>
          <a:xfrm>
            <a:off x="1355304" y="3138152"/>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Hudec Ivan (Slovakia)</a:t>
            </a:r>
          </a:p>
        </p:txBody>
      </p:sp>
      <p:sp>
        <p:nvSpPr>
          <p:cNvPr id="14" name="Hudba">
            <a:extLst>
              <a:ext uri="{FF2B5EF4-FFF2-40B4-BE49-F238E27FC236}">
                <a16:creationId xmlns:a16="http://schemas.microsoft.com/office/drawing/2014/main" id="{541EC862-182E-4211-9FF5-BE1938262BF4}"/>
              </a:ext>
            </a:extLst>
          </p:cNvPr>
          <p:cNvSpPr/>
          <p:nvPr/>
        </p:nvSpPr>
        <p:spPr>
          <a:xfrm>
            <a:off x="1355304" y="2202152"/>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Yatao -  Phoenix</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15" name="Kontakt">
            <a:extLst>
              <a:ext uri="{FF2B5EF4-FFF2-40B4-BE49-F238E27FC236}">
                <a16:creationId xmlns:a16="http://schemas.microsoft.com/office/drawing/2014/main" id="{8D3E805C-797B-4D1B-8E66-2BEDE43C2616}"/>
              </a:ext>
            </a:extLst>
          </p:cNvPr>
          <p:cNvSpPr/>
          <p:nvPr/>
        </p:nvSpPr>
        <p:spPr>
          <a:xfrm>
            <a:off x="1355304" y="5010152"/>
            <a:ext cx="9936000" cy="765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				pista2011@gmail.com</a:t>
            </a:r>
          </a:p>
        </p:txBody>
      </p:sp>
      <p:sp>
        <p:nvSpPr>
          <p:cNvPr id="16" name="Rok">
            <a:extLst>
              <a:ext uri="{FF2B5EF4-FFF2-40B4-BE49-F238E27FC236}">
                <a16:creationId xmlns:a16="http://schemas.microsoft.com/office/drawing/2014/main" id="{775D95D4-A669-4C1C-9B16-13B4D07A9F15}"/>
              </a:ext>
            </a:extLst>
          </p:cNvPr>
          <p:cNvSpPr/>
          <p:nvPr/>
        </p:nvSpPr>
        <p:spPr>
          <a:xfrm>
            <a:off x="12374217" y="672966"/>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2020</a:t>
            </a:r>
          </a:p>
        </p:txBody>
      </p:sp>
      <p:pic>
        <p:nvPicPr>
          <p:cNvPr id="17" name="Rám">
            <a:extLst>
              <a:ext uri="{FF2B5EF4-FFF2-40B4-BE49-F238E27FC236}">
                <a16:creationId xmlns:a16="http://schemas.microsoft.com/office/drawing/2014/main" id="{7DC53EDC-7A91-48B7-A0A2-445087B6FF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1"/>
            <a:ext cx="15239997" cy="8572498"/>
          </a:xfrm>
          <a:prstGeom prst="rect">
            <a:avLst/>
          </a:prstGeom>
        </p:spPr>
      </p:pic>
    </p:spTree>
    <p:extLst>
      <p:ext uri="{BB962C8B-B14F-4D97-AF65-F5344CB8AC3E}">
        <p14:creationId xmlns:p14="http://schemas.microsoft.com/office/powerpoint/2010/main" val="4278303672"/>
      </p:ext>
    </p:extLst>
  </p:cSld>
  <p:clrMapOvr>
    <a:masterClrMapping/>
  </p:clrMapOvr>
  <mc:AlternateContent xmlns:mc="http://schemas.openxmlformats.org/markup-compatibility/2006" xmlns:p14="http://schemas.microsoft.com/office/powerpoint/2010/main">
    <mc:Choice Requires="p14">
      <p:transition spd="slow" p14:dur="2000" advClick="0" advTm="12000">
        <p:fade/>
      </p:transition>
    </mc:Choice>
    <mc:Fallback xmlns="">
      <p:transition spd="slow" advClick="0"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1000" fill="hold"/>
                                        <p:tgtEl>
                                          <p:spTgt spid="16"/>
                                        </p:tgtEl>
                                        <p:attrNameLst>
                                          <p:attrName>ppt_w</p:attrName>
                                        </p:attrNameLst>
                                      </p:cBhvr>
                                      <p:tavLst>
                                        <p:tav tm="0">
                                          <p:val>
                                            <p:fltVal val="0"/>
                                          </p:val>
                                        </p:tav>
                                        <p:tav tm="100000">
                                          <p:val>
                                            <p:strVal val="#ppt_w"/>
                                          </p:val>
                                        </p:tav>
                                      </p:tavLst>
                                    </p:anim>
                                    <p:anim calcmode="lin" valueType="num">
                                      <p:cBhvr>
                                        <p:cTn id="8" dur="1000" fill="hold"/>
                                        <p:tgtEl>
                                          <p:spTgt spid="16"/>
                                        </p:tgtEl>
                                        <p:attrNameLst>
                                          <p:attrName>ppt_h</p:attrName>
                                        </p:attrNameLst>
                                      </p:cBhvr>
                                      <p:tavLst>
                                        <p:tav tm="0">
                                          <p:val>
                                            <p:fltVal val="0"/>
                                          </p:val>
                                        </p:tav>
                                        <p:tav tm="100000">
                                          <p:val>
                                            <p:strVal val="#ppt_h"/>
                                          </p:val>
                                        </p:tav>
                                      </p:tavLst>
                                    </p:anim>
                                    <p:anim calcmode="lin" valueType="num">
                                      <p:cBhvr>
                                        <p:cTn id="9" dur="1000" fill="hold"/>
                                        <p:tgtEl>
                                          <p:spTgt spid="16"/>
                                        </p:tgtEl>
                                        <p:attrNameLst>
                                          <p:attrName>style.rotation</p:attrName>
                                        </p:attrNameLst>
                                      </p:cBhvr>
                                      <p:tavLst>
                                        <p:tav tm="0">
                                          <p:val>
                                            <p:fltVal val="90"/>
                                          </p:val>
                                        </p:tav>
                                        <p:tav tm="100000">
                                          <p:val>
                                            <p:fltVal val="0"/>
                                          </p:val>
                                        </p:tav>
                                      </p:tavLst>
                                    </p:anim>
                                    <p:animEffect transition="in" filter="fade">
                                      <p:cBhvr>
                                        <p:cTn id="10" dur="1000"/>
                                        <p:tgtEl>
                                          <p:spTgt spid="16"/>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left)">
                                      <p:cBhvr>
                                        <p:cTn id="14" dur="2000"/>
                                        <p:tgtEl>
                                          <p:spTgt spid="14"/>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13"/>
                                        </p:tgtEl>
                                        <p:attrNameLst>
                                          <p:attrName>style.visibility</p:attrName>
                                        </p:attrNameLst>
                                      </p:cBhvr>
                                      <p:to>
                                        <p:strVal val="visible"/>
                                      </p:to>
                                    </p:set>
                                    <p:animEffect transition="in" filter="wipe(left)">
                                      <p:cBhvr>
                                        <p:cTn id="17" dur="2000"/>
                                        <p:tgtEl>
                                          <p:spTgt spid="13"/>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2000"/>
                                        <p:tgtEl>
                                          <p:spTgt spid="10"/>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2000"/>
                                        <p:tgtEl>
                                          <p:spTgt spid="15"/>
                                        </p:tgtEl>
                                      </p:cBhvr>
                                    </p:animEffect>
                                  </p:childTnLst>
                                </p:cTn>
                              </p:par>
                            </p:childTnLst>
                          </p:cTn>
                        </p:par>
                        <p:par>
                          <p:cTn id="24" fill="hold">
                            <p:stCondLst>
                              <p:cond delay="6750"/>
                            </p:stCondLst>
                            <p:childTnLst>
                              <p:par>
                                <p:cTn id="25" presetID="10" presetClass="entr" presetSubtype="0" fill="hold" nodeType="afterEffect">
                                  <p:stCondLst>
                                    <p:cond delay="5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P spid="15" grpId="0" animBg="1"/>
      <p:bldP spid="1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Poďakovanie">
            <a:extLst>
              <a:ext uri="{FF2B5EF4-FFF2-40B4-BE49-F238E27FC236}">
                <a16:creationId xmlns:a16="http://schemas.microsoft.com/office/drawing/2014/main" id="{4D5FB44B-6E67-473C-9512-7B399E632547}"/>
              </a:ext>
            </a:extLst>
          </p:cNvPr>
          <p:cNvSpPr/>
          <p:nvPr/>
        </p:nvSpPr>
        <p:spPr>
          <a:xfrm>
            <a:off x="1355304" y="5798418"/>
            <a:ext cx="10092952" cy="830997"/>
          </a:xfrm>
          <a:prstGeom prst="rect">
            <a:avLst/>
          </a:prstGeom>
          <a:noFill/>
        </p:spPr>
        <p:txBody>
          <a:bodyPr wrap="square">
            <a:spAutoFit/>
          </a:bodyPr>
          <a:lstStyle/>
          <a:p>
            <a:pPr marL="0" marR="0" lvl="0" indent="0" algn="ctr" defTabSz="1360627"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56304" y="6695613"/>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646316" y="7051297"/>
            <a:ext cx="1358064" cy="584775"/>
          </a:xfrm>
          <a:prstGeom prst="rect">
            <a:avLst/>
          </a:prstGeom>
          <a:noFill/>
        </p:spPr>
        <p:txBody>
          <a:bodyPr wrap="none" rtlCol="0">
            <a:spAutoFit/>
          </a:bodyPr>
          <a:lstStyle/>
          <a:p>
            <a:pPr marL="0" marR="0" lvl="0" indent="0" algn="r" defTabSz="1360627" rtl="0" eaLnBrk="1" fontAlgn="auto" latinLnBrk="0" hangingPunct="1">
              <a:lnSpc>
                <a:spcPct val="100000"/>
              </a:lnSpc>
              <a:spcBef>
                <a:spcPts val="0"/>
              </a:spcBef>
              <a:spcAft>
                <a:spcPts val="0"/>
              </a:spcAft>
              <a:buClrTx/>
              <a:buSzTx/>
              <a:buFontTx/>
              <a:buNone/>
              <a:tabLst/>
              <a:defRPr/>
            </a:pPr>
            <a:r>
              <a:rPr kumimoji="0" lang="sk-SK" sz="3200" b="1" i="1" u="none" strike="noStrike" kern="1200" cap="none" spc="0" normalizeH="0" baseline="0" noProof="0">
                <a:ln w="6600">
                  <a:solidFill>
                    <a:prstClr val="black"/>
                  </a:solidFill>
                  <a:prstDash val="solid"/>
                </a:ln>
                <a:solidFill>
                  <a:srgbClr val="FFFFFF"/>
                </a:solidFill>
                <a:effectLst>
                  <a:outerShdw dist="38100" dir="2700000" algn="tl" rotWithShape="0">
                    <a:prstClr val="black"/>
                  </a:outerShdw>
                </a:effectLst>
                <a:uLnTx/>
                <a:uFillTx/>
                <a:latin typeface="Nadianne" panose="03020902050305070206" pitchFamily="66" charset="0"/>
                <a:ea typeface="+mn-ea"/>
                <a:cs typeface="+mn-cs"/>
              </a:rPr>
              <a:t>Steve</a:t>
            </a:r>
          </a:p>
        </p:txBody>
      </p:sp>
    </p:spTree>
    <p:extLst>
      <p:ext uri="{BB962C8B-B14F-4D97-AF65-F5344CB8AC3E}">
        <p14:creationId xmlns:p14="http://schemas.microsoft.com/office/powerpoint/2010/main" val="957370780"/>
      </p:ext>
    </p:extLst>
  </p:cSld>
  <p:clrMapOvr>
    <a:masterClrMapping/>
  </p:clrMapOvr>
  <mc:AlternateContent xmlns:mc="http://schemas.openxmlformats.org/markup-compatibility/2006">
    <mc:Choice xmlns:p14="http://schemas.microsoft.com/office/powerpoint/2010/main" Requires="p14">
      <p:transition spd="slow" p14:dur="2000" advClick="0" advTm="8000">
        <p:fad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1" presetClass="entr" presetSubtype="0" fill="hold" grpId="0" nodeType="afterEffect">
                                  <p:stCondLst>
                                    <p:cond delay="500"/>
                                  </p:stCondLst>
                                  <p:iterate type="lt">
                                    <p:tmAbs val="300"/>
                                  </p:iterate>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645</Words>
  <Application>Microsoft Office PowerPoint</Application>
  <PresentationFormat>Vlastná</PresentationFormat>
  <Paragraphs>56</Paragraphs>
  <Slides>39</Slides>
  <Notes>0</Notes>
  <HiddenSlides>0</HiddenSlides>
  <MMClips>0</MMClips>
  <ScaleCrop>false</ScaleCrop>
  <HeadingPairs>
    <vt:vector size="6" baseType="variant">
      <vt:variant>
        <vt:lpstr>Použité písma</vt:lpstr>
      </vt:variant>
      <vt:variant>
        <vt:i4>10</vt:i4>
      </vt:variant>
      <vt:variant>
        <vt:lpstr>Motív</vt:lpstr>
      </vt:variant>
      <vt:variant>
        <vt:i4>3</vt:i4>
      </vt:variant>
      <vt:variant>
        <vt:lpstr>Nadpisy snímok</vt:lpstr>
      </vt:variant>
      <vt:variant>
        <vt:i4>39</vt:i4>
      </vt:variant>
    </vt:vector>
  </HeadingPairs>
  <TitlesOfParts>
    <vt:vector size="52" baseType="lpstr">
      <vt:lpstr>Nadianne</vt:lpstr>
      <vt:lpstr>Artistik CE</vt:lpstr>
      <vt:lpstr>Courgette</vt:lpstr>
      <vt:lpstr>BalloPEEExtBol</vt:lpstr>
      <vt:lpstr>Cancun</vt:lpstr>
      <vt:lpstr>Arial</vt:lpstr>
      <vt:lpstr>Calibri</vt:lpstr>
      <vt:lpstr>Calibri Light</vt:lpstr>
      <vt:lpstr>Merlin CE</vt:lpstr>
      <vt:lpstr>Arial Unicode MS</vt:lpstr>
      <vt:lpstr>Motív balíka Office</vt:lpstr>
      <vt:lpstr>Motív Office</vt:lpstr>
      <vt:lpstr>4_Motív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2020-09-23T15:22:31Z</dcterms:created>
  <dcterms:modified xsi:type="dcterms:W3CDTF">2020-10-02T10:29:13Z</dcterms:modified>
</cp:coreProperties>
</file>