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441" r:id="rId2"/>
    <p:sldId id="445" r:id="rId3"/>
    <p:sldId id="442" r:id="rId4"/>
    <p:sldId id="363" r:id="rId5"/>
    <p:sldId id="364" r:id="rId6"/>
    <p:sldId id="366" r:id="rId7"/>
    <p:sldId id="362" r:id="rId8"/>
    <p:sldId id="367" r:id="rId9"/>
    <p:sldId id="368" r:id="rId10"/>
    <p:sldId id="365" r:id="rId11"/>
    <p:sldId id="370" r:id="rId12"/>
    <p:sldId id="369" r:id="rId13"/>
    <p:sldId id="373" r:id="rId14"/>
    <p:sldId id="371" r:id="rId15"/>
    <p:sldId id="376" r:id="rId16"/>
    <p:sldId id="375" r:id="rId17"/>
    <p:sldId id="372" r:id="rId18"/>
    <p:sldId id="374" r:id="rId19"/>
    <p:sldId id="377" r:id="rId20"/>
    <p:sldId id="380" r:id="rId21"/>
    <p:sldId id="381" r:id="rId22"/>
    <p:sldId id="378" r:id="rId23"/>
    <p:sldId id="382" r:id="rId24"/>
    <p:sldId id="379" r:id="rId25"/>
    <p:sldId id="384" r:id="rId26"/>
    <p:sldId id="387" r:id="rId27"/>
    <p:sldId id="383" r:id="rId28"/>
    <p:sldId id="386" r:id="rId29"/>
    <p:sldId id="390" r:id="rId30"/>
    <p:sldId id="388" r:id="rId31"/>
    <p:sldId id="392" r:id="rId32"/>
    <p:sldId id="389" r:id="rId33"/>
    <p:sldId id="394" r:id="rId34"/>
    <p:sldId id="391" r:id="rId35"/>
    <p:sldId id="396" r:id="rId36"/>
    <p:sldId id="397" r:id="rId37"/>
    <p:sldId id="393" r:id="rId38"/>
    <p:sldId id="402" r:id="rId39"/>
    <p:sldId id="395" r:id="rId40"/>
    <p:sldId id="398" r:id="rId41"/>
    <p:sldId id="400" r:id="rId42"/>
    <p:sldId id="401" r:id="rId43"/>
    <p:sldId id="399" r:id="rId44"/>
    <p:sldId id="404" r:id="rId45"/>
    <p:sldId id="405" r:id="rId46"/>
    <p:sldId id="406" r:id="rId47"/>
    <p:sldId id="407" r:id="rId48"/>
    <p:sldId id="408" r:id="rId49"/>
    <p:sldId id="409" r:id="rId50"/>
    <p:sldId id="410" r:id="rId51"/>
    <p:sldId id="411" r:id="rId52"/>
    <p:sldId id="412" r:id="rId53"/>
    <p:sldId id="413" r:id="rId54"/>
    <p:sldId id="414" r:id="rId55"/>
    <p:sldId id="415" r:id="rId56"/>
    <p:sldId id="416" r:id="rId57"/>
    <p:sldId id="417" r:id="rId58"/>
    <p:sldId id="418" r:id="rId59"/>
    <p:sldId id="419" r:id="rId60"/>
    <p:sldId id="420" r:id="rId61"/>
    <p:sldId id="421" r:id="rId62"/>
    <p:sldId id="422" r:id="rId63"/>
    <p:sldId id="423" r:id="rId64"/>
    <p:sldId id="424" r:id="rId65"/>
    <p:sldId id="425" r:id="rId66"/>
    <p:sldId id="426" r:id="rId67"/>
    <p:sldId id="427" r:id="rId68"/>
    <p:sldId id="428" r:id="rId69"/>
    <p:sldId id="429" r:id="rId70"/>
    <p:sldId id="430" r:id="rId71"/>
    <p:sldId id="431" r:id="rId72"/>
    <p:sldId id="432" r:id="rId73"/>
    <p:sldId id="433" r:id="rId74"/>
    <p:sldId id="434" r:id="rId75"/>
    <p:sldId id="435" r:id="rId76"/>
    <p:sldId id="436" r:id="rId77"/>
    <p:sldId id="437" r:id="rId78"/>
    <p:sldId id="438" r:id="rId79"/>
    <p:sldId id="439" r:id="rId80"/>
    <p:sldId id="440" r:id="rId8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ce Van Hoey" initials="AVH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630" autoAdjust="0"/>
    <p:restoredTop sz="94660"/>
  </p:normalViewPr>
  <p:slideViewPr>
    <p:cSldViewPr snapToGrid="0">
      <p:cViewPr>
        <p:scale>
          <a:sx n="116" d="100"/>
          <a:sy n="116" d="100"/>
        </p:scale>
        <p:origin x="-13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488" y="2166364"/>
            <a:ext cx="11247120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" y="3913632"/>
            <a:ext cx="11506200" cy="45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32E9-123B-4EC6-A75C-8FAFE85964D0}" type="datetimeFigureOut">
              <a:rPr lang="fr-BE" smtClean="0"/>
              <a:t>08-10-20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F8302-C815-4187-9DE5-D9F7AC030C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1234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32E9-123B-4EC6-A75C-8FAFE85964D0}" type="datetimeFigureOut">
              <a:rPr lang="fr-BE" smtClean="0"/>
              <a:t>08-10-20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F8302-C815-4187-9DE5-D9F7AC030C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321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F82C32E9-123B-4EC6-A75C-8FAFE85964D0}" type="datetimeFigureOut">
              <a:rPr lang="fr-BE" smtClean="0"/>
              <a:t>08-10-20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1F1F8302-C815-4187-9DE5-D9F7AC030C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9416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32E9-123B-4EC6-A75C-8FAFE85964D0}" type="datetimeFigureOut">
              <a:rPr lang="fr-BE" smtClean="0"/>
              <a:t>08-10-20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F8302-C815-4187-9DE5-D9F7AC030C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9328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-6843" y="3887812"/>
            <a:ext cx="12195668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2167128"/>
            <a:ext cx="11247120" cy="173736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3913212"/>
            <a:ext cx="11503152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2C32E9-123B-4EC6-A75C-8FAFE85964D0}" type="datetimeFigureOut">
              <a:rPr lang="fr-BE" smtClean="0"/>
              <a:t>08-10-20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1F8302-C815-4187-9DE5-D9F7AC030C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6641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32E9-123B-4EC6-A75C-8FAFE85964D0}" type="datetimeFigureOut">
              <a:rPr lang="fr-BE" smtClean="0"/>
              <a:t>08-10-20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F8302-C815-4187-9DE5-D9F7AC030C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7504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32E9-123B-4EC6-A75C-8FAFE85964D0}" type="datetimeFigureOut">
              <a:rPr lang="fr-BE" smtClean="0"/>
              <a:t>08-10-20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F8302-C815-4187-9DE5-D9F7AC030C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1281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32E9-123B-4EC6-A75C-8FAFE85964D0}" type="datetimeFigureOut">
              <a:rPr lang="fr-BE" smtClean="0"/>
              <a:t>08-10-20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F8302-C815-4187-9DE5-D9F7AC030C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83584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32E9-123B-4EC6-A75C-8FAFE85964D0}" type="datetimeFigureOut">
              <a:rPr lang="fr-BE" smtClean="0"/>
              <a:t>08-10-20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F8302-C815-4187-9DE5-D9F7AC030C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93046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32E9-123B-4EC6-A75C-8FAFE85964D0}" type="datetimeFigureOut">
              <a:rPr lang="fr-BE" smtClean="0"/>
              <a:t>08-10-20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F8302-C815-4187-9DE5-D9F7AC030C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4909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C32E9-123B-4EC6-A75C-8FAFE85964D0}" type="datetimeFigureOut">
              <a:rPr lang="fr-BE" smtClean="0"/>
              <a:t>08-10-20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F8302-C815-4187-9DE5-D9F7AC030C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7180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82C32E9-123B-4EC6-A75C-8FAFE85964D0}" type="datetimeFigureOut">
              <a:rPr lang="fr-BE" smtClean="0"/>
              <a:t>08-10-20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1F1F8302-C815-4187-9DE5-D9F7AC030C9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77785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jpeg"/><Relationship Id="rId5" Type="http://schemas.openxmlformats.org/officeDocument/2006/relationships/image" Target="../media/image9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audio1.wav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https://cdn.pixabay.com/photo/2014/11/01/11/35/girl-511878_960_720.jpg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audio" Target="../media/audio1.wav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audio" Target="../media/audio1.wav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5.png"/><Relationship Id="rId5" Type="http://schemas.openxmlformats.org/officeDocument/2006/relationships/audio" Target="../media/audio1.wav"/><Relationship Id="rId4" Type="http://schemas.openxmlformats.org/officeDocument/2006/relationships/image" Target="../media/image44.png"/><Relationship Id="rId9" Type="http://schemas.openxmlformats.org/officeDocument/2006/relationships/image" Target="https://cdn.pixabay.com/photo/2018/09/10/17/55/laundry-day-3667621_960_720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8.png"/><Relationship Id="rId5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https://cdn.pixabay.com/photo/2017/08/10/01/21/girls-2616812_960_720.jpg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3.png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1.png"/><Relationship Id="rId5" Type="http://schemas.openxmlformats.org/officeDocument/2006/relationships/audio" Target="../media/audio1.wav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https://cdn.pixabay.com/photo/2016/01/19/18/04/man-1150058_960_720.jpg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5.png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audio" Target="../media/audio1.wav"/><Relationship Id="rId5" Type="http://schemas.openxmlformats.org/officeDocument/2006/relationships/image" Target="../media/image57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0.png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image" Target="../media/image5.png"/><Relationship Id="rId9" Type="http://schemas.openxmlformats.org/officeDocument/2006/relationships/image" Target="https://cdn.pixabay.com/photo/2016/01/19/18/04/man-1150058_960_720.jpg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audio" Target="../media/audio1.wav"/><Relationship Id="rId5" Type="http://schemas.openxmlformats.org/officeDocument/2006/relationships/image" Target="../media/image6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audio" Target="../media/audio3.wav"/><Relationship Id="rId11" Type="http://schemas.openxmlformats.org/officeDocument/2006/relationships/image" Target="../media/image72.jpeg"/><Relationship Id="rId5" Type="http://schemas.openxmlformats.org/officeDocument/2006/relationships/audio" Target="../media/audio2.wav"/><Relationship Id="rId10" Type="http://schemas.openxmlformats.org/officeDocument/2006/relationships/image" Target="../media/image71.png"/><Relationship Id="rId4" Type="http://schemas.openxmlformats.org/officeDocument/2006/relationships/slide" Target="slide46.xml"/><Relationship Id="rId9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11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69.jpeg"/><Relationship Id="rId11" Type="http://schemas.openxmlformats.org/officeDocument/2006/relationships/slide" Target="slide46.xml"/><Relationship Id="rId5" Type="http://schemas.openxmlformats.org/officeDocument/2006/relationships/audio" Target="../media/audio3.wav"/><Relationship Id="rId10" Type="http://schemas.openxmlformats.org/officeDocument/2006/relationships/image" Target="../media/image70.jpeg"/><Relationship Id="rId4" Type="http://schemas.openxmlformats.org/officeDocument/2006/relationships/audio" Target="../media/audio2.wav"/><Relationship Id="rId9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69.jpe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slide" Target="slide46.xml"/><Relationship Id="rId4" Type="http://schemas.openxmlformats.org/officeDocument/2006/relationships/audio" Target="../media/audio2.wav"/><Relationship Id="rId9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69.jpe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slide" Target="slide46.xml"/><Relationship Id="rId4" Type="http://schemas.openxmlformats.org/officeDocument/2006/relationships/audio" Target="../media/audio2.wav"/><Relationship Id="rId9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slide" Target="slide46.xml"/><Relationship Id="rId12" Type="http://schemas.openxmlformats.org/officeDocument/2006/relationships/image" Target="../media/image69.jpe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73.jpe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74.jpeg"/><Relationship Id="rId4" Type="http://schemas.openxmlformats.org/officeDocument/2006/relationships/audio" Target="../media/audio2.wav"/><Relationship Id="rId9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9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46.xml"/><Relationship Id="rId12" Type="http://schemas.openxmlformats.org/officeDocument/2006/relationships/image" Target="../media/image11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73.jpeg"/><Relationship Id="rId11" Type="http://schemas.openxmlformats.org/officeDocument/2006/relationships/image" Target="../media/image74.jpeg"/><Relationship Id="rId5" Type="http://schemas.openxmlformats.org/officeDocument/2006/relationships/audio" Target="../media/audio3.wav"/><Relationship Id="rId10" Type="http://schemas.openxmlformats.org/officeDocument/2006/relationships/slide" Target="slide50.xml"/><Relationship Id="rId4" Type="http://schemas.openxmlformats.org/officeDocument/2006/relationships/audio" Target="../media/audio2.wav"/><Relationship Id="rId9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46.xml"/><Relationship Id="rId12" Type="http://schemas.openxmlformats.org/officeDocument/2006/relationships/image" Target="../media/image69.jpe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73.jpeg"/><Relationship Id="rId11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46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73.jpeg"/><Relationship Id="rId11" Type="http://schemas.openxmlformats.org/officeDocument/2006/relationships/image" Target="../media/image69.jpe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jpeg"/><Relationship Id="rId12" Type="http://schemas.openxmlformats.org/officeDocument/2006/relationships/image" Target="../media/image11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slide" Target="slide46.xml"/><Relationship Id="rId11" Type="http://schemas.openxmlformats.org/officeDocument/2006/relationships/image" Target="../media/image69.jpeg"/><Relationship Id="rId5" Type="http://schemas.openxmlformats.org/officeDocument/2006/relationships/audio" Target="../media/audio3.wav"/><Relationship Id="rId10" Type="http://schemas.openxmlformats.org/officeDocument/2006/relationships/image" Target="../media/image76.jpeg"/><Relationship Id="rId4" Type="http://schemas.openxmlformats.org/officeDocument/2006/relationships/audio" Target="../media/audio2.wav"/><Relationship Id="rId9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jpeg"/><Relationship Id="rId12" Type="http://schemas.openxmlformats.org/officeDocument/2006/relationships/image" Target="../media/image11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slide" Target="slide46.xml"/><Relationship Id="rId11" Type="http://schemas.openxmlformats.org/officeDocument/2006/relationships/image" Target="../media/image69.jpeg"/><Relationship Id="rId5" Type="http://schemas.openxmlformats.org/officeDocument/2006/relationships/audio" Target="../media/audio3.wav"/><Relationship Id="rId10" Type="http://schemas.openxmlformats.org/officeDocument/2006/relationships/image" Target="../media/image76.jpeg"/><Relationship Id="rId4" Type="http://schemas.openxmlformats.org/officeDocument/2006/relationships/audio" Target="../media/audio2.wav"/><Relationship Id="rId9" Type="http://schemas.openxmlformats.org/officeDocument/2006/relationships/image" Target="../media/image7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jpe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slide" Target="slide46.xml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69.jpeg"/><Relationship Id="rId4" Type="http://schemas.openxmlformats.org/officeDocument/2006/relationships/audio" Target="../media/audio2.wav"/><Relationship Id="rId9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jpe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slide" Target="slide46.xml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69.jpeg"/><Relationship Id="rId4" Type="http://schemas.openxmlformats.org/officeDocument/2006/relationships/audio" Target="../media/audio2.wav"/><Relationship Id="rId9" Type="http://schemas.openxmlformats.org/officeDocument/2006/relationships/image" Target="../media/image7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jpeg"/><Relationship Id="rId12" Type="http://schemas.openxmlformats.org/officeDocument/2006/relationships/image" Target="../media/image11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slide" Target="slide46.xml"/><Relationship Id="rId11" Type="http://schemas.openxmlformats.org/officeDocument/2006/relationships/image" Target="../media/image79.jpeg"/><Relationship Id="rId5" Type="http://schemas.openxmlformats.org/officeDocument/2006/relationships/audio" Target="../media/audio3.wav"/><Relationship Id="rId10" Type="http://schemas.openxmlformats.org/officeDocument/2006/relationships/image" Target="../media/image78.jpeg"/><Relationship Id="rId4" Type="http://schemas.openxmlformats.org/officeDocument/2006/relationships/audio" Target="../media/audio2.wav"/><Relationship Id="rId9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jpeg"/><Relationship Id="rId12" Type="http://schemas.openxmlformats.org/officeDocument/2006/relationships/image" Target="../media/image11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slide" Target="slide46.xml"/><Relationship Id="rId11" Type="http://schemas.openxmlformats.org/officeDocument/2006/relationships/image" Target="../media/image79.jpeg"/><Relationship Id="rId5" Type="http://schemas.openxmlformats.org/officeDocument/2006/relationships/audio" Target="../media/audio3.wav"/><Relationship Id="rId10" Type="http://schemas.openxmlformats.org/officeDocument/2006/relationships/image" Target="../media/image78.jpe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jpeg"/><Relationship Id="rId12" Type="http://schemas.openxmlformats.org/officeDocument/2006/relationships/image" Target="../media/image11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slide" Target="slide46.xml"/><Relationship Id="rId11" Type="http://schemas.openxmlformats.org/officeDocument/2006/relationships/image" Target="../media/image79.jpeg"/><Relationship Id="rId5" Type="http://schemas.openxmlformats.org/officeDocument/2006/relationships/audio" Target="../media/audio3.wav"/><Relationship Id="rId10" Type="http://schemas.openxmlformats.org/officeDocument/2006/relationships/image" Target="../media/image78.jpeg"/><Relationship Id="rId4" Type="http://schemas.openxmlformats.org/officeDocument/2006/relationships/audio" Target="../media/audio2.wav"/><Relationship Id="rId9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https://t3.ftcdn.net/jpg/00/10/96/04/240_F_10960452_eZqw7p1E3LynKdlW9ICLqRbDcOeQJg6o.jpg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11" Type="http://schemas.openxmlformats.org/officeDocument/2006/relationships/image" Target="https://www.lesrhabilleurs.com/wp-content/uploads/2017/11/veste-croisee-double-breasted-jacket-4.jpg" TargetMode="External"/><Relationship Id="rId5" Type="http://schemas.openxmlformats.org/officeDocument/2006/relationships/audio" Target="../media/audio1.wav"/><Relationship Id="rId10" Type="http://schemas.openxmlformats.org/officeDocument/2006/relationships/image" Target="../media/image8.jpeg"/><Relationship Id="rId4" Type="http://schemas.openxmlformats.org/officeDocument/2006/relationships/image" Target="../media/image5.png"/><Relationship Id="rId9" Type="http://schemas.openxmlformats.org/officeDocument/2006/relationships/image" Target="http://www.somummy.fr/wp-content/uploads/2017/04/somummy-blog-maman-apprendre-boutonner-veste-zipper-montessori-1.jpg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jpe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slide" Target="slide46.xml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79.jpeg"/><Relationship Id="rId4" Type="http://schemas.openxmlformats.org/officeDocument/2006/relationships/audio" Target="../media/audio2.wav"/><Relationship Id="rId9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jpeg"/><Relationship Id="rId12" Type="http://schemas.openxmlformats.org/officeDocument/2006/relationships/image" Target="../media/image11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slide" Target="slide46.xml"/><Relationship Id="rId11" Type="http://schemas.openxmlformats.org/officeDocument/2006/relationships/image" Target="../media/image81.jpeg"/><Relationship Id="rId5" Type="http://schemas.openxmlformats.org/officeDocument/2006/relationships/audio" Target="../media/audio3.wav"/><Relationship Id="rId10" Type="http://schemas.openxmlformats.org/officeDocument/2006/relationships/image" Target="../media/image72.jpeg"/><Relationship Id="rId4" Type="http://schemas.openxmlformats.org/officeDocument/2006/relationships/audio" Target="../media/audio2.wav"/><Relationship Id="rId9" Type="http://schemas.openxmlformats.org/officeDocument/2006/relationships/image" Target="../media/image69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jpeg"/><Relationship Id="rId12" Type="http://schemas.openxmlformats.org/officeDocument/2006/relationships/image" Target="../media/image11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slide" Target="slide46.xml"/><Relationship Id="rId11" Type="http://schemas.openxmlformats.org/officeDocument/2006/relationships/image" Target="../media/image81.jpeg"/><Relationship Id="rId5" Type="http://schemas.openxmlformats.org/officeDocument/2006/relationships/audio" Target="../media/audio3.wav"/><Relationship Id="rId10" Type="http://schemas.openxmlformats.org/officeDocument/2006/relationships/image" Target="../media/image72.jpe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jpeg"/><Relationship Id="rId12" Type="http://schemas.openxmlformats.org/officeDocument/2006/relationships/image" Target="../media/image81.jpe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slide" Target="slide46.xml"/><Relationship Id="rId11" Type="http://schemas.openxmlformats.org/officeDocument/2006/relationships/hyperlink" Target="https://pixabay.com/fr/photos/chat-minou-mon-cher-chat-animal-5265369/" TargetMode="External"/><Relationship Id="rId5" Type="http://schemas.openxmlformats.org/officeDocument/2006/relationships/audio" Target="../media/audio3.wav"/><Relationship Id="rId10" Type="http://schemas.openxmlformats.org/officeDocument/2006/relationships/image" Target="../media/image72.jpeg"/><Relationship Id="rId4" Type="http://schemas.openxmlformats.org/officeDocument/2006/relationships/audio" Target="../media/audio2.wav"/><Relationship Id="rId9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jpeg"/><Relationship Id="rId12" Type="http://schemas.openxmlformats.org/officeDocument/2006/relationships/image" Target="../media/image11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slide" Target="slide46.xml"/><Relationship Id="rId11" Type="http://schemas.openxmlformats.org/officeDocument/2006/relationships/image" Target="../media/image81.jpeg"/><Relationship Id="rId5" Type="http://schemas.openxmlformats.org/officeDocument/2006/relationships/audio" Target="../media/audio3.wav"/><Relationship Id="rId10" Type="http://schemas.openxmlformats.org/officeDocument/2006/relationships/hyperlink" Target="https://pixabay.com/fr/photos/chat-minou-mon-cher-chat-animal-5265369/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72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jpeg"/><Relationship Id="rId12" Type="http://schemas.openxmlformats.org/officeDocument/2006/relationships/image" Target="../media/image11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slide" Target="slide46.xml"/><Relationship Id="rId11" Type="http://schemas.openxmlformats.org/officeDocument/2006/relationships/image" Target="../media/image84.jpeg"/><Relationship Id="rId5" Type="http://schemas.openxmlformats.org/officeDocument/2006/relationships/audio" Target="../media/audio3.wav"/><Relationship Id="rId10" Type="http://schemas.openxmlformats.org/officeDocument/2006/relationships/image" Target="../media/image83.jpe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jpeg"/><Relationship Id="rId12" Type="http://schemas.openxmlformats.org/officeDocument/2006/relationships/image" Target="../media/image11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slide" Target="slide46.xml"/><Relationship Id="rId11" Type="http://schemas.openxmlformats.org/officeDocument/2006/relationships/image" Target="../media/image84.jpeg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83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jpeg"/><Relationship Id="rId12" Type="http://schemas.openxmlformats.org/officeDocument/2006/relationships/image" Target="../media/image11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slide" Target="slide46.xml"/><Relationship Id="rId11" Type="http://schemas.openxmlformats.org/officeDocument/2006/relationships/image" Target="../media/image84.jpeg"/><Relationship Id="rId5" Type="http://schemas.openxmlformats.org/officeDocument/2006/relationships/audio" Target="../media/audio3.wav"/><Relationship Id="rId10" Type="http://schemas.openxmlformats.org/officeDocument/2006/relationships/image" Target="../media/image83.jpe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jpe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slide" Target="slide46.xml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84.jpeg"/><Relationship Id="rId4" Type="http://schemas.openxmlformats.org/officeDocument/2006/relationships/audio" Target="../media/audio2.wav"/><Relationship Id="rId9" Type="http://schemas.openxmlformats.org/officeDocument/2006/relationships/image" Target="../media/image83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jpeg"/><Relationship Id="rId12" Type="http://schemas.openxmlformats.org/officeDocument/2006/relationships/image" Target="../media/image86.jpe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slide" Target="slide46.xml"/><Relationship Id="rId11" Type="http://schemas.openxmlformats.org/officeDocument/2006/relationships/image" Target="../media/image74.jpeg"/><Relationship Id="rId5" Type="http://schemas.openxmlformats.org/officeDocument/2006/relationships/audio" Target="../media/audio3.wav"/><Relationship Id="rId10" Type="http://schemas.openxmlformats.org/officeDocument/2006/relationships/image" Target="../media/image83.jpe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jpeg"/><Relationship Id="rId5" Type="http://schemas.openxmlformats.org/officeDocument/2006/relationships/audio" Target="../media/audio1.wav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jpeg"/><Relationship Id="rId12" Type="http://schemas.openxmlformats.org/officeDocument/2006/relationships/image" Target="../media/image86.jpe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slide" Target="slide46.xml"/><Relationship Id="rId11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74.jpeg"/><Relationship Id="rId4" Type="http://schemas.openxmlformats.org/officeDocument/2006/relationships/audio" Target="../media/audio2.wav"/><Relationship Id="rId9" Type="http://schemas.openxmlformats.org/officeDocument/2006/relationships/image" Target="../media/image83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jpe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slide" Target="slide46.xml"/><Relationship Id="rId11" Type="http://schemas.openxmlformats.org/officeDocument/2006/relationships/image" Target="../media/image86.jpeg"/><Relationship Id="rId5" Type="http://schemas.openxmlformats.org/officeDocument/2006/relationships/audio" Target="../media/audio3.wav"/><Relationship Id="rId10" Type="http://schemas.openxmlformats.org/officeDocument/2006/relationships/image" Target="../media/image74.jpeg"/><Relationship Id="rId4" Type="http://schemas.openxmlformats.org/officeDocument/2006/relationships/audio" Target="../media/audio2.wav"/><Relationship Id="rId9" Type="http://schemas.openxmlformats.org/officeDocument/2006/relationships/image" Target="../media/image83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jpe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slide" Target="slide46.xml"/><Relationship Id="rId11" Type="http://schemas.openxmlformats.org/officeDocument/2006/relationships/image" Target="../media/image86.jpeg"/><Relationship Id="rId5" Type="http://schemas.openxmlformats.org/officeDocument/2006/relationships/audio" Target="../media/audio3.wav"/><Relationship Id="rId10" Type="http://schemas.openxmlformats.org/officeDocument/2006/relationships/image" Target="../media/image74.jpeg"/><Relationship Id="rId4" Type="http://schemas.openxmlformats.org/officeDocument/2006/relationships/audio" Target="../media/audio2.wav"/><Relationship Id="rId9" Type="http://schemas.openxmlformats.org/officeDocument/2006/relationships/image" Target="../media/image83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jpeg"/><Relationship Id="rId12" Type="http://schemas.openxmlformats.org/officeDocument/2006/relationships/image" Target="../media/image11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slide" Target="slide46.xml"/><Relationship Id="rId11" Type="http://schemas.openxmlformats.org/officeDocument/2006/relationships/image" Target="../media/image79.jpeg"/><Relationship Id="rId5" Type="http://schemas.openxmlformats.org/officeDocument/2006/relationships/audio" Target="../media/audio3.wav"/><Relationship Id="rId10" Type="http://schemas.openxmlformats.org/officeDocument/2006/relationships/image" Target="../media/image83.jpeg"/><Relationship Id="rId4" Type="http://schemas.openxmlformats.org/officeDocument/2006/relationships/audio" Target="../media/audio2.wav"/><Relationship Id="rId9" Type="http://schemas.openxmlformats.org/officeDocument/2006/relationships/image" Target="../media/image88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jpeg"/><Relationship Id="rId12" Type="http://schemas.openxmlformats.org/officeDocument/2006/relationships/image" Target="../media/image11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slide" Target="slide46.xml"/><Relationship Id="rId11" Type="http://schemas.openxmlformats.org/officeDocument/2006/relationships/image" Target="../media/image79.jpeg"/><Relationship Id="rId5" Type="http://schemas.openxmlformats.org/officeDocument/2006/relationships/audio" Target="../media/audio3.wav"/><Relationship Id="rId10" Type="http://schemas.openxmlformats.org/officeDocument/2006/relationships/image" Target="../media/image83.jpeg"/><Relationship Id="rId4" Type="http://schemas.openxmlformats.org/officeDocument/2006/relationships/audio" Target="../media/audio2.wav"/><Relationship Id="rId9" Type="http://schemas.openxmlformats.org/officeDocument/2006/relationships/image" Target="../media/image88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jpe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slide" Target="slide46.xml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79.jpeg"/><Relationship Id="rId4" Type="http://schemas.openxmlformats.org/officeDocument/2006/relationships/audio" Target="../media/audio2.wav"/><Relationship Id="rId9" Type="http://schemas.openxmlformats.org/officeDocument/2006/relationships/image" Target="../media/image83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jpe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slide" Target="slide46.xml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79.jpeg"/><Relationship Id="rId4" Type="http://schemas.openxmlformats.org/officeDocument/2006/relationships/audio" Target="../media/audio2.wav"/><Relationship Id="rId9" Type="http://schemas.openxmlformats.org/officeDocument/2006/relationships/image" Target="../media/image83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jpeg"/><Relationship Id="rId12" Type="http://schemas.openxmlformats.org/officeDocument/2006/relationships/image" Target="../media/image11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slide" Target="slide46.xml"/><Relationship Id="rId11" Type="http://schemas.openxmlformats.org/officeDocument/2006/relationships/image" Target="../media/image83.jpeg"/><Relationship Id="rId5" Type="http://schemas.openxmlformats.org/officeDocument/2006/relationships/audio" Target="../media/audio3.wav"/><Relationship Id="rId10" Type="http://schemas.openxmlformats.org/officeDocument/2006/relationships/image" Target="../media/image91.jpe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jpeg"/><Relationship Id="rId12" Type="http://schemas.openxmlformats.org/officeDocument/2006/relationships/image" Target="../media/image11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slide" Target="slide46.xml"/><Relationship Id="rId11" Type="http://schemas.openxmlformats.org/officeDocument/2006/relationships/image" Target="../media/image83.jpeg"/><Relationship Id="rId5" Type="http://schemas.openxmlformats.org/officeDocument/2006/relationships/audio" Target="../media/audio3.wav"/><Relationship Id="rId10" Type="http://schemas.openxmlformats.org/officeDocument/2006/relationships/image" Target="../media/image91.jpe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jpe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slide" Target="slide46.xml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83.jpeg"/><Relationship Id="rId4" Type="http://schemas.openxmlformats.org/officeDocument/2006/relationships/audio" Target="../media/audio2.wav"/><Relationship Id="rId9" Type="http://schemas.openxmlformats.org/officeDocument/2006/relationships/image" Target="../media/image9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http://www.somummy.fr/wp-content/uploads/2017/04/somummy-blog-maman-apprendre-boutonner-veste-zipper-montessori-1.jpg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https://t3.ftcdn.net/jpg/00/10/96/04/240_F_10960452_eZqw7p1E3LynKdlW9ICLqRbDcOeQJg6o.jpg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6.jpeg"/><Relationship Id="rId10" Type="http://schemas.openxmlformats.org/officeDocument/2006/relationships/image" Target="https://www.lesrhabilleurs.com/wp-content/uploads/2017/11/veste-croisee-double-breasted-jacket-4.jpg" TargetMode="External"/><Relationship Id="rId4" Type="http://schemas.openxmlformats.org/officeDocument/2006/relationships/audio" Target="../media/audio1.wav"/><Relationship Id="rId9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jpeg"/><Relationship Id="rId12" Type="http://schemas.openxmlformats.org/officeDocument/2006/relationships/image" Target="../media/image11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slide" Target="slide46.xml"/><Relationship Id="rId11" Type="http://schemas.openxmlformats.org/officeDocument/2006/relationships/image" Target="../media/image83.jpeg"/><Relationship Id="rId5" Type="http://schemas.openxmlformats.org/officeDocument/2006/relationships/audio" Target="../media/audio3.wav"/><Relationship Id="rId10" Type="http://schemas.openxmlformats.org/officeDocument/2006/relationships/image" Target="../media/image91.jpeg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16BDEB9-2926-8B49-9987-9A9B2189DE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Sujet verbe complément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3F083AEB-B995-BB49-BE09-9006395CCE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751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 descr="Ciré enfant fille et garcon | Petit Bateau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F9AE40A7-4B61-4DFB-A9ED-C0091B5230A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/>
          <a:stretch/>
        </p:blipFill>
        <p:spPr bwMode="auto">
          <a:xfrm>
            <a:off x="882202" y="3069931"/>
            <a:ext cx="1956435" cy="2422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 descr="Manteaux et blousons | Enfant | Marks and Spencer FR">
            <a:extLst>
              <a:ext uri="{FF2B5EF4-FFF2-40B4-BE49-F238E27FC236}">
                <a16:creationId xmlns:a16="http://schemas.microsoft.com/office/drawing/2014/main" xmlns="" id="{2617A5CC-5AD2-44A4-A266-2CB48901AE2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6" y="3020085"/>
            <a:ext cx="1938020" cy="252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Jeune Fille, Enfant, Robe, Chapeau, Sur Le Terrain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C9AA1A51-04F7-47B7-8C52-2772E49369A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330" y="3337267"/>
            <a:ext cx="2839720" cy="18878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F469EA3-F46B-4353-8E08-319F1AEE2694}"/>
              </a:ext>
            </a:extLst>
          </p:cNvPr>
          <p:cNvSpPr txBox="1"/>
          <p:nvPr/>
        </p:nvSpPr>
        <p:spPr>
          <a:xfrm>
            <a:off x="1235676" y="69197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garçon porte un anorak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le garçon porte un anora" descr="le garçon porte un anora">
            <a:hlinkClick r:id="" action="ppaction://media"/>
            <a:extLst>
              <a:ext uri="{FF2B5EF4-FFF2-40B4-BE49-F238E27FC236}">
                <a16:creationId xmlns:a16="http://schemas.microsoft.com/office/drawing/2014/main" xmlns="" id="{04127760-B817-4344-892B-37EFD04E4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77098" y="6048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3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762618" y="862459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fille porte un chapeau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chapeau" descr="chapeau">
            <a:hlinkClick r:id="" action="ppaction://media"/>
            <a:extLst>
              <a:ext uri="{FF2B5EF4-FFF2-40B4-BE49-F238E27FC236}">
                <a16:creationId xmlns:a16="http://schemas.microsoft.com/office/drawing/2014/main" xmlns="" id="{57779A8C-FC00-C749-8C6B-47EB27BFF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5586" y="434383"/>
            <a:ext cx="812800" cy="812800"/>
          </a:xfrm>
          <a:prstGeom prst="rect">
            <a:avLst/>
          </a:prstGeom>
        </p:spPr>
      </p:pic>
      <p:pic>
        <p:nvPicPr>
          <p:cNvPr id="6" name="Image 5" descr="Une image contenant herbe, extérieur, champ, petit&#10;&#10;Description générée automatiquement">
            <a:extLst>
              <a:ext uri="{FF2B5EF4-FFF2-40B4-BE49-F238E27FC236}">
                <a16:creationId xmlns:a16="http://schemas.microsoft.com/office/drawing/2014/main" xmlns="" id="{4A8E84B2-981D-914C-B801-F80863000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461" y="2792386"/>
            <a:ext cx="3454400" cy="2451100"/>
          </a:xfrm>
          <a:prstGeom prst="rect">
            <a:avLst/>
          </a:prstGeom>
        </p:spPr>
      </p:pic>
      <p:pic>
        <p:nvPicPr>
          <p:cNvPr id="11" name="Image 10" descr="Une image contenant extérieur, personne, banc, clôture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4CD9BE98-1024-E84C-AAC8-934CD2429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95" y="2394918"/>
            <a:ext cx="2578100" cy="3556000"/>
          </a:xfrm>
          <a:prstGeom prst="rect">
            <a:avLst/>
          </a:prstGeom>
        </p:spPr>
      </p:pic>
      <p:pic>
        <p:nvPicPr>
          <p:cNvPr id="17" name="Image 16" descr="Une image contenant personne, garçon, enfant, petit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AECD0A22-FDDF-C445-BA2D-3747DFC17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7" y="2721997"/>
            <a:ext cx="34163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3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762618" y="831462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dame porte une ceinture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Image 9" descr="Une image contenant personne, extérieur, debout, tenan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DA05F85C-3E18-1742-B82A-DD2E8D60B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82" y="2983424"/>
            <a:ext cx="2908300" cy="2286000"/>
          </a:xfrm>
          <a:prstGeom prst="rect">
            <a:avLst/>
          </a:prstGeom>
        </p:spPr>
      </p:pic>
      <p:pic>
        <p:nvPicPr>
          <p:cNvPr id="12" name="Image 11" descr="Une image contenant personne, homme, complet, habits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B8C3E1DA-825F-E64F-82B8-881C0F6E0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548" y="2371241"/>
            <a:ext cx="1950494" cy="3178982"/>
          </a:xfrm>
          <a:prstGeom prst="rect">
            <a:avLst/>
          </a:prstGeom>
        </p:spPr>
      </p:pic>
      <p:pic>
        <p:nvPicPr>
          <p:cNvPr id="16" name="Image 15" descr="Une image contenant personne, téléphone mobile, habits, téléphone&#10;&#10;Description générée automatiquement">
            <a:extLst>
              <a:ext uri="{FF2B5EF4-FFF2-40B4-BE49-F238E27FC236}">
                <a16:creationId xmlns:a16="http://schemas.microsoft.com/office/drawing/2014/main" xmlns="" id="{E683519C-8363-D54A-91BB-5F50DF1658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73" y="2613079"/>
            <a:ext cx="2476500" cy="2933700"/>
          </a:xfrm>
          <a:prstGeom prst="rect">
            <a:avLst/>
          </a:prstGeom>
        </p:spPr>
      </p:pic>
      <p:pic>
        <p:nvPicPr>
          <p:cNvPr id="2" name="dame ceinture" descr="dame ceinture">
            <a:hlinkClick r:id="" action="ppaction://media"/>
            <a:extLst>
              <a:ext uri="{FF2B5EF4-FFF2-40B4-BE49-F238E27FC236}">
                <a16:creationId xmlns:a16="http://schemas.microsoft.com/office/drawing/2014/main" xmlns="" id="{F17244EB-19E1-104F-895E-EA9EB1A4DB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85587" y="5583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9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762618" y="862459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garçon porte une chemise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garçon chemise" descr="garçon chemise">
            <a:hlinkClick r:id="" action="ppaction://media"/>
            <a:extLst>
              <a:ext uri="{FF2B5EF4-FFF2-40B4-BE49-F238E27FC236}">
                <a16:creationId xmlns:a16="http://schemas.microsoft.com/office/drawing/2014/main" xmlns="" id="{679C0AAC-05F4-5B48-85F7-15B85F3B3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44623" y="651360"/>
            <a:ext cx="812800" cy="812800"/>
          </a:xfrm>
          <a:prstGeom prst="rect">
            <a:avLst/>
          </a:prstGeom>
        </p:spPr>
      </p:pic>
      <p:pic>
        <p:nvPicPr>
          <p:cNvPr id="10" name="Image 9" descr="Une image contenant personne, habits, jeune, extérieur&#10;&#10;Description générée automatiquement">
            <a:extLst>
              <a:ext uri="{FF2B5EF4-FFF2-40B4-BE49-F238E27FC236}">
                <a16:creationId xmlns:a16="http://schemas.microsoft.com/office/drawing/2014/main" xmlns="" id="{3F3AE7C4-EDFE-AA4A-A6ED-67D37ECB0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78" y="2171592"/>
            <a:ext cx="2289966" cy="3516286"/>
          </a:xfrm>
          <a:prstGeom prst="rect">
            <a:avLst/>
          </a:prstGeom>
        </p:spPr>
      </p:pic>
      <p:pic>
        <p:nvPicPr>
          <p:cNvPr id="13" name="Image 12" descr="Une image contenant personne, habits, jeune, debout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2ABD0DBF-F1C8-1B49-AF22-60E334615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227" y="2185261"/>
            <a:ext cx="2677378" cy="3414470"/>
          </a:xfrm>
          <a:prstGeom prst="rect">
            <a:avLst/>
          </a:prstGeom>
        </p:spPr>
      </p:pic>
      <p:pic>
        <p:nvPicPr>
          <p:cNvPr id="17" name="Image 16" descr="Une image contenant personne, tenant, homme, rayé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E8944778-FFF0-DA4A-9FDD-5A70C0CF43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3" y="1797158"/>
            <a:ext cx="284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6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762618" y="862459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bébé porte un chapeau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Image 5" descr="Une image contenant herbe, extérieur, champ, peti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4A8E84B2-981D-914C-B801-F80863000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461" y="2792386"/>
            <a:ext cx="3454400" cy="2451100"/>
          </a:xfrm>
          <a:prstGeom prst="rect">
            <a:avLst/>
          </a:prstGeom>
        </p:spPr>
      </p:pic>
      <p:pic>
        <p:nvPicPr>
          <p:cNvPr id="11" name="Image 10" descr="Une image contenant extérieur, personne, banc, clôture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4CD9BE98-1024-E84C-AAC8-934CD24299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95" y="2394918"/>
            <a:ext cx="2578100" cy="3556000"/>
          </a:xfrm>
          <a:prstGeom prst="rect">
            <a:avLst/>
          </a:prstGeom>
        </p:spPr>
      </p:pic>
      <p:pic>
        <p:nvPicPr>
          <p:cNvPr id="17" name="Image 16" descr="Une image contenant personne, garçon, enfant, peti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AECD0A22-FDDF-C445-BA2D-3747DFC17E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7" y="2721997"/>
            <a:ext cx="3416300" cy="2374900"/>
          </a:xfrm>
          <a:prstGeom prst="rect">
            <a:avLst/>
          </a:prstGeom>
        </p:spPr>
      </p:pic>
      <p:pic>
        <p:nvPicPr>
          <p:cNvPr id="2" name="BéBé chapeau" descr="BéBé chapeau">
            <a:hlinkClick r:id="" action="ppaction://media"/>
            <a:extLst>
              <a:ext uri="{FF2B5EF4-FFF2-40B4-BE49-F238E27FC236}">
                <a16:creationId xmlns:a16="http://schemas.microsoft.com/office/drawing/2014/main" xmlns="" id="{75A9F62C-0858-2D49-BBAC-5B8A14139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23594" y="6823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3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762618" y="862459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dame porte un pull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Image 12" descr="Une image contenant personne, habits, jeune, debou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2ABD0DBF-F1C8-1B49-AF22-60E334615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12" y="2200759"/>
            <a:ext cx="2677378" cy="3414470"/>
          </a:xfrm>
          <a:prstGeom prst="rect">
            <a:avLst/>
          </a:prstGeom>
        </p:spPr>
      </p:pic>
      <p:pic>
        <p:nvPicPr>
          <p:cNvPr id="4" name="dame pull" descr="dame pull">
            <a:hlinkClick r:id="" action="ppaction://media"/>
            <a:extLst>
              <a:ext uri="{FF2B5EF4-FFF2-40B4-BE49-F238E27FC236}">
                <a16:creationId xmlns:a16="http://schemas.microsoft.com/office/drawing/2014/main" xmlns="" id="{CD70E503-F4D6-1C4B-8D1D-AF7E2A410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7099" y="589367"/>
            <a:ext cx="812800" cy="812800"/>
          </a:xfrm>
          <a:prstGeom prst="rect">
            <a:avLst/>
          </a:prstGeom>
        </p:spPr>
      </p:pic>
      <p:pic>
        <p:nvPicPr>
          <p:cNvPr id="16" name="Image 15" descr="Une image contenant personne, femme, habits, intérieur&#10;&#10;Description générée automatiquement">
            <a:extLst>
              <a:ext uri="{FF2B5EF4-FFF2-40B4-BE49-F238E27FC236}">
                <a16:creationId xmlns:a16="http://schemas.microsoft.com/office/drawing/2014/main" xmlns="" id="{0A7E782E-A2BA-C34A-94C1-069B6EF42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20" y="2290736"/>
            <a:ext cx="3073400" cy="3454400"/>
          </a:xfrm>
          <a:prstGeom prst="rect">
            <a:avLst/>
          </a:prstGeom>
        </p:spPr>
      </p:pic>
      <p:pic>
        <p:nvPicPr>
          <p:cNvPr id="6" name="Image 5" descr="Une image contenant personne, homme, habits, debou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6E53C0AA-7FA5-D948-A8BC-FA4F97EEBE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71" y="2046853"/>
            <a:ext cx="23495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762618" y="862459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grand-père porte une chemise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Image 12" descr="Une image contenant personne, habits, jeune, debou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2ABD0DBF-F1C8-1B49-AF22-60E334615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227" y="2185261"/>
            <a:ext cx="2677378" cy="3414470"/>
          </a:xfrm>
          <a:prstGeom prst="rect">
            <a:avLst/>
          </a:prstGeom>
        </p:spPr>
      </p:pic>
      <p:pic>
        <p:nvPicPr>
          <p:cNvPr id="11" name="Image 10" descr="Une image contenant personne, enfant, intérieur, assis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C48EA9FC-E848-BC45-8617-DE746B2A6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69" y="2739217"/>
            <a:ext cx="3314700" cy="1968500"/>
          </a:xfrm>
          <a:prstGeom prst="rect">
            <a:avLst/>
          </a:prstGeom>
        </p:spPr>
      </p:pic>
      <p:pic>
        <p:nvPicPr>
          <p:cNvPr id="2" name="grand pere chemise" descr="grand pere chemise">
            <a:hlinkClick r:id="" action="ppaction://media"/>
            <a:extLst>
              <a:ext uri="{FF2B5EF4-FFF2-40B4-BE49-F238E27FC236}">
                <a16:creationId xmlns:a16="http://schemas.microsoft.com/office/drawing/2014/main" xmlns="" id="{FF7A0BA8-5706-D949-9716-F9DFBA6E3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16583" y="496376"/>
            <a:ext cx="812800" cy="812800"/>
          </a:xfrm>
          <a:prstGeom prst="rect">
            <a:avLst/>
          </a:prstGeom>
        </p:spPr>
      </p:pic>
      <p:pic>
        <p:nvPicPr>
          <p:cNvPr id="9" name="Image 8" descr="Une image contenant personne, debout, homme, tenan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D0F97C7D-86C1-BD48-B7C7-8885677855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2" y="2253389"/>
            <a:ext cx="26289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2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762618" y="862459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dame porte un chapeau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Image 5" descr="Une image contenant herbe, extérieur, champ, peti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4A8E84B2-981D-914C-B801-F80863000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2714895"/>
            <a:ext cx="3454400" cy="2451100"/>
          </a:xfrm>
          <a:prstGeom prst="rect">
            <a:avLst/>
          </a:prstGeom>
        </p:spPr>
      </p:pic>
      <p:pic>
        <p:nvPicPr>
          <p:cNvPr id="11" name="Image 10" descr="Une image contenant extérieur, personne, banc, clôture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4CD9BE98-1024-E84C-AAC8-934CD24299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61" y="1976463"/>
            <a:ext cx="2578100" cy="3556000"/>
          </a:xfrm>
          <a:prstGeom prst="rect">
            <a:avLst/>
          </a:prstGeom>
        </p:spPr>
      </p:pic>
      <p:pic>
        <p:nvPicPr>
          <p:cNvPr id="5" name="Image 4" descr="Une image contenant personne, extérieur, jeune, fille&#10;&#10;Description générée automatiquement">
            <a:extLst>
              <a:ext uri="{FF2B5EF4-FFF2-40B4-BE49-F238E27FC236}">
                <a16:creationId xmlns:a16="http://schemas.microsoft.com/office/drawing/2014/main" xmlns="" id="{C39A261F-44AB-6F4A-BFD5-94277AFB8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3" y="2757837"/>
            <a:ext cx="3632200" cy="2489200"/>
          </a:xfrm>
          <a:prstGeom prst="rect">
            <a:avLst/>
          </a:prstGeom>
        </p:spPr>
      </p:pic>
      <p:pic>
        <p:nvPicPr>
          <p:cNvPr id="9" name="dame chapeau" descr="dame chapeau">
            <a:hlinkClick r:id="" action="ppaction://media"/>
            <a:extLst>
              <a:ext uri="{FF2B5EF4-FFF2-40B4-BE49-F238E27FC236}">
                <a16:creationId xmlns:a16="http://schemas.microsoft.com/office/drawing/2014/main" xmlns="" id="{0BBBD60D-CE5D-6A42-BA97-DDDB13AC7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78576" y="4498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762618" y="862459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dame porte une chemise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Image 12" descr="Une image contenant personne, habits, jeune, debout&#10;&#10;Description générée automatiquement">
            <a:extLst>
              <a:ext uri="{FF2B5EF4-FFF2-40B4-BE49-F238E27FC236}">
                <a16:creationId xmlns:a16="http://schemas.microsoft.com/office/drawing/2014/main" xmlns="" id="{2ABD0DBF-F1C8-1B49-AF22-60E334615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227" y="2185261"/>
            <a:ext cx="2677378" cy="3414470"/>
          </a:xfrm>
          <a:prstGeom prst="rect">
            <a:avLst/>
          </a:prstGeom>
        </p:spPr>
      </p:pic>
      <p:pic>
        <p:nvPicPr>
          <p:cNvPr id="4" name="dame chemise" descr="dame chemise">
            <a:hlinkClick r:id="" action="ppaction://media"/>
            <a:extLst>
              <a:ext uri="{FF2B5EF4-FFF2-40B4-BE49-F238E27FC236}">
                <a16:creationId xmlns:a16="http://schemas.microsoft.com/office/drawing/2014/main" xmlns="" id="{02E62949-6C03-1C49-B459-195F3F064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0088" y="620363"/>
            <a:ext cx="812800" cy="812800"/>
          </a:xfrm>
          <a:prstGeom prst="rect">
            <a:avLst/>
          </a:prstGeom>
        </p:spPr>
      </p:pic>
      <p:pic>
        <p:nvPicPr>
          <p:cNvPr id="6" name="Image 5" descr="Une image contenant personne, femme, habits, intérieur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AC8A5C9E-8BB5-C94C-AE5A-0EF8A91A03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9" y="2151251"/>
            <a:ext cx="3073400" cy="3454400"/>
          </a:xfrm>
          <a:prstGeom prst="rect">
            <a:avLst/>
          </a:prstGeom>
        </p:spPr>
      </p:pic>
      <p:pic>
        <p:nvPicPr>
          <p:cNvPr id="11" name="Image 10" descr="Une image contenant personne, enfant, intérieur, assis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C48EA9FC-E848-BC45-8617-DE746B2A60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69" y="2739217"/>
            <a:ext cx="33147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1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762618" y="862459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fille porte un pull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Image 12" descr="Une image contenant personne, habits, jeune, debou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2ABD0DBF-F1C8-1B49-AF22-60E334615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12" y="2200759"/>
            <a:ext cx="2677378" cy="3414470"/>
          </a:xfrm>
          <a:prstGeom prst="rect">
            <a:avLst/>
          </a:prstGeom>
        </p:spPr>
      </p:pic>
      <p:pic>
        <p:nvPicPr>
          <p:cNvPr id="6" name="Image 5" descr="Une image contenant personne, homme, habits, debout&#10;&#10;Description générée automatiquement">
            <a:extLst>
              <a:ext uri="{FF2B5EF4-FFF2-40B4-BE49-F238E27FC236}">
                <a16:creationId xmlns:a16="http://schemas.microsoft.com/office/drawing/2014/main" xmlns="" id="{6E53C0AA-7FA5-D948-A8BC-FA4F97EEB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71" y="2046853"/>
            <a:ext cx="2349500" cy="3632200"/>
          </a:xfrm>
          <a:prstGeom prst="rect">
            <a:avLst/>
          </a:prstGeom>
        </p:spPr>
      </p:pic>
      <p:pic>
        <p:nvPicPr>
          <p:cNvPr id="2" name="fille pull" descr="fille pull">
            <a:hlinkClick r:id="" action="ppaction://media"/>
            <a:extLst>
              <a:ext uri="{FF2B5EF4-FFF2-40B4-BE49-F238E27FC236}">
                <a16:creationId xmlns:a16="http://schemas.microsoft.com/office/drawing/2014/main" xmlns="" id="{489580AC-7DAC-CF48-867B-F82A4A56E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7098" y="635861"/>
            <a:ext cx="812800" cy="812800"/>
          </a:xfrm>
          <a:prstGeom prst="rect">
            <a:avLst/>
          </a:prstGeom>
        </p:spPr>
      </p:pic>
      <p:pic>
        <p:nvPicPr>
          <p:cNvPr id="9" name="Image 8" descr="Une image contenant personne, habits, intérieur, homme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26B045B5-170D-DC4C-95FA-29A623AEEB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6" y="2061274"/>
            <a:ext cx="2596625" cy="37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0589CD0-3460-C749-BFB3-3600E1329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391034F-5786-4C41-BF4A-122E73A55E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A384219E-D26F-2549-8702-1D75C8F962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928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607635" y="97094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fille met ses chaussettes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Image 12" descr="Une image contenant personne, intérieur, bébé, enfan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EBF329AB-7155-BF48-A3D6-AD9B137A9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6" y="2479729"/>
            <a:ext cx="2857500" cy="2590800"/>
          </a:xfrm>
          <a:prstGeom prst="rect">
            <a:avLst/>
          </a:prstGeom>
        </p:spPr>
      </p:pic>
      <p:pic>
        <p:nvPicPr>
          <p:cNvPr id="2" name="fille chaussettes" descr="fille chaussettes">
            <a:hlinkClick r:id="" action="ppaction://media"/>
            <a:extLst>
              <a:ext uri="{FF2B5EF4-FFF2-40B4-BE49-F238E27FC236}">
                <a16:creationId xmlns:a16="http://schemas.microsoft.com/office/drawing/2014/main" xmlns="" id="{70A4C376-75E2-684D-87BE-D9198958B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3559" y="635861"/>
            <a:ext cx="812800" cy="812800"/>
          </a:xfrm>
          <a:prstGeom prst="rect">
            <a:avLst/>
          </a:prstGeom>
        </p:spPr>
      </p:pic>
      <p:pic>
        <p:nvPicPr>
          <p:cNvPr id="6" name="Image 5" descr="Une image contenant personne, chapeau, équitation, portan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046BED6B-F039-6345-8F05-6C895C2777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493" y="1990157"/>
            <a:ext cx="2220455" cy="33022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FD0DE40-6451-2842-A987-E666D232C04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440" y="2291254"/>
            <a:ext cx="3737610" cy="27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6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607635" y="97094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garçon met ses chaussures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Image 5" descr="Une image contenant personne, chapeau, équitation, portan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046BED6B-F039-6345-8F05-6C895C277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12" y="2216257"/>
            <a:ext cx="2220455" cy="3302215"/>
          </a:xfrm>
          <a:prstGeom prst="rect">
            <a:avLst/>
          </a:prstGeom>
        </p:spPr>
      </p:pic>
      <p:pic>
        <p:nvPicPr>
          <p:cNvPr id="4" name="garçon chaussures" descr="garçon chaussures">
            <a:hlinkClick r:id="" action="ppaction://media"/>
            <a:extLst>
              <a:ext uri="{FF2B5EF4-FFF2-40B4-BE49-F238E27FC236}">
                <a16:creationId xmlns:a16="http://schemas.microsoft.com/office/drawing/2014/main" xmlns="" id="{6E872D3C-1DC4-7044-A6BF-D7D3C79FD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1051" y="558369"/>
            <a:ext cx="812800" cy="812800"/>
          </a:xfrm>
          <a:prstGeom prst="rect">
            <a:avLst/>
          </a:prstGeom>
        </p:spPr>
      </p:pic>
      <p:pic>
        <p:nvPicPr>
          <p:cNvPr id="9" name="Image 8" descr="Une image contenant personne, extérieur, jeune, trottoir&#10;&#10;Description générée automatiquement">
            <a:extLst>
              <a:ext uri="{FF2B5EF4-FFF2-40B4-BE49-F238E27FC236}">
                <a16:creationId xmlns:a16="http://schemas.microsoft.com/office/drawing/2014/main" xmlns="" id="{1614E5D4-8780-B54C-9646-9E50B386E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939" y="2489308"/>
            <a:ext cx="2946400" cy="2654300"/>
          </a:xfrm>
          <a:prstGeom prst="rect">
            <a:avLst/>
          </a:prstGeom>
        </p:spPr>
      </p:pic>
      <p:pic>
        <p:nvPicPr>
          <p:cNvPr id="11" name="Image 10" descr="Une image contenant personne, intérieur, bébé, enfan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A6FBADD1-FD3E-DB40-8B5C-20231F79B8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496" y="2533004"/>
            <a:ext cx="33401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762618" y="862459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garçon porte un pull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garçon pull" descr="garçon pull">
            <a:hlinkClick r:id="" action="ppaction://media"/>
            <a:extLst>
              <a:ext uri="{FF2B5EF4-FFF2-40B4-BE49-F238E27FC236}">
                <a16:creationId xmlns:a16="http://schemas.microsoft.com/office/drawing/2014/main" xmlns="" id="{FC39E647-617B-AF4D-A541-73C33EDCA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0569" y="558370"/>
            <a:ext cx="812800" cy="812800"/>
          </a:xfrm>
          <a:prstGeom prst="rect">
            <a:avLst/>
          </a:prstGeom>
        </p:spPr>
      </p:pic>
      <p:pic>
        <p:nvPicPr>
          <p:cNvPr id="10" name="Image 9" descr="Une image contenant personne, tenant, homme, rayé&#10;&#10;Description générée automatiquement">
            <a:extLst>
              <a:ext uri="{FF2B5EF4-FFF2-40B4-BE49-F238E27FC236}">
                <a16:creationId xmlns:a16="http://schemas.microsoft.com/office/drawing/2014/main" xmlns="" id="{AA16BD96-D37D-3247-BBF2-1A3578199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191" y="1983782"/>
            <a:ext cx="2724258" cy="3867473"/>
          </a:xfrm>
          <a:prstGeom prst="rect">
            <a:avLst/>
          </a:prstGeom>
        </p:spPr>
      </p:pic>
      <p:pic>
        <p:nvPicPr>
          <p:cNvPr id="12" name="Image 11" descr="Une image contenant jeune, petit, garçon, planche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4A5770EA-ED36-0A41-8A60-D79EC9374A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442" y="1952786"/>
            <a:ext cx="2346251" cy="3929681"/>
          </a:xfrm>
          <a:prstGeom prst="rect">
            <a:avLst/>
          </a:prstGeom>
        </p:spPr>
      </p:pic>
      <p:pic>
        <p:nvPicPr>
          <p:cNvPr id="17" name="Image 16" descr="Une image contenant personne, habits, garçon, jeune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298854C1-52E9-4C40-9358-19B027AC3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84" y="2006708"/>
            <a:ext cx="22479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607635" y="97094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fille met ses chaussures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Image 5" descr="Une image contenant personne, chapeau, équitation, portant&#10;&#10;Description générée automatiquement">
            <a:extLst>
              <a:ext uri="{FF2B5EF4-FFF2-40B4-BE49-F238E27FC236}">
                <a16:creationId xmlns:a16="http://schemas.microsoft.com/office/drawing/2014/main" xmlns="" id="{046BED6B-F039-6345-8F05-6C895C277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39" y="2231755"/>
            <a:ext cx="2220455" cy="3302215"/>
          </a:xfrm>
          <a:prstGeom prst="rect">
            <a:avLst/>
          </a:prstGeom>
        </p:spPr>
      </p:pic>
      <p:pic>
        <p:nvPicPr>
          <p:cNvPr id="12" name="Image 11" descr="Une image contenant personne, intérieur, petit, enfant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4CE2A2D7-EB33-CD45-8E6F-AAC335D5B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997" y="2754224"/>
            <a:ext cx="3088431" cy="2375716"/>
          </a:xfrm>
          <a:prstGeom prst="rect">
            <a:avLst/>
          </a:prstGeom>
        </p:spPr>
      </p:pic>
      <p:pic>
        <p:nvPicPr>
          <p:cNvPr id="5" name="Image 4" descr="Une image contenant personne, intérieur, enfant, petit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1ADDE6E6-27F7-F84C-A9C1-578A7BFD25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58" y="2696706"/>
            <a:ext cx="3841047" cy="2534832"/>
          </a:xfrm>
          <a:prstGeom prst="rect">
            <a:avLst/>
          </a:prstGeom>
        </p:spPr>
      </p:pic>
      <p:pic>
        <p:nvPicPr>
          <p:cNvPr id="10" name="Fille chaussures" descr="Fille chaussures">
            <a:hlinkClick r:id="" action="ppaction://media"/>
            <a:extLst>
              <a:ext uri="{FF2B5EF4-FFF2-40B4-BE49-F238E27FC236}">
                <a16:creationId xmlns:a16="http://schemas.microsoft.com/office/drawing/2014/main" xmlns="" id="{D20E49FD-F742-BE4A-9FB4-4FA74BEBB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16583" y="4808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8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607635" y="97094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bébé met ses chaussettes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bébé chaussettes" descr="bébé chaussettes">
            <a:hlinkClick r:id="" action="ppaction://media"/>
            <a:extLst>
              <a:ext uri="{FF2B5EF4-FFF2-40B4-BE49-F238E27FC236}">
                <a16:creationId xmlns:a16="http://schemas.microsoft.com/office/drawing/2014/main" xmlns="" id="{D923F1BC-1BB7-AF41-ADB9-B9F628454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1119" y="682356"/>
            <a:ext cx="812800" cy="812800"/>
          </a:xfrm>
          <a:prstGeom prst="rect">
            <a:avLst/>
          </a:prstGeom>
        </p:spPr>
      </p:pic>
      <p:pic>
        <p:nvPicPr>
          <p:cNvPr id="9" name="Image 8" descr="Une image contenant personne, garçon, enfant, petit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9EFE2827-67EE-284C-8484-5521B6E74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68" y="2582513"/>
            <a:ext cx="3416300" cy="2374900"/>
          </a:xfrm>
          <a:prstGeom prst="rect">
            <a:avLst/>
          </a:prstGeom>
        </p:spPr>
      </p:pic>
      <p:pic>
        <p:nvPicPr>
          <p:cNvPr id="13" name="Image 12" descr="Une image contenant personne, intérieur, bébé, enfant&#10;&#10;Description générée automatiquement">
            <a:extLst>
              <a:ext uri="{FF2B5EF4-FFF2-40B4-BE49-F238E27FC236}">
                <a16:creationId xmlns:a16="http://schemas.microsoft.com/office/drawing/2014/main" xmlns="" id="{EBF329AB-7155-BF48-A3D6-AD9B137A9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84" y="2443566"/>
            <a:ext cx="2857500" cy="2590800"/>
          </a:xfrm>
          <a:prstGeom prst="rect">
            <a:avLst/>
          </a:prstGeom>
        </p:spPr>
      </p:pic>
      <p:pic>
        <p:nvPicPr>
          <p:cNvPr id="18" name="Image 17" descr="Une image contenant personne, intérieur, enfant, petit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8DA1CC73-E243-584E-96D6-974ACDAD7E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216" y="2454221"/>
            <a:ext cx="33147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7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875649" y="986713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bébé porte une culotte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bébé culotte" descr="bébé culotte">
            <a:hlinkClick r:id="" action="ppaction://media"/>
            <a:extLst>
              <a:ext uri="{FF2B5EF4-FFF2-40B4-BE49-F238E27FC236}">
                <a16:creationId xmlns:a16="http://schemas.microsoft.com/office/drawing/2014/main" xmlns="" id="{8F5472EF-9A07-E047-AD73-4A8223773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4304" y="673538"/>
            <a:ext cx="812800" cy="812800"/>
          </a:xfrm>
          <a:prstGeom prst="rect">
            <a:avLst/>
          </a:prstGeom>
        </p:spPr>
      </p:pic>
      <p:pic>
        <p:nvPicPr>
          <p:cNvPr id="6" name="Image 5" descr="Une image contenant personne, garçon, enfant, petit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CF431D8C-6F5F-8D49-9D33-FF90901D9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68" y="2635688"/>
            <a:ext cx="3416300" cy="2374900"/>
          </a:xfrm>
          <a:prstGeom prst="rect">
            <a:avLst/>
          </a:prstGeom>
        </p:spPr>
      </p:pic>
      <p:pic>
        <p:nvPicPr>
          <p:cNvPr id="11" name="Image 10" descr="Une image contenant bébé, personne, intérieur, tenant&#10;&#10;Description générée automatiquement">
            <a:extLst>
              <a:ext uri="{FF2B5EF4-FFF2-40B4-BE49-F238E27FC236}">
                <a16:creationId xmlns:a16="http://schemas.microsoft.com/office/drawing/2014/main" xmlns="" id="{86700C18-0878-1B4C-A765-D2061A4DE1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76" y="2396358"/>
            <a:ext cx="2799349" cy="2938736"/>
          </a:xfrm>
          <a:prstGeom prst="rect">
            <a:avLst/>
          </a:prstGeom>
        </p:spPr>
      </p:pic>
      <p:pic>
        <p:nvPicPr>
          <p:cNvPr id="16" name="Image 15" descr="Une image contenant tenant, petit, enfant, debout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C984B5DE-2C7C-BB4C-9CE3-589552E73A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11" y="2112577"/>
            <a:ext cx="2955331" cy="325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2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875649" y="986713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fille  porte une jupe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Image 11" descr="Une image contenant personne, homme, habits, debou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03A9372D-B5BF-6944-8528-2B831D01C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91" y="2402238"/>
            <a:ext cx="2020833" cy="3124099"/>
          </a:xfrm>
          <a:prstGeom prst="rect">
            <a:avLst/>
          </a:prstGeom>
        </p:spPr>
      </p:pic>
      <p:pic>
        <p:nvPicPr>
          <p:cNvPr id="4" name="fille jupe" descr="fille jupe">
            <a:hlinkClick r:id="" action="ppaction://media"/>
            <a:extLst>
              <a:ext uri="{FF2B5EF4-FFF2-40B4-BE49-F238E27FC236}">
                <a16:creationId xmlns:a16="http://schemas.microsoft.com/office/drawing/2014/main" xmlns="" id="{49F046F2-1123-0D4B-9E6F-ED6531C6A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9972" y="515883"/>
            <a:ext cx="812800" cy="812800"/>
          </a:xfrm>
          <a:prstGeom prst="rect">
            <a:avLst/>
          </a:prstGeom>
        </p:spPr>
      </p:pic>
      <p:pic>
        <p:nvPicPr>
          <p:cNvPr id="6" name="Image 5" descr="Une image contenant habits, femme, debout, homme&#10;&#10;Description générée automatiquement">
            <a:extLst>
              <a:ext uri="{FF2B5EF4-FFF2-40B4-BE49-F238E27FC236}">
                <a16:creationId xmlns:a16="http://schemas.microsoft.com/office/drawing/2014/main" xmlns="" id="{EEC8DD57-D364-174E-85A0-8142C5AF7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46" y="2402238"/>
            <a:ext cx="2133381" cy="311565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9611D6B2-CBD0-FD4E-A802-26B64ADDF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4172" y="25837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5" name="Image 2" descr="Girl, Lying, Relax, Young, White, Happy, Child, People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5ECED9DA-A52D-2D46-927D-CC29FD17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9160" r="18991" b="22279"/>
          <a:stretch>
            <a:fillRect/>
          </a:stretch>
        </p:blipFill>
        <p:spPr bwMode="auto">
          <a:xfrm>
            <a:off x="7295210" y="2369676"/>
            <a:ext cx="40386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67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607635" y="97094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monsieur met ses chaussures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monsieur chaussures" descr="monsieur chaussures">
            <a:hlinkClick r:id="" action="ppaction://media"/>
            <a:extLst>
              <a:ext uri="{FF2B5EF4-FFF2-40B4-BE49-F238E27FC236}">
                <a16:creationId xmlns:a16="http://schemas.microsoft.com/office/drawing/2014/main" xmlns="" id="{F302B414-D4E8-5D46-B22D-EDA114DAD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9614" y="610476"/>
            <a:ext cx="812800" cy="812800"/>
          </a:xfrm>
          <a:prstGeom prst="rect">
            <a:avLst/>
          </a:prstGeom>
        </p:spPr>
      </p:pic>
      <p:pic>
        <p:nvPicPr>
          <p:cNvPr id="9" name="Image 8" descr="Une image contenant personne, intérieur, petit, table&#10;&#10;Description générée automatiquement">
            <a:extLst>
              <a:ext uri="{FF2B5EF4-FFF2-40B4-BE49-F238E27FC236}">
                <a16:creationId xmlns:a16="http://schemas.microsoft.com/office/drawing/2014/main" xmlns="" id="{86B4CC48-4233-8B45-ACD1-D5EAF0EA4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73" y="2793124"/>
            <a:ext cx="3492500" cy="2438400"/>
          </a:xfrm>
          <a:prstGeom prst="rect">
            <a:avLst/>
          </a:prstGeom>
        </p:spPr>
      </p:pic>
      <p:pic>
        <p:nvPicPr>
          <p:cNvPr id="13" name="Image 12" descr="Une image contenant homme, debout, planche, tenant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FFDBE757-AA82-D94E-A3D1-FC433BF595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52" y="2380374"/>
            <a:ext cx="2311400" cy="3263900"/>
          </a:xfrm>
          <a:prstGeom prst="rect">
            <a:avLst/>
          </a:prstGeom>
        </p:spPr>
      </p:pic>
      <p:pic>
        <p:nvPicPr>
          <p:cNvPr id="17" name="Image 16" descr="Une image contenant personne, extérieur, habits, homme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0CC91AD3-DC41-DD44-B24A-CDDC4652AE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96" y="2222937"/>
            <a:ext cx="2229954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875649" y="986713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fille regarde les habits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fille habits" descr="fille habits">
            <a:hlinkClick r:id="" action="ppaction://media"/>
            <a:extLst>
              <a:ext uri="{FF2B5EF4-FFF2-40B4-BE49-F238E27FC236}">
                <a16:creationId xmlns:a16="http://schemas.microsoft.com/office/drawing/2014/main" xmlns="" id="{9046A05E-D0BD-7C41-9CE9-0C9EDE07F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3849" y="657772"/>
            <a:ext cx="812800" cy="812800"/>
          </a:xfrm>
          <a:prstGeom prst="rect">
            <a:avLst/>
          </a:prstGeom>
        </p:spPr>
      </p:pic>
      <p:pic>
        <p:nvPicPr>
          <p:cNvPr id="9" name="Image 8" descr="Une image contenant personne, homme, petit, jeune&#10;&#10;Description générée automatiquement">
            <a:extLst>
              <a:ext uri="{FF2B5EF4-FFF2-40B4-BE49-F238E27FC236}">
                <a16:creationId xmlns:a16="http://schemas.microsoft.com/office/drawing/2014/main" xmlns="" id="{20B38162-DC43-4542-BC1B-9BF151CC8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348" y="2479346"/>
            <a:ext cx="3946181" cy="2329137"/>
          </a:xfrm>
          <a:prstGeom prst="rect">
            <a:avLst/>
          </a:prstGeom>
        </p:spPr>
      </p:pic>
      <p:pic>
        <p:nvPicPr>
          <p:cNvPr id="12" name="Image 11" descr="Une image contenant personne, homme, habits, debout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03A9372D-B5BF-6944-8528-2B831D01C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44" y="2325951"/>
            <a:ext cx="2020833" cy="3124099"/>
          </a:xfrm>
          <a:prstGeom prst="rect">
            <a:avLst/>
          </a:prstGeom>
        </p:spPr>
      </p:pic>
      <p:pic>
        <p:nvPicPr>
          <p:cNvPr id="17" name="Image 16" descr="Une image contenant herbe, extérieur, champ, petit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6DEBC202-872C-774C-8956-6AAE414226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275" y="2471464"/>
            <a:ext cx="34544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875649" y="986713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dame lave le linge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Image 3" descr="Une image contenant appareil, personne, femme, homme&#10;&#10;Description générée automatiquement">
            <a:extLst>
              <a:ext uri="{FF2B5EF4-FFF2-40B4-BE49-F238E27FC236}">
                <a16:creationId xmlns:a16="http://schemas.microsoft.com/office/drawing/2014/main" xmlns="" id="{21E6B41C-208B-1D43-A0AF-FE6DDB874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87" y="2028232"/>
            <a:ext cx="3498911" cy="2801534"/>
          </a:xfrm>
          <a:prstGeom prst="rect">
            <a:avLst/>
          </a:prstGeom>
        </p:spPr>
      </p:pic>
      <p:pic>
        <p:nvPicPr>
          <p:cNvPr id="9" name="Image 8" descr="Une image contenant intérieur, lit, petit, fille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217748EA-B1DA-AE4F-9B4F-8C03D47A6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29" y="2216384"/>
            <a:ext cx="3631753" cy="2425231"/>
          </a:xfrm>
          <a:prstGeom prst="rect">
            <a:avLst/>
          </a:prstGeom>
        </p:spPr>
      </p:pic>
      <p:pic>
        <p:nvPicPr>
          <p:cNvPr id="17" name="DAME LINGE" descr="DAME LINGE">
            <a:hlinkClick r:id="" action="ppaction://media"/>
            <a:extLst>
              <a:ext uri="{FF2B5EF4-FFF2-40B4-BE49-F238E27FC236}">
                <a16:creationId xmlns:a16="http://schemas.microsoft.com/office/drawing/2014/main" xmlns="" id="{F2CA6A94-8E78-7148-9962-6EB31A9FC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51241" y="705069"/>
            <a:ext cx="812800" cy="8128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6EA91786-308B-184F-AFD9-99A21C83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8970" y="1930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49" name="Image 3" descr="Laundry Day, Hand Wash, Washboard, Tub, Zinc Tub, Boy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7A7BDE45-9E22-4249-B780-27ABCBB96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913" y="1758196"/>
            <a:ext cx="35306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06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590D368-3BBA-9E43-BF47-A10F72C18502}"/>
              </a:ext>
            </a:extLst>
          </p:cNvPr>
          <p:cNvSpPr txBox="1"/>
          <p:nvPr/>
        </p:nvSpPr>
        <p:spPr>
          <a:xfrm>
            <a:off x="3638939" y="597159"/>
            <a:ext cx="529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Diapo pour les consignes traduites</a:t>
            </a:r>
          </a:p>
        </p:txBody>
      </p:sp>
    </p:spTree>
    <p:extLst>
      <p:ext uri="{BB962C8B-B14F-4D97-AF65-F5344CB8AC3E}">
        <p14:creationId xmlns:p14="http://schemas.microsoft.com/office/powerpoint/2010/main" val="2310871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875649" y="986713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Les filles  portent une jupe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Image 11" descr="Une image contenant personne, homme, habits, debou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03A9372D-B5BF-6944-8528-2B831D01CB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25" y="2172493"/>
            <a:ext cx="2020833" cy="3124099"/>
          </a:xfrm>
          <a:prstGeom prst="rect">
            <a:avLst/>
          </a:prstGeom>
        </p:spPr>
      </p:pic>
      <p:pic>
        <p:nvPicPr>
          <p:cNvPr id="6" name="Image 5" descr="Une image contenant habits, femme, debout, homme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EEC8DD57-D364-174E-85A0-8142C5AF7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37" y="2176715"/>
            <a:ext cx="2133381" cy="3115657"/>
          </a:xfrm>
          <a:prstGeom prst="rect">
            <a:avLst/>
          </a:prstGeom>
        </p:spPr>
      </p:pic>
      <p:pic>
        <p:nvPicPr>
          <p:cNvPr id="2" name="filles jupe" descr="filles jupe">
            <a:hlinkClick r:id="" action="ppaction://media"/>
            <a:extLst>
              <a:ext uri="{FF2B5EF4-FFF2-40B4-BE49-F238E27FC236}">
                <a16:creationId xmlns:a16="http://schemas.microsoft.com/office/drawing/2014/main" xmlns="" id="{9CC06EB4-E05A-B54D-A037-697ABF685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51242" y="515882"/>
            <a:ext cx="812800" cy="8128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A7DED3E4-D394-5540-A4FF-7BF831BCE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875" y="232595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3073" name="Image 4" descr="Girls, Women, People, Skirts, Shoes, Heels, Fashion">
            <a:extLst>
              <a:ext uri="{FF2B5EF4-FFF2-40B4-BE49-F238E27FC236}">
                <a16:creationId xmlns:a16="http://schemas.microsoft.com/office/drawing/2014/main" xmlns="" id="{B2C10C8E-87AC-FB49-90F1-CBAEB9ED3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875" y="2325951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65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0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2064835" y="93941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grand-père porte des lunettes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gd père lunettes" descr="gd père lunettes">
            <a:hlinkClick r:id="" action="ppaction://media"/>
            <a:extLst>
              <a:ext uri="{FF2B5EF4-FFF2-40B4-BE49-F238E27FC236}">
                <a16:creationId xmlns:a16="http://schemas.microsoft.com/office/drawing/2014/main" xmlns="" id="{62939A1C-9F63-DA4F-BD8A-2B84CA7D2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2317" y="657772"/>
            <a:ext cx="812800" cy="812800"/>
          </a:xfrm>
          <a:prstGeom prst="rect">
            <a:avLst/>
          </a:prstGeom>
        </p:spPr>
      </p:pic>
      <p:pic>
        <p:nvPicPr>
          <p:cNvPr id="13" name="Image 12" descr="Une image contenant personne, enfant, intérieur, assis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FAB3E2AD-2580-494E-91E6-461F24764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34" y="2912638"/>
            <a:ext cx="3314700" cy="1968500"/>
          </a:xfrm>
          <a:prstGeom prst="rect">
            <a:avLst/>
          </a:prstGeom>
        </p:spPr>
      </p:pic>
      <p:pic>
        <p:nvPicPr>
          <p:cNvPr id="10" name="Image 9" descr="Une image contenant personne, homme, intérieur, aîné&#10;&#10;Description générée automatiquement">
            <a:extLst>
              <a:ext uri="{FF2B5EF4-FFF2-40B4-BE49-F238E27FC236}">
                <a16:creationId xmlns:a16="http://schemas.microsoft.com/office/drawing/2014/main" xmlns="" id="{865801FE-F3E6-0E4D-A6B5-37BE32769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847" y="2651016"/>
            <a:ext cx="3390900" cy="2501900"/>
          </a:xfrm>
          <a:prstGeom prst="rect">
            <a:avLst/>
          </a:prstGeom>
        </p:spPr>
      </p:pic>
      <p:pic>
        <p:nvPicPr>
          <p:cNvPr id="16" name="Image 15" descr="Une image contenant personne, homme, tenant, debout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1ECF6977-249E-0948-8B43-E211AE57F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157" y="2269358"/>
            <a:ext cx="21717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875649" y="986713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bébé porte une jupe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Image 4" descr="Une image contenant personne, parapluie, tenant, petit&#10;&#10;Description générée automatiquement">
            <a:extLst>
              <a:ext uri="{FF2B5EF4-FFF2-40B4-BE49-F238E27FC236}">
                <a16:creationId xmlns:a16="http://schemas.microsoft.com/office/drawing/2014/main" xmlns="" id="{DE74EF8E-2AED-E748-81F7-8F436F309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65" y="1958865"/>
            <a:ext cx="3327400" cy="3886200"/>
          </a:xfrm>
          <a:prstGeom prst="rect">
            <a:avLst/>
          </a:prstGeom>
        </p:spPr>
      </p:pic>
      <p:pic>
        <p:nvPicPr>
          <p:cNvPr id="10" name="Image 9" descr="Une image contenant bébé, personne, intérieur, enfant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2A2FAEB0-A00C-B642-AB11-FDFA317C0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24" y="2390009"/>
            <a:ext cx="3149600" cy="3213100"/>
          </a:xfrm>
          <a:prstGeom prst="rect">
            <a:avLst/>
          </a:prstGeom>
        </p:spPr>
      </p:pic>
      <p:pic>
        <p:nvPicPr>
          <p:cNvPr id="16" name="Image 15" descr="Une image contenant personne, intérieur, bébé, enfant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A4C7895B-5EAA-2444-87CB-EC79A1D8BD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186" y="2533004"/>
            <a:ext cx="3340100" cy="2628900"/>
          </a:xfrm>
          <a:prstGeom prst="rect">
            <a:avLst/>
          </a:prstGeom>
        </p:spPr>
      </p:pic>
      <p:pic>
        <p:nvPicPr>
          <p:cNvPr id="13" name="bébé jupe" descr="bébé jupe">
            <a:hlinkClick r:id="" action="ppaction://media"/>
            <a:extLst>
              <a:ext uri="{FF2B5EF4-FFF2-40B4-BE49-F238E27FC236}">
                <a16:creationId xmlns:a16="http://schemas.microsoft.com/office/drawing/2014/main" xmlns="" id="{8606D934-B0EF-D64F-91C6-5FEE31A56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61600" y="736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2064835" y="93941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monsieur porte un manteau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Image 4" descr="Une image contenant personne, homme, complet, habits&#10;&#10;Description générée automatiquement">
            <a:extLst>
              <a:ext uri="{FF2B5EF4-FFF2-40B4-BE49-F238E27FC236}">
                <a16:creationId xmlns:a16="http://schemas.microsoft.com/office/drawing/2014/main" xmlns="" id="{AFAAEE88-3D90-014F-AA89-3E32B54C5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18" y="1900649"/>
            <a:ext cx="2298700" cy="3746500"/>
          </a:xfrm>
          <a:prstGeom prst="rect">
            <a:avLst/>
          </a:prstGeom>
        </p:spPr>
      </p:pic>
      <p:pic>
        <p:nvPicPr>
          <p:cNvPr id="9" name="mr manteau" descr="mr manteau">
            <a:hlinkClick r:id="" action="ppaction://media"/>
            <a:extLst>
              <a:ext uri="{FF2B5EF4-FFF2-40B4-BE49-F238E27FC236}">
                <a16:creationId xmlns:a16="http://schemas.microsoft.com/office/drawing/2014/main" xmlns="" id="{2B03D644-E5FF-574D-8A8D-38825BF2D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1600" y="673538"/>
            <a:ext cx="812800" cy="812800"/>
          </a:xfrm>
          <a:prstGeom prst="rect">
            <a:avLst/>
          </a:prstGeom>
        </p:spPr>
      </p:pic>
      <p:pic>
        <p:nvPicPr>
          <p:cNvPr id="16" name="Image 15" descr="Une image contenant homme, debout, posant, jeune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403F5CD9-F955-854F-9B38-F563AE209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54" y="1965653"/>
            <a:ext cx="2626844" cy="3563006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1BB589AD-83E4-DF42-9D50-CDFDC55A0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810" y="24658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097" name="Image 5" descr="Man, Roads, Forest, Male, Men, Bitumen, Tarmac, Highway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96CEC3DA-ED20-AC44-A547-F2914ED85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6" t="18321" r="27190" b="12042"/>
          <a:stretch>
            <a:fillRect/>
          </a:stretch>
        </p:blipFill>
        <p:spPr bwMode="auto">
          <a:xfrm>
            <a:off x="7560838" y="2152226"/>
            <a:ext cx="2933881" cy="315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73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875649" y="986713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famille lave le linge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Image 3" descr="Une image contenant appareil, personne, femme, homme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21E6B41C-208B-1D43-A0AF-FE6DDB874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3" y="2501243"/>
            <a:ext cx="3695700" cy="2959100"/>
          </a:xfrm>
          <a:prstGeom prst="rect">
            <a:avLst/>
          </a:prstGeom>
        </p:spPr>
      </p:pic>
      <p:pic>
        <p:nvPicPr>
          <p:cNvPr id="9" name="Image 8" descr="Une image contenant intérieur, lit, petit, fille&#10;&#10;Description générée automatiquement">
            <a:extLst>
              <a:ext uri="{FF2B5EF4-FFF2-40B4-BE49-F238E27FC236}">
                <a16:creationId xmlns:a16="http://schemas.microsoft.com/office/drawing/2014/main" xmlns="" id="{217748EA-B1DA-AE4F-9B4F-8C03D47A6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65" y="2685612"/>
            <a:ext cx="3784600" cy="2527300"/>
          </a:xfrm>
          <a:prstGeom prst="rect">
            <a:avLst/>
          </a:prstGeom>
        </p:spPr>
      </p:pic>
      <p:pic>
        <p:nvPicPr>
          <p:cNvPr id="12" name="Image 11" descr="Une image contenant intérieur, personne, femme, table&#10;&#10;Description générée automatiquement">
            <a:extLst>
              <a:ext uri="{FF2B5EF4-FFF2-40B4-BE49-F238E27FC236}">
                <a16:creationId xmlns:a16="http://schemas.microsoft.com/office/drawing/2014/main" xmlns="" id="{C4AF6A72-F1A2-EF41-8F8D-D17A129B7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45" y="2708166"/>
            <a:ext cx="3771900" cy="2387600"/>
          </a:xfrm>
          <a:prstGeom prst="rect">
            <a:avLst/>
          </a:prstGeom>
        </p:spPr>
      </p:pic>
      <p:pic>
        <p:nvPicPr>
          <p:cNvPr id="2" name="famille linge" descr="famille linge">
            <a:hlinkClick r:id="" action="ppaction://media"/>
            <a:extLst>
              <a:ext uri="{FF2B5EF4-FFF2-40B4-BE49-F238E27FC236}">
                <a16:creationId xmlns:a16="http://schemas.microsoft.com/office/drawing/2014/main" xmlns="" id="{428EA8B5-8F15-BE4C-80A9-628B88D07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55738" y="5947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1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2064835" y="93941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fille porte un manteau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fille manteau" descr="fille manteau">
            <a:hlinkClick r:id="" action="ppaction://media"/>
            <a:extLst>
              <a:ext uri="{FF2B5EF4-FFF2-40B4-BE49-F238E27FC236}">
                <a16:creationId xmlns:a16="http://schemas.microsoft.com/office/drawing/2014/main" xmlns="" id="{86DB7751-3F90-9640-AC64-84A009444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5834" y="594710"/>
            <a:ext cx="812800" cy="812800"/>
          </a:xfrm>
          <a:prstGeom prst="rect">
            <a:avLst/>
          </a:prstGeom>
        </p:spPr>
      </p:pic>
      <p:pic>
        <p:nvPicPr>
          <p:cNvPr id="9" name="Image 8" descr="Une image contenant herbe, extérieur, champ, petit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3EEB9CCD-A735-9E43-A27C-BB11B6A7B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83" y="2739477"/>
            <a:ext cx="3271405" cy="2321254"/>
          </a:xfrm>
          <a:prstGeom prst="rect">
            <a:avLst/>
          </a:prstGeom>
        </p:spPr>
      </p:pic>
      <p:pic>
        <p:nvPicPr>
          <p:cNvPr id="12" name="Image 11" descr="Une image contenant personne, habits, intérieur, complet&#10;&#10;Description générée automatiquement">
            <a:extLst>
              <a:ext uri="{FF2B5EF4-FFF2-40B4-BE49-F238E27FC236}">
                <a16:creationId xmlns:a16="http://schemas.microsoft.com/office/drawing/2014/main" xmlns="" id="{4AF3C2AA-007D-3C48-8ED3-5D40F2F9D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941" y="2286001"/>
            <a:ext cx="2344841" cy="3673584"/>
          </a:xfrm>
          <a:prstGeom prst="rect">
            <a:avLst/>
          </a:prstGeom>
        </p:spPr>
      </p:pic>
      <p:pic>
        <p:nvPicPr>
          <p:cNvPr id="16" name="Image 15" descr="Une image contenant personne, homme, debout, habits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231BFB94-A841-5B4D-9FD3-0AF41E1A8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37" y="2290817"/>
            <a:ext cx="24638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2064835" y="93941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Les enfants portent un pyjama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enfants pyjama" descr="enfants pyjama">
            <a:hlinkClick r:id="" action="ppaction://media"/>
            <a:extLst>
              <a:ext uri="{FF2B5EF4-FFF2-40B4-BE49-F238E27FC236}">
                <a16:creationId xmlns:a16="http://schemas.microsoft.com/office/drawing/2014/main" xmlns="" id="{6BE2D38B-8F0D-B94C-8596-93E1238B9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8897" y="437055"/>
            <a:ext cx="812800" cy="812800"/>
          </a:xfrm>
          <a:prstGeom prst="rect">
            <a:avLst/>
          </a:prstGeom>
        </p:spPr>
      </p:pic>
      <p:pic>
        <p:nvPicPr>
          <p:cNvPr id="6" name="Image 5" descr="Une image contenant personne, habits, posant, debout&#10;&#10;Description générée automatiquement">
            <a:extLst>
              <a:ext uri="{FF2B5EF4-FFF2-40B4-BE49-F238E27FC236}">
                <a16:creationId xmlns:a16="http://schemas.microsoft.com/office/drawing/2014/main" xmlns="" id="{75F4783B-2BC4-9A40-8E54-3A17091B4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81" y="1876096"/>
            <a:ext cx="2298700" cy="4114800"/>
          </a:xfrm>
          <a:prstGeom prst="rect">
            <a:avLst/>
          </a:prstGeom>
        </p:spPr>
      </p:pic>
      <p:pic>
        <p:nvPicPr>
          <p:cNvPr id="11" name="Image 10" descr="Une image contenant personne, posant, photo, homme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2D609E73-41F9-974C-9042-5036059DA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175" y="2628680"/>
            <a:ext cx="4559345" cy="2164037"/>
          </a:xfrm>
          <a:prstGeom prst="rect">
            <a:avLst/>
          </a:prstGeom>
        </p:spPr>
      </p:pic>
      <p:pic>
        <p:nvPicPr>
          <p:cNvPr id="17" name="Image 16" descr="Une image contenant personne, photo, table, posant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B79D65BF-BC79-E048-8E72-2C0829875C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68" y="1860330"/>
            <a:ext cx="2547088" cy="40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0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2064835" y="93941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Les enfants portent des lunettes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enfants lunettes" descr="enfants lunettes">
            <a:hlinkClick r:id="" action="ppaction://media"/>
            <a:extLst>
              <a:ext uri="{FF2B5EF4-FFF2-40B4-BE49-F238E27FC236}">
                <a16:creationId xmlns:a16="http://schemas.microsoft.com/office/drawing/2014/main" xmlns="" id="{DF2E7EB1-6C3F-694C-9649-F5140B510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71959" y="610475"/>
            <a:ext cx="812800" cy="812800"/>
          </a:xfrm>
          <a:prstGeom prst="rect">
            <a:avLst/>
          </a:prstGeom>
        </p:spPr>
      </p:pic>
      <p:pic>
        <p:nvPicPr>
          <p:cNvPr id="6" name="Image 5" descr="Une image contenant personne, habits, fille, femme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D82BE095-CDA8-3A48-988E-40A603DC1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15" y="2617075"/>
            <a:ext cx="3075950" cy="2312495"/>
          </a:xfrm>
          <a:prstGeom prst="rect">
            <a:avLst/>
          </a:prstGeom>
        </p:spPr>
      </p:pic>
      <p:pic>
        <p:nvPicPr>
          <p:cNvPr id="11" name="Image 10" descr="Une image contenant personne, posant, photo, homme&#10;&#10;Description générée automatiquement">
            <a:extLst>
              <a:ext uri="{FF2B5EF4-FFF2-40B4-BE49-F238E27FC236}">
                <a16:creationId xmlns:a16="http://schemas.microsoft.com/office/drawing/2014/main" xmlns="" id="{E5FD8E11-0AB5-4B4F-8799-27B26C08F3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7" y="2975523"/>
            <a:ext cx="3505200" cy="1663700"/>
          </a:xfrm>
          <a:prstGeom prst="rect">
            <a:avLst/>
          </a:prstGeom>
        </p:spPr>
      </p:pic>
      <p:pic>
        <p:nvPicPr>
          <p:cNvPr id="17" name="Image 16" descr="Une image contenant poupée, pièce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CD577E82-A5A6-2042-B127-DC6BDD32F7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340" y="2137541"/>
            <a:ext cx="3009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2064835" y="93941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monsieur porte une veste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mr veste" descr="mr veste">
            <a:hlinkClick r:id="" action="ppaction://media"/>
            <a:extLst>
              <a:ext uri="{FF2B5EF4-FFF2-40B4-BE49-F238E27FC236}">
                <a16:creationId xmlns:a16="http://schemas.microsoft.com/office/drawing/2014/main" xmlns="" id="{EEE6C3A9-A0BF-5045-9DAD-E4F2B6AD9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8441" y="626241"/>
            <a:ext cx="812800" cy="812800"/>
          </a:xfrm>
          <a:prstGeom prst="rect">
            <a:avLst/>
          </a:prstGeom>
        </p:spPr>
      </p:pic>
      <p:pic>
        <p:nvPicPr>
          <p:cNvPr id="6" name="Image 5" descr="Une image contenant personne, homme, complet, habits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F1CCA62D-91F3-BE4F-89B4-EBD9F46F8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13" y="1918357"/>
            <a:ext cx="2440706" cy="3977946"/>
          </a:xfrm>
          <a:prstGeom prst="rect">
            <a:avLst/>
          </a:prstGeom>
        </p:spPr>
      </p:pic>
      <p:pic>
        <p:nvPicPr>
          <p:cNvPr id="11" name="Image 10" descr="Une image contenant homme, debout, planche, jeune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8EBDB7ED-ECE5-8B4D-A489-A3B6EDA63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693" y="2111264"/>
            <a:ext cx="2421854" cy="365891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E550AF65-AC5C-CF47-9F9E-1A6BED258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197" y="2344837"/>
            <a:ext cx="147979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121" name="Image 5" descr="Man, Roads, Forest, Male, Men, Bitumen, Tarmac, Highway">
            <a:extLst>
              <a:ext uri="{FF2B5EF4-FFF2-40B4-BE49-F238E27FC236}">
                <a16:creationId xmlns:a16="http://schemas.microsoft.com/office/drawing/2014/main" xmlns="" id="{A7A2A7CF-5D42-424D-B8D4-5FDEA1829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6" t="18321" r="27190" b="12042"/>
          <a:stretch>
            <a:fillRect/>
          </a:stretch>
        </p:blipFill>
        <p:spPr bwMode="auto">
          <a:xfrm>
            <a:off x="7587197" y="2344837"/>
            <a:ext cx="3021243" cy="32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6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1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2064835" y="93941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garçon porte un manteau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garçon manteau" descr="garçon manteau">
            <a:hlinkClick r:id="" action="ppaction://media"/>
            <a:extLst>
              <a:ext uri="{FF2B5EF4-FFF2-40B4-BE49-F238E27FC236}">
                <a16:creationId xmlns:a16="http://schemas.microsoft.com/office/drawing/2014/main" xmlns="" id="{C35A05DA-1976-D140-A2FE-9288B5081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5379" y="642007"/>
            <a:ext cx="812800" cy="812800"/>
          </a:xfrm>
          <a:prstGeom prst="rect">
            <a:avLst/>
          </a:prstGeom>
        </p:spPr>
      </p:pic>
      <p:pic>
        <p:nvPicPr>
          <p:cNvPr id="6" name="Image 5" descr="Une image contenant personne, tenant, homme, rayé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BAC67A5D-F3DE-B249-AC92-014B83AE55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75" y="2081047"/>
            <a:ext cx="2582901" cy="3666797"/>
          </a:xfrm>
          <a:prstGeom prst="rect">
            <a:avLst/>
          </a:prstGeom>
        </p:spPr>
      </p:pic>
      <p:pic>
        <p:nvPicPr>
          <p:cNvPr id="11" name="Image 10" descr="Une image contenant personne, extérieur, bâtiment, debout&#10;&#10;Description générée automatiquement">
            <a:extLst>
              <a:ext uri="{FF2B5EF4-FFF2-40B4-BE49-F238E27FC236}">
                <a16:creationId xmlns:a16="http://schemas.microsoft.com/office/drawing/2014/main" xmlns="" id="{EBD63ACB-7FBC-B042-BCA1-360A5526D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53" y="2095061"/>
            <a:ext cx="2374900" cy="3708400"/>
          </a:xfrm>
          <a:prstGeom prst="rect">
            <a:avLst/>
          </a:prstGeom>
        </p:spPr>
      </p:pic>
      <p:pic>
        <p:nvPicPr>
          <p:cNvPr id="17" name="Image 16" descr="Manteaux et blousons | Enfant | Marks and Spencer FR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9947257D-CA31-3C45-9347-0091CDD09F5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474" y="2396359"/>
            <a:ext cx="2533773" cy="3130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1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5" name="Image 4" descr="Manteaux et blousons | Enfant | Marks and Spencer FR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2617A5CC-5AD2-44A4-A266-2CB48901AE2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6" y="3020085"/>
            <a:ext cx="1938020" cy="25222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F469EA3-F46B-4353-8E08-319F1AEE2694}"/>
              </a:ext>
            </a:extLst>
          </p:cNvPr>
          <p:cNvSpPr txBox="1"/>
          <p:nvPr/>
        </p:nvSpPr>
        <p:spPr>
          <a:xfrm>
            <a:off x="1235676" y="69197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garçon s’habille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Image 10" descr="Une image contenant personne, intérieur, habits, assis&#10;&#10;Description générée automatiquemen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B0CF293-C8A3-FD48-BFBF-79049E319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13" y="2991173"/>
            <a:ext cx="2945729" cy="2388684"/>
          </a:xfrm>
          <a:prstGeom prst="rect">
            <a:avLst/>
          </a:prstGeom>
        </p:spPr>
      </p:pic>
      <p:pic>
        <p:nvPicPr>
          <p:cNvPr id="12" name="Image 11" descr="Une image contenant personne, intérieur, petit, enfant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8E907CB7-5364-9A4F-A404-1A01C03888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8529" y="2971200"/>
            <a:ext cx="3088431" cy="2375716"/>
          </a:xfrm>
          <a:prstGeom prst="rect">
            <a:avLst/>
          </a:prstGeom>
        </p:spPr>
      </p:pic>
      <p:pic>
        <p:nvPicPr>
          <p:cNvPr id="13" name="Son enregistré" descr="Son enregistré">
            <a:extLst>
              <a:ext uri="{FF2B5EF4-FFF2-40B4-BE49-F238E27FC236}">
                <a16:creationId xmlns:a16="http://schemas.microsoft.com/office/drawing/2014/main" xmlns="" id="{61741E79-562B-864B-A235-DFDBF2BBC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73474" y="362527"/>
            <a:ext cx="1015012" cy="1015012"/>
          </a:xfrm>
          <a:prstGeom prst="rect">
            <a:avLst/>
          </a:prstGeom>
        </p:spPr>
      </p:pic>
      <p:pic>
        <p:nvPicPr>
          <p:cNvPr id="10" name="Son enregistré" descr="Son enregistré">
            <a:hlinkClick r:id="" action="ppaction://media"/>
            <a:extLst>
              <a:ext uri="{FF2B5EF4-FFF2-40B4-BE49-F238E27FC236}">
                <a16:creationId xmlns:a16="http://schemas.microsoft.com/office/drawing/2014/main" xmlns="" id="{1EB178DB-2519-BC48-8E6B-A54711D143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9276" y="12767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4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2064835" y="93941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famille porte un pyjama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Image 5" descr="Une image contenant personne, habits, posant, debou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75F4783B-2BC4-9A40-8E54-3A17091B4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81" y="1876096"/>
            <a:ext cx="2298700" cy="4114800"/>
          </a:xfrm>
          <a:prstGeom prst="rect">
            <a:avLst/>
          </a:prstGeom>
        </p:spPr>
      </p:pic>
      <p:pic>
        <p:nvPicPr>
          <p:cNvPr id="17" name="Image 16" descr="Une image contenant personne, photo, table, posant&#10;&#10;Description générée automatiquement">
            <a:extLst>
              <a:ext uri="{FF2B5EF4-FFF2-40B4-BE49-F238E27FC236}">
                <a16:creationId xmlns:a16="http://schemas.microsoft.com/office/drawing/2014/main" xmlns="" id="{B79D65BF-BC79-E048-8E72-2C0829875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68" y="1860330"/>
            <a:ext cx="2547088" cy="4083269"/>
          </a:xfrm>
          <a:prstGeom prst="rect">
            <a:avLst/>
          </a:prstGeom>
        </p:spPr>
      </p:pic>
      <p:pic>
        <p:nvPicPr>
          <p:cNvPr id="4" name="famille pyjama" descr="famille pyjama">
            <a:hlinkClick r:id="" action="ppaction://media"/>
            <a:extLst>
              <a:ext uri="{FF2B5EF4-FFF2-40B4-BE49-F238E27FC236}">
                <a16:creationId xmlns:a16="http://schemas.microsoft.com/office/drawing/2014/main" xmlns="" id="{6FBBB87D-35B2-0F4C-853C-B60BD9BBF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19255" y="673538"/>
            <a:ext cx="812800" cy="812800"/>
          </a:xfrm>
          <a:prstGeom prst="rect">
            <a:avLst/>
          </a:prstGeom>
        </p:spPr>
      </p:pic>
      <p:pic>
        <p:nvPicPr>
          <p:cNvPr id="9" name="Image 8" descr="Une image contenant habits, personne, pyjama, intérieur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F3B2A07C-6803-C54E-8D2E-71F7C1CC8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312" y="1883541"/>
            <a:ext cx="2472777" cy="39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2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2064835" y="93941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fille porte une robe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Image 15" descr="Une image contenant personne, intérieur, petit, habits&#10;&#10;Description générée automatiquement">
            <a:extLst>
              <a:ext uri="{FF2B5EF4-FFF2-40B4-BE49-F238E27FC236}">
                <a16:creationId xmlns:a16="http://schemas.microsoft.com/office/drawing/2014/main" xmlns="" id="{FFC7F2C7-3DF0-3341-A891-BD064898F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30" y="2361286"/>
            <a:ext cx="2515693" cy="3390717"/>
          </a:xfrm>
          <a:prstGeom prst="rect">
            <a:avLst/>
          </a:prstGeom>
        </p:spPr>
      </p:pic>
      <p:pic>
        <p:nvPicPr>
          <p:cNvPr id="4" name="fille robe" descr="fille robe">
            <a:hlinkClick r:id="" action="ppaction://media"/>
            <a:extLst>
              <a:ext uri="{FF2B5EF4-FFF2-40B4-BE49-F238E27FC236}">
                <a16:creationId xmlns:a16="http://schemas.microsoft.com/office/drawing/2014/main" xmlns="" id="{3EF5265E-7A1E-034A-B7B8-E94BCFDFF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9614" y="500117"/>
            <a:ext cx="812800" cy="812800"/>
          </a:xfrm>
          <a:prstGeom prst="rect">
            <a:avLst/>
          </a:prstGeom>
        </p:spPr>
      </p:pic>
      <p:pic>
        <p:nvPicPr>
          <p:cNvPr id="6" name="Image 5" descr="Une image contenant personne, habits, fille, femme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095AF744-207E-1A48-BDD5-433F7723B9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90" y="2543285"/>
            <a:ext cx="3530600" cy="2654300"/>
          </a:xfrm>
          <a:prstGeom prst="rect">
            <a:avLst/>
          </a:prstGeom>
        </p:spPr>
      </p:pic>
      <p:pic>
        <p:nvPicPr>
          <p:cNvPr id="11" name="Image 10" descr="Une image contenant personne, parapluie, tenant, petit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6A8C05A3-BB7D-0947-9F4E-5FE3246044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158" y="2380593"/>
            <a:ext cx="2750336" cy="321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2064835" y="93941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dame porte une veste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dame veste" descr="dame veste">
            <a:hlinkClick r:id="" action="ppaction://media"/>
            <a:extLst>
              <a:ext uri="{FF2B5EF4-FFF2-40B4-BE49-F238E27FC236}">
                <a16:creationId xmlns:a16="http://schemas.microsoft.com/office/drawing/2014/main" xmlns="" id="{26089ABF-8B85-B844-AF3F-FE70232CE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9255" y="547414"/>
            <a:ext cx="812800" cy="812800"/>
          </a:xfrm>
          <a:prstGeom prst="rect">
            <a:avLst/>
          </a:prstGeom>
        </p:spPr>
      </p:pic>
      <p:pic>
        <p:nvPicPr>
          <p:cNvPr id="9" name="Image 8" descr="Une image contenant personne, homme, complet, femme&#10;&#10;Description générée automatiquement">
            <a:extLst>
              <a:ext uri="{FF2B5EF4-FFF2-40B4-BE49-F238E27FC236}">
                <a16:creationId xmlns:a16="http://schemas.microsoft.com/office/drawing/2014/main" xmlns="" id="{CAD47428-8A39-0840-9DBF-51EC10AF0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57" y="2021928"/>
            <a:ext cx="2679700" cy="3886200"/>
          </a:xfrm>
          <a:prstGeom prst="rect">
            <a:avLst/>
          </a:prstGeom>
        </p:spPr>
      </p:pic>
      <p:pic>
        <p:nvPicPr>
          <p:cNvPr id="12" name="Image 11" descr="Une image contenant personne, extérieur, habits, homme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BF7808D4-B501-9142-8658-A64BEAAB0A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164" y="2002219"/>
            <a:ext cx="2356376" cy="3824671"/>
          </a:xfrm>
          <a:prstGeom prst="rect">
            <a:avLst/>
          </a:prstGeom>
        </p:spPr>
      </p:pic>
      <p:pic>
        <p:nvPicPr>
          <p:cNvPr id="17" name="Image 16" descr="Ciré enfant fille et garcon | Petit Bateau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20534F35-74C7-C04B-A5ED-1630FB99B3EE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/>
          <a:stretch/>
        </p:blipFill>
        <p:spPr bwMode="auto">
          <a:xfrm>
            <a:off x="4413677" y="2380594"/>
            <a:ext cx="2333963" cy="3017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9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2064835" y="93941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grand-mère porte une robe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gm robe" descr="gm robe">
            <a:hlinkClick r:id="" action="ppaction://media"/>
            <a:extLst>
              <a:ext uri="{FF2B5EF4-FFF2-40B4-BE49-F238E27FC236}">
                <a16:creationId xmlns:a16="http://schemas.microsoft.com/office/drawing/2014/main" xmlns="" id="{B9CFA354-70FB-1F41-AD3E-C3788AE6E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7007" y="500117"/>
            <a:ext cx="812800" cy="812800"/>
          </a:xfrm>
          <a:prstGeom prst="rect">
            <a:avLst/>
          </a:prstGeom>
        </p:spPr>
      </p:pic>
      <p:pic>
        <p:nvPicPr>
          <p:cNvPr id="10" name="Image 9" descr="Une image contenant personne, debout, homme, tenant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EC6CCCD8-8006-7649-BC08-8F9E14836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46" y="2152650"/>
            <a:ext cx="2628900" cy="3467100"/>
          </a:xfrm>
          <a:prstGeom prst="rect">
            <a:avLst/>
          </a:prstGeom>
        </p:spPr>
      </p:pic>
      <p:pic>
        <p:nvPicPr>
          <p:cNvPr id="12" name="Image 11" descr="Une image contenant personne, habits, debout, femme&#10;&#10;Description générée automatiquement">
            <a:extLst>
              <a:ext uri="{FF2B5EF4-FFF2-40B4-BE49-F238E27FC236}">
                <a16:creationId xmlns:a16="http://schemas.microsoft.com/office/drawing/2014/main" xmlns="" id="{0F77AD2B-8186-F644-B6B9-9BC6D83F50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34" y="2081047"/>
            <a:ext cx="2334609" cy="3596559"/>
          </a:xfrm>
          <a:prstGeom prst="rect">
            <a:avLst/>
          </a:prstGeom>
        </p:spPr>
      </p:pic>
      <p:pic>
        <p:nvPicPr>
          <p:cNvPr id="16" name="Image 15" descr="Une image contenant personne, intérieur, petit, habits&#10;&#10;Description générée automatiquement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FFC7F2C7-3DF0-3341-A891-BD064898F0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69" y="2235162"/>
            <a:ext cx="2515693" cy="339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EE500DA-616F-4B43-9900-D987A6DFF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7264187" cy="1508760"/>
          </a:xfrm>
        </p:spPr>
        <p:txBody>
          <a:bodyPr/>
          <a:lstStyle/>
          <a:p>
            <a:r>
              <a:rPr lang="fr-BE" dirty="0"/>
              <a:t>Sujet + verbe + Complément</a:t>
            </a:r>
          </a:p>
        </p:txBody>
      </p:sp>
      <p:sp>
        <p:nvSpPr>
          <p:cNvPr id="3" name="Bouton d'action : Retour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C1810730-4514-4B37-B0C0-F27D8C268442}"/>
              </a:ext>
            </a:extLst>
          </p:cNvPr>
          <p:cNvSpPr/>
          <p:nvPr/>
        </p:nvSpPr>
        <p:spPr>
          <a:xfrm>
            <a:off x="10797568" y="707531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334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uton d'action : Retour 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9A880287-1FD6-4D9F-A8DC-828396EB2782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Nuage 6">
            <a:hlinkClick r:id="" action="ppaction://noaction">
              <a:snd r:embed="rId5" name="Que-fait-il.wav"/>
            </a:hlinkClick>
            <a:extLst>
              <a:ext uri="{FF2B5EF4-FFF2-40B4-BE49-F238E27FC236}">
                <a16:creationId xmlns:a16="http://schemas.microsoft.com/office/drawing/2014/main" xmlns="" id="{D62B2034-7F91-40E5-8A91-2D551809D570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B2A578B2-3F55-47DF-B64D-885351700543}"/>
              </a:ext>
            </a:extLst>
          </p:cNvPr>
          <p:cNvCxnSpPr>
            <a:cxnSpLocks/>
          </p:cNvCxnSpPr>
          <p:nvPr/>
        </p:nvCxnSpPr>
        <p:spPr>
          <a:xfrm flipH="1">
            <a:off x="4084570" y="4327463"/>
            <a:ext cx="206630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BE21E92E-C4D5-4F0B-A35D-A5E3DDAE9F3A}"/>
              </a:ext>
            </a:extLst>
          </p:cNvPr>
          <p:cNvCxnSpPr>
            <a:cxnSpLocks/>
          </p:cNvCxnSpPr>
          <p:nvPr/>
        </p:nvCxnSpPr>
        <p:spPr>
          <a:xfrm flipH="1">
            <a:off x="9377589" y="4327463"/>
            <a:ext cx="206630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hlinkClick r:id="" action="ppaction://noaction">
              <a:snd r:embed="rId6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51E9FF90-10D4-4D30-9737-FE6F976A7DBC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2E66C01-8054-4416-A5C0-6D4F2B0C8F7F}"/>
              </a:ext>
            </a:extLst>
          </p:cNvPr>
          <p:cNvSpPr/>
          <p:nvPr/>
        </p:nvSpPr>
        <p:spPr>
          <a:xfrm>
            <a:off x="6695896" y="4482441"/>
            <a:ext cx="2066306" cy="528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boit</a:t>
            </a:r>
            <a:endParaRPr lang="fr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2FDB3A2-3FC8-432A-965F-5AC9F29A22D4}"/>
              </a:ext>
            </a:extLst>
          </p:cNvPr>
          <p:cNvSpPr/>
          <p:nvPr/>
        </p:nvSpPr>
        <p:spPr>
          <a:xfrm>
            <a:off x="9624705" y="4482441"/>
            <a:ext cx="2066306" cy="528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du lait.</a:t>
            </a:r>
            <a:endParaRPr lang="fr-BE" dirty="0"/>
          </a:p>
        </p:txBody>
      </p:sp>
      <p:pic>
        <p:nvPicPr>
          <p:cNvPr id="17" name="image4.jpeg">
            <a:hlinkClick r:id="" action="ppaction://noaction">
              <a:snd r:embed="rId7" name="VOLTAGE.WAV"/>
            </a:hlinkClick>
            <a:extLst>
              <a:ext uri="{FF2B5EF4-FFF2-40B4-BE49-F238E27FC236}">
                <a16:creationId xmlns:a16="http://schemas.microsoft.com/office/drawing/2014/main" xmlns="" id="{0872FFB3-16CF-4FAE-8787-70D92DD80C6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61792" y="1462592"/>
            <a:ext cx="1587137" cy="1317905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8EB0F76A-15FF-4299-87A3-B191E1D6B1A4}"/>
              </a:ext>
            </a:extLst>
          </p:cNvPr>
          <p:cNvCxnSpPr>
            <a:cxnSpLocks/>
          </p:cNvCxnSpPr>
          <p:nvPr/>
        </p:nvCxnSpPr>
        <p:spPr>
          <a:xfrm flipH="1">
            <a:off x="6695896" y="4297671"/>
            <a:ext cx="206630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fbeelding 1" descr="Newborn drinking milk">
            <a:extLst>
              <a:ext uri="{FF2B5EF4-FFF2-40B4-BE49-F238E27FC236}">
                <a16:creationId xmlns:a16="http://schemas.microsoft.com/office/drawing/2014/main" xmlns="" id="{C70ACB91-CC9F-4349-B9AA-AD76C93B500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839" y="425473"/>
            <a:ext cx="3111500" cy="227901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502286B-A2DE-4C85-B58B-101962BB12E3}"/>
              </a:ext>
            </a:extLst>
          </p:cNvPr>
          <p:cNvSpPr/>
          <p:nvPr/>
        </p:nvSpPr>
        <p:spPr>
          <a:xfrm>
            <a:off x="4316946" y="4494213"/>
            <a:ext cx="2066306" cy="528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Le bébé</a:t>
            </a:r>
            <a:endParaRPr lang="fr-BE" dirty="0"/>
          </a:p>
        </p:txBody>
      </p:sp>
      <p:pic>
        <p:nvPicPr>
          <p:cNvPr id="21" name="Imag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1B8833C-02A5-4BDD-9E0F-392646DCF09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092" y="4951379"/>
            <a:ext cx="1214536" cy="127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 descr="Lait,meal,glass,best">
            <a:hlinkClick r:id="" action="ppaction://noaction">
              <a:snd r:embed="rId7" name="VOLTAGE.WAV"/>
            </a:hlinkClick>
            <a:extLst>
              <a:ext uri="{FF2B5EF4-FFF2-40B4-BE49-F238E27FC236}">
                <a16:creationId xmlns:a16="http://schemas.microsoft.com/office/drawing/2014/main" xmlns="" id="{63256D58-23E2-4CA0-82A2-3D4D1A01AD1E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76" y="2961918"/>
            <a:ext cx="1587137" cy="179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e bébé boit du lait">
            <a:hlinkClick r:id="" action="ppaction://media"/>
            <a:extLst>
              <a:ext uri="{FF2B5EF4-FFF2-40B4-BE49-F238E27FC236}">
                <a16:creationId xmlns:a16="http://schemas.microsoft.com/office/drawing/2014/main" xmlns="" id="{A119CAED-FD4C-406B-AF83-F74DFF654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04118" y="5529163"/>
            <a:ext cx="1173471" cy="117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3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age 6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D62B2034-7F91-40E5-8A91-2D551809D570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B2A578B2-3F55-47DF-B64D-885351700543}"/>
              </a:ext>
            </a:extLst>
          </p:cNvPr>
          <p:cNvCxnSpPr>
            <a:cxnSpLocks/>
          </p:cNvCxnSpPr>
          <p:nvPr/>
        </p:nvCxnSpPr>
        <p:spPr>
          <a:xfrm flipH="1">
            <a:off x="4084570" y="4327463"/>
            <a:ext cx="206630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BE21E92E-C4D5-4F0B-A35D-A5E3DDAE9F3A}"/>
              </a:ext>
            </a:extLst>
          </p:cNvPr>
          <p:cNvCxnSpPr>
            <a:cxnSpLocks/>
          </p:cNvCxnSpPr>
          <p:nvPr/>
        </p:nvCxnSpPr>
        <p:spPr>
          <a:xfrm flipH="1">
            <a:off x="9377589" y="4327463"/>
            <a:ext cx="206630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51E9FF90-10D4-4D30-9737-FE6F976A7DBC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2E66C01-8054-4416-A5C0-6D4F2B0C8F7F}"/>
              </a:ext>
            </a:extLst>
          </p:cNvPr>
          <p:cNvSpPr/>
          <p:nvPr/>
        </p:nvSpPr>
        <p:spPr>
          <a:xfrm>
            <a:off x="6695896" y="4482441"/>
            <a:ext cx="2066306" cy="528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boit</a:t>
            </a:r>
            <a:endParaRPr lang="fr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2FDB3A2-3FC8-432A-965F-5AC9F29A22D4}"/>
              </a:ext>
            </a:extLst>
          </p:cNvPr>
          <p:cNvSpPr/>
          <p:nvPr/>
        </p:nvSpPr>
        <p:spPr>
          <a:xfrm>
            <a:off x="9624705" y="4482441"/>
            <a:ext cx="2066306" cy="528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du lait.</a:t>
            </a:r>
            <a:endParaRPr lang="fr-BE" dirty="0"/>
          </a:p>
        </p:txBody>
      </p:sp>
      <p:pic>
        <p:nvPicPr>
          <p:cNvPr id="17" name="image4.jpe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872FFB3-16CF-4FAE-8787-70D92DD80C6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61792" y="1462592"/>
            <a:ext cx="1587137" cy="1317905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8EB0F76A-15FF-4299-87A3-B191E1D6B1A4}"/>
              </a:ext>
            </a:extLst>
          </p:cNvPr>
          <p:cNvCxnSpPr>
            <a:cxnSpLocks/>
          </p:cNvCxnSpPr>
          <p:nvPr/>
        </p:nvCxnSpPr>
        <p:spPr>
          <a:xfrm flipH="1">
            <a:off x="6695896" y="4297671"/>
            <a:ext cx="206630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502286B-A2DE-4C85-B58B-101962BB12E3}"/>
              </a:ext>
            </a:extLst>
          </p:cNvPr>
          <p:cNvSpPr/>
          <p:nvPr/>
        </p:nvSpPr>
        <p:spPr>
          <a:xfrm>
            <a:off x="4316946" y="4494213"/>
            <a:ext cx="2066306" cy="528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Le bébé</a:t>
            </a:r>
            <a:endParaRPr lang="fr-BE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1B8833C-02A5-4BDD-9E0F-392646DCF09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092" y="4951379"/>
            <a:ext cx="1214536" cy="127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 descr="Lait,meal,glass,best">
            <a:hlinkClick r:id="" action="ppaction://noaction">
              <a:snd r:embed="rId8" name="VOLTAGE.WAV"/>
            </a:hlinkClick>
            <a:extLst>
              <a:ext uri="{FF2B5EF4-FFF2-40B4-BE49-F238E27FC236}">
                <a16:creationId xmlns:a16="http://schemas.microsoft.com/office/drawing/2014/main" xmlns="" id="{63256D58-23E2-4CA0-82A2-3D4D1A01AD1E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76" y="2961918"/>
            <a:ext cx="1587137" cy="179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" descr="Newborn drinking milk">
            <a:extLst>
              <a:ext uri="{FF2B5EF4-FFF2-40B4-BE49-F238E27FC236}">
                <a16:creationId xmlns:a16="http://schemas.microsoft.com/office/drawing/2014/main" xmlns="" id="{CC059091-20C9-4D89-A8BB-CEBEA7F93679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839" y="425473"/>
            <a:ext cx="3111500" cy="22790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Bouton d'action : Retour 2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xmlns="" id="{1B2CC4E2-299B-4879-9860-8DE8489B2E43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8" name="le bébé boit du lait">
            <a:hlinkClick r:id="" action="ppaction://media"/>
            <a:extLst>
              <a:ext uri="{FF2B5EF4-FFF2-40B4-BE49-F238E27FC236}">
                <a16:creationId xmlns:a16="http://schemas.microsoft.com/office/drawing/2014/main" xmlns="" id="{D4A5AC01-9325-414F-8F50-A35008EE6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04118" y="5529163"/>
            <a:ext cx="1173471" cy="117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25339 -0.314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age 6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D62B2034-7F91-40E5-8A91-2D551809D570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B2A578B2-3F55-47DF-B64D-885351700543}"/>
              </a:ext>
            </a:extLst>
          </p:cNvPr>
          <p:cNvCxnSpPr>
            <a:cxnSpLocks/>
          </p:cNvCxnSpPr>
          <p:nvPr/>
        </p:nvCxnSpPr>
        <p:spPr>
          <a:xfrm flipH="1">
            <a:off x="4084570" y="4327463"/>
            <a:ext cx="206630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BE21E92E-C4D5-4F0B-A35D-A5E3DDAE9F3A}"/>
              </a:ext>
            </a:extLst>
          </p:cNvPr>
          <p:cNvCxnSpPr>
            <a:cxnSpLocks/>
          </p:cNvCxnSpPr>
          <p:nvPr/>
        </p:nvCxnSpPr>
        <p:spPr>
          <a:xfrm flipH="1">
            <a:off x="9377589" y="4327463"/>
            <a:ext cx="206630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51E9FF90-10D4-4D30-9737-FE6F976A7DBC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2E66C01-8054-4416-A5C0-6D4F2B0C8F7F}"/>
              </a:ext>
            </a:extLst>
          </p:cNvPr>
          <p:cNvSpPr/>
          <p:nvPr/>
        </p:nvSpPr>
        <p:spPr>
          <a:xfrm>
            <a:off x="6695896" y="4482441"/>
            <a:ext cx="2066306" cy="528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boit</a:t>
            </a:r>
            <a:endParaRPr lang="fr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2FDB3A2-3FC8-432A-965F-5AC9F29A22D4}"/>
              </a:ext>
            </a:extLst>
          </p:cNvPr>
          <p:cNvSpPr/>
          <p:nvPr/>
        </p:nvSpPr>
        <p:spPr>
          <a:xfrm>
            <a:off x="9624705" y="4482441"/>
            <a:ext cx="2066306" cy="528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du lait.</a:t>
            </a:r>
            <a:endParaRPr lang="fr-BE" dirty="0"/>
          </a:p>
        </p:txBody>
      </p:sp>
      <p:pic>
        <p:nvPicPr>
          <p:cNvPr id="17" name="image4.jpeg">
            <a:extLst>
              <a:ext uri="{FF2B5EF4-FFF2-40B4-BE49-F238E27FC236}">
                <a16:creationId xmlns:a16="http://schemas.microsoft.com/office/drawing/2014/main" xmlns="" id="{0872FFB3-16CF-4FAE-8787-70D92DD80C6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61792" y="1462592"/>
            <a:ext cx="1587137" cy="1317905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8EB0F76A-15FF-4299-87A3-B191E1D6B1A4}"/>
              </a:ext>
            </a:extLst>
          </p:cNvPr>
          <p:cNvCxnSpPr>
            <a:cxnSpLocks/>
          </p:cNvCxnSpPr>
          <p:nvPr/>
        </p:nvCxnSpPr>
        <p:spPr>
          <a:xfrm flipH="1">
            <a:off x="6695896" y="4297671"/>
            <a:ext cx="206630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502286B-A2DE-4C85-B58B-101962BB12E3}"/>
              </a:ext>
            </a:extLst>
          </p:cNvPr>
          <p:cNvSpPr/>
          <p:nvPr/>
        </p:nvSpPr>
        <p:spPr>
          <a:xfrm>
            <a:off x="4316946" y="4494213"/>
            <a:ext cx="2066306" cy="528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Le bébé</a:t>
            </a:r>
            <a:endParaRPr lang="fr-BE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1B8833C-02A5-4BDD-9E0F-392646DCF09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96" y="2887581"/>
            <a:ext cx="1214536" cy="127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 descr="Lait,meal,glass,bes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3256D58-23E2-4CA0-82A2-3D4D1A01AD1E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76" y="2961918"/>
            <a:ext cx="1587137" cy="179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" descr="Newborn drinking milk">
            <a:extLst>
              <a:ext uri="{FF2B5EF4-FFF2-40B4-BE49-F238E27FC236}">
                <a16:creationId xmlns:a16="http://schemas.microsoft.com/office/drawing/2014/main" xmlns="" id="{ABD35457-0CCF-46B0-9C0F-B7912E88635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839" y="425473"/>
            <a:ext cx="3111500" cy="22790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Bouton d'action : Retour 22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xmlns="" id="{37639EA0-8C7F-4F80-A69D-CE7E910202AC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8" name="le bébé boit du lait">
            <a:hlinkClick r:id="" action="ppaction://media"/>
            <a:extLst>
              <a:ext uri="{FF2B5EF4-FFF2-40B4-BE49-F238E27FC236}">
                <a16:creationId xmlns:a16="http://schemas.microsoft.com/office/drawing/2014/main" xmlns="" id="{73657941-C406-4DA4-9436-C1A65844C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04118" y="5529163"/>
            <a:ext cx="1173471" cy="117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8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46211 0.2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9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uage 6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D62B2034-7F91-40E5-8A91-2D551809D570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B2A578B2-3F55-47DF-B64D-885351700543}"/>
              </a:ext>
            </a:extLst>
          </p:cNvPr>
          <p:cNvCxnSpPr>
            <a:cxnSpLocks/>
          </p:cNvCxnSpPr>
          <p:nvPr/>
        </p:nvCxnSpPr>
        <p:spPr>
          <a:xfrm flipH="1">
            <a:off x="4084570" y="4327463"/>
            <a:ext cx="206630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BE21E92E-C4D5-4F0B-A35D-A5E3DDAE9F3A}"/>
              </a:ext>
            </a:extLst>
          </p:cNvPr>
          <p:cNvCxnSpPr>
            <a:cxnSpLocks/>
          </p:cNvCxnSpPr>
          <p:nvPr/>
        </p:nvCxnSpPr>
        <p:spPr>
          <a:xfrm flipH="1">
            <a:off x="9377589" y="4327463"/>
            <a:ext cx="206630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51E9FF90-10D4-4D30-9737-FE6F976A7DBC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2E66C01-8054-4416-A5C0-6D4F2B0C8F7F}"/>
              </a:ext>
            </a:extLst>
          </p:cNvPr>
          <p:cNvSpPr/>
          <p:nvPr/>
        </p:nvSpPr>
        <p:spPr>
          <a:xfrm>
            <a:off x="6695896" y="4482441"/>
            <a:ext cx="2066306" cy="528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boit</a:t>
            </a:r>
            <a:endParaRPr lang="fr-B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2FDB3A2-3FC8-432A-965F-5AC9F29A22D4}"/>
              </a:ext>
            </a:extLst>
          </p:cNvPr>
          <p:cNvSpPr/>
          <p:nvPr/>
        </p:nvSpPr>
        <p:spPr>
          <a:xfrm>
            <a:off x="9624705" y="4482441"/>
            <a:ext cx="2066306" cy="528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du lait.</a:t>
            </a:r>
            <a:endParaRPr lang="fr-BE" dirty="0"/>
          </a:p>
        </p:txBody>
      </p:sp>
      <p:pic>
        <p:nvPicPr>
          <p:cNvPr id="17" name="image4.jpe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872FFB3-16CF-4FAE-8787-70D92DD80C6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28270" y="2934512"/>
            <a:ext cx="1587137" cy="1317905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8EB0F76A-15FF-4299-87A3-B191E1D6B1A4}"/>
              </a:ext>
            </a:extLst>
          </p:cNvPr>
          <p:cNvCxnSpPr>
            <a:cxnSpLocks/>
          </p:cNvCxnSpPr>
          <p:nvPr/>
        </p:nvCxnSpPr>
        <p:spPr>
          <a:xfrm flipH="1">
            <a:off x="6695896" y="4297671"/>
            <a:ext cx="206630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502286B-A2DE-4C85-B58B-101962BB12E3}"/>
              </a:ext>
            </a:extLst>
          </p:cNvPr>
          <p:cNvSpPr/>
          <p:nvPr/>
        </p:nvSpPr>
        <p:spPr>
          <a:xfrm>
            <a:off x="4316946" y="4494213"/>
            <a:ext cx="2066306" cy="528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Le bébé</a:t>
            </a:r>
            <a:endParaRPr lang="fr-BE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1B8833C-02A5-4BDD-9E0F-392646DCF09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96" y="2887581"/>
            <a:ext cx="1214536" cy="127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 descr="Lait,meal,glass,best">
            <a:extLst>
              <a:ext uri="{FF2B5EF4-FFF2-40B4-BE49-F238E27FC236}">
                <a16:creationId xmlns:a16="http://schemas.microsoft.com/office/drawing/2014/main" xmlns="" id="{63256D58-23E2-4CA0-82A2-3D4D1A01AD1E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76" y="2961918"/>
            <a:ext cx="1587137" cy="179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" descr="Newborn drinking milk">
            <a:extLst>
              <a:ext uri="{FF2B5EF4-FFF2-40B4-BE49-F238E27FC236}">
                <a16:creationId xmlns:a16="http://schemas.microsoft.com/office/drawing/2014/main" xmlns="" id="{ABD35457-0CCF-46B0-9C0F-B7912E88635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839" y="425473"/>
            <a:ext cx="3111500" cy="22790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Bouton d'action : Retour 22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xmlns="" id="{37639EA0-8C7F-4F80-A69D-CE7E910202AC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342DDD6-7287-4A8B-9CE3-EE678E5F13E3}"/>
              </a:ext>
            </a:extLst>
          </p:cNvPr>
          <p:cNvSpPr/>
          <p:nvPr/>
        </p:nvSpPr>
        <p:spPr>
          <a:xfrm>
            <a:off x="0" y="1827743"/>
            <a:ext cx="12192000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3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BRAVO !</a:t>
            </a:r>
            <a:endParaRPr lang="fr-FR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8" name="le bébé boit du lait">
            <a:hlinkClick r:id="" action="ppaction://media"/>
            <a:extLst>
              <a:ext uri="{FF2B5EF4-FFF2-40B4-BE49-F238E27FC236}">
                <a16:creationId xmlns:a16="http://schemas.microsoft.com/office/drawing/2014/main" xmlns="" id="{98103FF4-FFAF-4534-8BA2-0D33D7B81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04118" y="5529163"/>
            <a:ext cx="1173471" cy="117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67618 -0.064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02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98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9F258A70-E665-4378-AD3D-E4512BF45B23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4" name="Rectangle 3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E73B752-0DFD-414F-BC96-88185D4D549F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pic>
        <p:nvPicPr>
          <p:cNvPr id="5" name="Afbeelding 2" descr="Baby drinking milk">
            <a:extLst>
              <a:ext uri="{FF2B5EF4-FFF2-40B4-BE49-F238E27FC236}">
                <a16:creationId xmlns:a16="http://schemas.microsoft.com/office/drawing/2014/main" xmlns="" id="{94ADBF01-080B-4F47-B269-BBB86B728F9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893" y="587317"/>
            <a:ext cx="2524509" cy="17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Bouton d'action : Retour 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1D597A64-4323-41A0-847B-FE90E288CD58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Picture 2" descr="Lait,meal,glass,best">
            <a:hlinkClick r:id="" action="ppaction://noaction">
              <a:snd r:embed="rId8" name="VOLTAGE.WAV"/>
            </a:hlinkClick>
            <a:extLst>
              <a:ext uri="{FF2B5EF4-FFF2-40B4-BE49-F238E27FC236}">
                <a16:creationId xmlns:a16="http://schemas.microsoft.com/office/drawing/2014/main" xmlns="" id="{2D65F47A-197B-40A7-8137-78CCC23AFFEB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76" y="1462592"/>
            <a:ext cx="1587137" cy="179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BA05FCE-31C8-446A-84DA-3222E5B6C643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24" y="3598650"/>
            <a:ext cx="1819639" cy="1397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4C040E36-2DE2-4ECB-9EC7-AFCA9E0D6199}"/>
              </a:ext>
            </a:extLst>
          </p:cNvPr>
          <p:cNvCxnSpPr/>
          <p:nvPr/>
        </p:nvCxnSpPr>
        <p:spPr>
          <a:xfrm>
            <a:off x="4345497" y="469084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AC0EA9E5-8AB4-4CE5-B375-3D0667C91AED}"/>
              </a:ext>
            </a:extLst>
          </p:cNvPr>
          <p:cNvCxnSpPr/>
          <p:nvPr/>
        </p:nvCxnSpPr>
        <p:spPr>
          <a:xfrm>
            <a:off x="6850188" y="469084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D744D7DB-9888-4DE9-BDA9-E7927C0A7E12}"/>
              </a:ext>
            </a:extLst>
          </p:cNvPr>
          <p:cNvCxnSpPr/>
          <p:nvPr/>
        </p:nvCxnSpPr>
        <p:spPr>
          <a:xfrm>
            <a:off x="9267615" y="4692242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le garçon boit du lait">
            <a:hlinkClick r:id="" action="ppaction://media"/>
            <a:extLst>
              <a:ext uri="{FF2B5EF4-FFF2-40B4-BE49-F238E27FC236}">
                <a16:creationId xmlns:a16="http://schemas.microsoft.com/office/drawing/2014/main" xmlns="" id="{AE27C06C-7F43-4708-A642-95D8774BC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33766" y="6013055"/>
            <a:ext cx="609600" cy="6096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3A099781-DC3D-4516-B86D-F46B3E63D1EA}"/>
              </a:ext>
            </a:extLst>
          </p:cNvPr>
          <p:cNvSpPr txBox="1"/>
          <p:nvPr/>
        </p:nvSpPr>
        <p:spPr>
          <a:xfrm flipH="1">
            <a:off x="4492303" y="4811110"/>
            <a:ext cx="153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garçon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C5470775-3EB8-4806-8E54-E553564FD4A9}"/>
              </a:ext>
            </a:extLst>
          </p:cNvPr>
          <p:cNvSpPr txBox="1"/>
          <p:nvPr/>
        </p:nvSpPr>
        <p:spPr>
          <a:xfrm>
            <a:off x="7324166" y="481111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boit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5C559659-C755-477E-AACE-ED3BBF1EB59B}"/>
              </a:ext>
            </a:extLst>
          </p:cNvPr>
          <p:cNvSpPr txBox="1"/>
          <p:nvPr/>
        </p:nvSpPr>
        <p:spPr>
          <a:xfrm>
            <a:off x="9638951" y="481111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du lait</a:t>
            </a:r>
          </a:p>
        </p:txBody>
      </p:sp>
      <p:pic>
        <p:nvPicPr>
          <p:cNvPr id="20" name="image4.jpeg">
            <a:hlinkClick r:id="" action="ppaction://noaction">
              <a:snd r:embed="rId8" name="VOLTAGE.WAV"/>
            </a:hlinkClick>
            <a:extLst>
              <a:ext uri="{FF2B5EF4-FFF2-40B4-BE49-F238E27FC236}">
                <a16:creationId xmlns:a16="http://schemas.microsoft.com/office/drawing/2014/main" xmlns="" id="{54DCC6BC-D62C-4E66-8F77-8A1161E55D8D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90576" y="5304750"/>
            <a:ext cx="1587137" cy="131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2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 descr="Manteaux et blousons | Enfant | Marks and Spencer FR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2617A5CC-5AD2-44A4-A266-2CB48901AE2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6" y="3020085"/>
            <a:ext cx="1938020" cy="25222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F469EA3-F46B-4353-8E08-319F1AEE2694}"/>
              </a:ext>
            </a:extLst>
          </p:cNvPr>
          <p:cNvSpPr txBox="1"/>
          <p:nvPr/>
        </p:nvSpPr>
        <p:spPr>
          <a:xfrm>
            <a:off x="1235676" y="69197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fille s’habille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Image 10" descr="Une image contenant personne, intérieur, habits, assis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CB0CF293-C8A3-FD48-BFBF-79049E319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13" y="2991173"/>
            <a:ext cx="2945729" cy="2388684"/>
          </a:xfrm>
          <a:prstGeom prst="rect">
            <a:avLst/>
          </a:prstGeom>
        </p:spPr>
      </p:pic>
      <p:pic>
        <p:nvPicPr>
          <p:cNvPr id="12" name="Image 11" descr="Une image contenant personne, intérieur, petit, enfant&#10;&#10;Description générée automatiquement">
            <a:extLst>
              <a:ext uri="{FF2B5EF4-FFF2-40B4-BE49-F238E27FC236}">
                <a16:creationId xmlns:a16="http://schemas.microsoft.com/office/drawing/2014/main" xmlns="" id="{8E907CB7-5364-9A4F-A404-1A01C0388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8529" y="2971200"/>
            <a:ext cx="3088431" cy="2375716"/>
          </a:xfrm>
          <a:prstGeom prst="rect">
            <a:avLst/>
          </a:prstGeom>
        </p:spPr>
      </p:pic>
      <p:pic>
        <p:nvPicPr>
          <p:cNvPr id="10" name="la fille s'habille" descr="la fille s'habille">
            <a:hlinkClick r:id="" action="ppaction://media"/>
            <a:extLst>
              <a:ext uri="{FF2B5EF4-FFF2-40B4-BE49-F238E27FC236}">
                <a16:creationId xmlns:a16="http://schemas.microsoft.com/office/drawing/2014/main" xmlns="" id="{9ACA68DD-D428-C54C-9F50-3BFC480E0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99517" y="223460"/>
            <a:ext cx="1330325" cy="13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7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9F258A70-E665-4378-AD3D-E4512BF45B23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4" name="Rectangle 3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E73B752-0DFD-414F-BC96-88185D4D549F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pic>
        <p:nvPicPr>
          <p:cNvPr id="5" name="Afbeelding 2" descr="Baby drinking milk">
            <a:extLst>
              <a:ext uri="{FF2B5EF4-FFF2-40B4-BE49-F238E27FC236}">
                <a16:creationId xmlns:a16="http://schemas.microsoft.com/office/drawing/2014/main" xmlns="" id="{94ADBF01-080B-4F47-B269-BBB86B728F9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893" y="587317"/>
            <a:ext cx="2524509" cy="17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Bouton d'action : Retour 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1D597A64-4323-41A0-847B-FE90E288CD58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Picture 2" descr="Lait,meal,glass,best">
            <a:hlinkClick r:id="" action="ppaction://noaction">
              <a:snd r:embed="rId8" name="VOLTAGE.WAV"/>
            </a:hlinkClick>
            <a:extLst>
              <a:ext uri="{FF2B5EF4-FFF2-40B4-BE49-F238E27FC236}">
                <a16:creationId xmlns:a16="http://schemas.microsoft.com/office/drawing/2014/main" xmlns="" id="{2D65F47A-197B-40A7-8137-78CCC23AFFEB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76" y="1462592"/>
            <a:ext cx="1587137" cy="179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2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6BA05FCE-31C8-446A-84DA-3222E5B6C643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24" y="3598650"/>
            <a:ext cx="1819639" cy="1397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4C040E36-2DE2-4ECB-9EC7-AFCA9E0D6199}"/>
              </a:ext>
            </a:extLst>
          </p:cNvPr>
          <p:cNvCxnSpPr/>
          <p:nvPr/>
        </p:nvCxnSpPr>
        <p:spPr>
          <a:xfrm>
            <a:off x="4345497" y="469084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AC0EA9E5-8AB4-4CE5-B375-3D0667C91AED}"/>
              </a:ext>
            </a:extLst>
          </p:cNvPr>
          <p:cNvCxnSpPr/>
          <p:nvPr/>
        </p:nvCxnSpPr>
        <p:spPr>
          <a:xfrm>
            <a:off x="6850188" y="469084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D744D7DB-9888-4DE9-BDA9-E7927C0A7E12}"/>
              </a:ext>
            </a:extLst>
          </p:cNvPr>
          <p:cNvCxnSpPr/>
          <p:nvPr/>
        </p:nvCxnSpPr>
        <p:spPr>
          <a:xfrm>
            <a:off x="9267615" y="4692242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le garçon boit du lait">
            <a:hlinkClick r:id="" action="ppaction://media"/>
            <a:extLst>
              <a:ext uri="{FF2B5EF4-FFF2-40B4-BE49-F238E27FC236}">
                <a16:creationId xmlns:a16="http://schemas.microsoft.com/office/drawing/2014/main" xmlns="" id="{AE27C06C-7F43-4708-A642-95D8774BC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33766" y="6013055"/>
            <a:ext cx="609600" cy="6096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3A099781-DC3D-4516-B86D-F46B3E63D1EA}"/>
              </a:ext>
            </a:extLst>
          </p:cNvPr>
          <p:cNvSpPr txBox="1"/>
          <p:nvPr/>
        </p:nvSpPr>
        <p:spPr>
          <a:xfrm flipH="1">
            <a:off x="4492303" y="4811110"/>
            <a:ext cx="153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garçon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C5470775-3EB8-4806-8E54-E553564FD4A9}"/>
              </a:ext>
            </a:extLst>
          </p:cNvPr>
          <p:cNvSpPr txBox="1"/>
          <p:nvPr/>
        </p:nvSpPr>
        <p:spPr>
          <a:xfrm>
            <a:off x="7324166" y="481111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boit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5C559659-C755-477E-AACE-ED3BBF1EB59B}"/>
              </a:ext>
            </a:extLst>
          </p:cNvPr>
          <p:cNvSpPr txBox="1"/>
          <p:nvPr/>
        </p:nvSpPr>
        <p:spPr>
          <a:xfrm>
            <a:off x="9638951" y="481111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du lait</a:t>
            </a:r>
          </a:p>
        </p:txBody>
      </p:sp>
      <p:pic>
        <p:nvPicPr>
          <p:cNvPr id="20" name="image4.jpe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4DCC6BC-D62C-4E66-8F77-8A1161E55D8D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90576" y="5304750"/>
            <a:ext cx="1587137" cy="131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7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24467 -0.05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9F258A70-E665-4378-AD3D-E4512BF45B23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4" name="Rectangle 3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E73B752-0DFD-414F-BC96-88185D4D549F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pic>
        <p:nvPicPr>
          <p:cNvPr id="5" name="Afbeelding 2" descr="Baby drinking milk">
            <a:extLst>
              <a:ext uri="{FF2B5EF4-FFF2-40B4-BE49-F238E27FC236}">
                <a16:creationId xmlns:a16="http://schemas.microsoft.com/office/drawing/2014/main" xmlns="" id="{94ADBF01-080B-4F47-B269-BBB86B728F9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893" y="587317"/>
            <a:ext cx="2524509" cy="17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Bouton d'action : Retour 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1D597A64-4323-41A0-847B-FE90E288CD58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Picture 2" descr="Lait,meal,glass,bes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D65F47A-197B-40A7-8137-78CCC23AFFEB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76" y="1462592"/>
            <a:ext cx="1587137" cy="179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22">
            <a:extLst>
              <a:ext uri="{FF2B5EF4-FFF2-40B4-BE49-F238E27FC236}">
                <a16:creationId xmlns:a16="http://schemas.microsoft.com/office/drawing/2014/main" xmlns="" id="{6BA05FCE-31C8-446A-84DA-3222E5B6C64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269" y="3173453"/>
            <a:ext cx="1819639" cy="1397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4C040E36-2DE2-4ECB-9EC7-AFCA9E0D6199}"/>
              </a:ext>
            </a:extLst>
          </p:cNvPr>
          <p:cNvCxnSpPr/>
          <p:nvPr/>
        </p:nvCxnSpPr>
        <p:spPr>
          <a:xfrm>
            <a:off x="4345497" y="469084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AC0EA9E5-8AB4-4CE5-B375-3D0667C91AED}"/>
              </a:ext>
            </a:extLst>
          </p:cNvPr>
          <p:cNvCxnSpPr/>
          <p:nvPr/>
        </p:nvCxnSpPr>
        <p:spPr>
          <a:xfrm>
            <a:off x="6850188" y="469084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D744D7DB-9888-4DE9-BDA9-E7927C0A7E12}"/>
              </a:ext>
            </a:extLst>
          </p:cNvPr>
          <p:cNvCxnSpPr/>
          <p:nvPr/>
        </p:nvCxnSpPr>
        <p:spPr>
          <a:xfrm>
            <a:off x="9267615" y="4692242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le garçon boit du lait">
            <a:hlinkClick r:id="" action="ppaction://media"/>
            <a:extLst>
              <a:ext uri="{FF2B5EF4-FFF2-40B4-BE49-F238E27FC236}">
                <a16:creationId xmlns:a16="http://schemas.microsoft.com/office/drawing/2014/main" xmlns="" id="{AE27C06C-7F43-4708-A642-95D8774BC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33766" y="6013055"/>
            <a:ext cx="609600" cy="6096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3A099781-DC3D-4516-B86D-F46B3E63D1EA}"/>
              </a:ext>
            </a:extLst>
          </p:cNvPr>
          <p:cNvSpPr txBox="1"/>
          <p:nvPr/>
        </p:nvSpPr>
        <p:spPr>
          <a:xfrm flipH="1">
            <a:off x="4492303" y="4811110"/>
            <a:ext cx="153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garçon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C5470775-3EB8-4806-8E54-E553564FD4A9}"/>
              </a:ext>
            </a:extLst>
          </p:cNvPr>
          <p:cNvSpPr txBox="1"/>
          <p:nvPr/>
        </p:nvSpPr>
        <p:spPr>
          <a:xfrm>
            <a:off x="7324166" y="481111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boit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5C559659-C755-477E-AACE-ED3BBF1EB59B}"/>
              </a:ext>
            </a:extLst>
          </p:cNvPr>
          <p:cNvSpPr txBox="1"/>
          <p:nvPr/>
        </p:nvSpPr>
        <p:spPr>
          <a:xfrm>
            <a:off x="9638951" y="481111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du lait</a:t>
            </a:r>
          </a:p>
        </p:txBody>
      </p:sp>
      <p:pic>
        <p:nvPicPr>
          <p:cNvPr id="20" name="image4.jpeg">
            <a:hlinkClick r:id="" action="ppaction://noaction">
              <a:snd r:embed="rId11" name="VOLTAGE.WAV"/>
            </a:hlinkClick>
            <a:extLst>
              <a:ext uri="{FF2B5EF4-FFF2-40B4-BE49-F238E27FC236}">
                <a16:creationId xmlns:a16="http://schemas.microsoft.com/office/drawing/2014/main" xmlns="" id="{54DCC6BC-D62C-4E66-8F77-8A1161E55D8D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90576" y="5304750"/>
            <a:ext cx="1587137" cy="131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1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44414 -0.30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1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9F258A70-E665-4378-AD3D-E4512BF45B23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4" name="Rectangle 3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E73B752-0DFD-414F-BC96-88185D4D549F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pic>
        <p:nvPicPr>
          <p:cNvPr id="5" name="Afbeelding 2" descr="Baby drinking milk">
            <a:extLst>
              <a:ext uri="{FF2B5EF4-FFF2-40B4-BE49-F238E27FC236}">
                <a16:creationId xmlns:a16="http://schemas.microsoft.com/office/drawing/2014/main" xmlns="" id="{94ADBF01-080B-4F47-B269-BBB86B728F9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893" y="587317"/>
            <a:ext cx="2524509" cy="17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Bouton d'action : Retour 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xmlns="" id="{1D597A64-4323-41A0-847B-FE90E288CD58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Picture 2" descr="Lait,meal,glass,best">
            <a:extLst>
              <a:ext uri="{FF2B5EF4-FFF2-40B4-BE49-F238E27FC236}">
                <a16:creationId xmlns:a16="http://schemas.microsoft.com/office/drawing/2014/main" xmlns="" id="{2D65F47A-197B-40A7-8137-78CCC23AFFEB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76" y="1462592"/>
            <a:ext cx="1587137" cy="179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22">
            <a:extLst>
              <a:ext uri="{FF2B5EF4-FFF2-40B4-BE49-F238E27FC236}">
                <a16:creationId xmlns:a16="http://schemas.microsoft.com/office/drawing/2014/main" xmlns="" id="{6BA05FCE-31C8-446A-84DA-3222E5B6C64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269" y="3074668"/>
            <a:ext cx="1819639" cy="1397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4C040E36-2DE2-4ECB-9EC7-AFCA9E0D6199}"/>
              </a:ext>
            </a:extLst>
          </p:cNvPr>
          <p:cNvCxnSpPr/>
          <p:nvPr/>
        </p:nvCxnSpPr>
        <p:spPr>
          <a:xfrm>
            <a:off x="4345497" y="469084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AC0EA9E5-8AB4-4CE5-B375-3D0667C91AED}"/>
              </a:ext>
            </a:extLst>
          </p:cNvPr>
          <p:cNvCxnSpPr/>
          <p:nvPr/>
        </p:nvCxnSpPr>
        <p:spPr>
          <a:xfrm>
            <a:off x="6850188" y="469084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D744D7DB-9888-4DE9-BDA9-E7927C0A7E12}"/>
              </a:ext>
            </a:extLst>
          </p:cNvPr>
          <p:cNvCxnSpPr/>
          <p:nvPr/>
        </p:nvCxnSpPr>
        <p:spPr>
          <a:xfrm>
            <a:off x="9267615" y="4692242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le garçon boit du lait">
            <a:hlinkClick r:id="" action="ppaction://media"/>
            <a:extLst>
              <a:ext uri="{FF2B5EF4-FFF2-40B4-BE49-F238E27FC236}">
                <a16:creationId xmlns:a16="http://schemas.microsoft.com/office/drawing/2014/main" xmlns="" id="{AE27C06C-7F43-4708-A642-95D8774BC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33766" y="6013055"/>
            <a:ext cx="609600" cy="6096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3A099781-DC3D-4516-B86D-F46B3E63D1EA}"/>
              </a:ext>
            </a:extLst>
          </p:cNvPr>
          <p:cNvSpPr txBox="1"/>
          <p:nvPr/>
        </p:nvSpPr>
        <p:spPr>
          <a:xfrm flipH="1">
            <a:off x="4492303" y="4811110"/>
            <a:ext cx="153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garçon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C5470775-3EB8-4806-8E54-E553564FD4A9}"/>
              </a:ext>
            </a:extLst>
          </p:cNvPr>
          <p:cNvSpPr txBox="1"/>
          <p:nvPr/>
        </p:nvSpPr>
        <p:spPr>
          <a:xfrm>
            <a:off x="7324166" y="481111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boit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5C559659-C755-477E-AACE-ED3BBF1EB59B}"/>
              </a:ext>
            </a:extLst>
          </p:cNvPr>
          <p:cNvSpPr txBox="1"/>
          <p:nvPr/>
        </p:nvSpPr>
        <p:spPr>
          <a:xfrm>
            <a:off x="9638951" y="481111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du lait</a:t>
            </a:r>
          </a:p>
        </p:txBody>
      </p:sp>
      <p:pic>
        <p:nvPicPr>
          <p:cNvPr id="20" name="image4.jpeg">
            <a:extLst>
              <a:ext uri="{FF2B5EF4-FFF2-40B4-BE49-F238E27FC236}">
                <a16:creationId xmlns:a16="http://schemas.microsoft.com/office/drawing/2014/main" xmlns="" id="{54DCC6BC-D62C-4E66-8F77-8A1161E55D8D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798236" y="3114278"/>
            <a:ext cx="1587137" cy="13179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C008D70-BD7A-4638-A476-5E2A98948427}"/>
              </a:ext>
            </a:extLst>
          </p:cNvPr>
          <p:cNvSpPr/>
          <p:nvPr/>
        </p:nvSpPr>
        <p:spPr>
          <a:xfrm>
            <a:off x="0" y="1827743"/>
            <a:ext cx="12192000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3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BRAVO !</a:t>
            </a:r>
            <a:endParaRPr lang="fr-FR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69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65235 0.180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17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96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56A561E4-CEB1-4B29-AB5D-345524BBC492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CD90384D-7CDF-444D-95BC-68252B581334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8659E605-F5D3-4BF5-BA1F-21B4B91726E5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Afbeelding 3" descr="got milk">
            <a:extLst>
              <a:ext uri="{FF2B5EF4-FFF2-40B4-BE49-F238E27FC236}">
                <a16:creationId xmlns:a16="http://schemas.microsoft.com/office/drawing/2014/main" xmlns="" id="{7A823683-21B7-4F91-9561-6C52AC944DB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024" y="347586"/>
            <a:ext cx="2855193" cy="189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Lait,meal,glass,best">
            <a:hlinkClick r:id="" action="ppaction://noaction">
              <a:snd r:embed="rId8" name="VOLTAGE.WAV"/>
            </a:hlinkClick>
            <a:extLst>
              <a:ext uri="{FF2B5EF4-FFF2-40B4-BE49-F238E27FC236}">
                <a16:creationId xmlns:a16="http://schemas.microsoft.com/office/drawing/2014/main" xmlns="" id="{8F70C983-0C78-4191-8AC2-F9CDD4E64ACE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4" y="4698252"/>
            <a:ext cx="1383164" cy="15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4" descr="Jeune Fille, Confiant, Portrait, Dessin Animé, Réussie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E7FC3E5-6235-42F3-A518-62EB64DCFDEE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4" y="1668075"/>
            <a:ext cx="1383163" cy="140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jpeg">
            <a:hlinkClick r:id="" action="ppaction://noaction">
              <a:snd r:embed="rId8" name="VOLTAGE.WAV"/>
            </a:hlinkClick>
            <a:extLst>
              <a:ext uri="{FF2B5EF4-FFF2-40B4-BE49-F238E27FC236}">
                <a16:creationId xmlns:a16="http://schemas.microsoft.com/office/drawing/2014/main" xmlns="" id="{A08480BF-F2CE-48CB-9FDF-4494803D8237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97008" y="3226160"/>
            <a:ext cx="1587137" cy="1317905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F7093277-EE82-442C-A92B-A5ECA2990788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A9A99F46-CE26-40B4-B40F-E1C15806445A}"/>
              </a:ext>
            </a:extLst>
          </p:cNvPr>
          <p:cNvCxnSpPr/>
          <p:nvPr/>
        </p:nvCxnSpPr>
        <p:spPr>
          <a:xfrm>
            <a:off x="6626381" y="4698252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94A54F23-0B22-4CA3-91A4-2F0C737339F8}"/>
              </a:ext>
            </a:extLst>
          </p:cNvPr>
          <p:cNvCxnSpPr/>
          <p:nvPr/>
        </p:nvCxnSpPr>
        <p:spPr>
          <a:xfrm>
            <a:off x="9192032" y="4698252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BDA26103-A9ED-4C52-BF72-F283D50B4515}"/>
              </a:ext>
            </a:extLst>
          </p:cNvPr>
          <p:cNvSpPr txBox="1"/>
          <p:nvPr/>
        </p:nvSpPr>
        <p:spPr>
          <a:xfrm>
            <a:off x="4054511" y="4854539"/>
            <a:ext cx="15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madame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193B9EFB-25E2-486B-BA2A-A24AF0A39B65}"/>
              </a:ext>
            </a:extLst>
          </p:cNvPr>
          <p:cNvSpPr txBox="1"/>
          <p:nvPr/>
        </p:nvSpPr>
        <p:spPr>
          <a:xfrm>
            <a:off x="7202247" y="4854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boit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A3EE7D6C-5E47-45F6-B093-80EEA26D9BC9}"/>
              </a:ext>
            </a:extLst>
          </p:cNvPr>
          <p:cNvSpPr txBox="1"/>
          <p:nvPr/>
        </p:nvSpPr>
        <p:spPr>
          <a:xfrm>
            <a:off x="9637159" y="4854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du lait</a:t>
            </a:r>
          </a:p>
        </p:txBody>
      </p:sp>
      <p:pic>
        <p:nvPicPr>
          <p:cNvPr id="16" name="la madame boit du lait">
            <a:hlinkClick r:id="" action="ppaction://media"/>
            <a:extLst>
              <a:ext uri="{FF2B5EF4-FFF2-40B4-BE49-F238E27FC236}">
                <a16:creationId xmlns:a16="http://schemas.microsoft.com/office/drawing/2014/main" xmlns="" id="{41AEB23E-9178-4B71-B2F1-D8EE7A3D6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59047" y="5949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56A561E4-CEB1-4B29-AB5D-345524BBC492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CD90384D-7CDF-444D-95BC-68252B581334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8659E605-F5D3-4BF5-BA1F-21B4B91726E5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Afbeelding 3" descr="got milk">
            <a:extLst>
              <a:ext uri="{FF2B5EF4-FFF2-40B4-BE49-F238E27FC236}">
                <a16:creationId xmlns:a16="http://schemas.microsoft.com/office/drawing/2014/main" xmlns="" id="{7A823683-21B7-4F91-9561-6C52AC944DB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024" y="347586"/>
            <a:ext cx="2855193" cy="189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Lait,meal,glass,best">
            <a:hlinkClick r:id="" action="ppaction://noaction">
              <a:snd r:embed="rId8" name="VOLTAGE.WAV"/>
            </a:hlinkClick>
            <a:extLst>
              <a:ext uri="{FF2B5EF4-FFF2-40B4-BE49-F238E27FC236}">
                <a16:creationId xmlns:a16="http://schemas.microsoft.com/office/drawing/2014/main" xmlns="" id="{8F70C983-0C78-4191-8AC2-F9CDD4E64ACE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4" y="4698252"/>
            <a:ext cx="1383164" cy="15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4" descr="Jeune Fille, Confiant, Portrait, Dessin Animé, Réussie">
            <a:extLst>
              <a:ext uri="{FF2B5EF4-FFF2-40B4-BE49-F238E27FC236}">
                <a16:creationId xmlns:a16="http://schemas.microsoft.com/office/drawing/2014/main" xmlns="" id="{0E7FC3E5-6235-42F3-A518-62EB64DCFDEE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4" y="1668075"/>
            <a:ext cx="1383163" cy="140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jpe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08480BF-F2CE-48CB-9FDF-4494803D8237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97008" y="3226160"/>
            <a:ext cx="1587137" cy="1317905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F7093277-EE82-442C-A92B-A5ECA2990788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A9A99F46-CE26-40B4-B40F-E1C15806445A}"/>
              </a:ext>
            </a:extLst>
          </p:cNvPr>
          <p:cNvCxnSpPr/>
          <p:nvPr/>
        </p:nvCxnSpPr>
        <p:spPr>
          <a:xfrm>
            <a:off x="6626381" y="4698252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94A54F23-0B22-4CA3-91A4-2F0C737339F8}"/>
              </a:ext>
            </a:extLst>
          </p:cNvPr>
          <p:cNvCxnSpPr/>
          <p:nvPr/>
        </p:nvCxnSpPr>
        <p:spPr>
          <a:xfrm>
            <a:off x="9192032" y="4698252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BDA26103-A9ED-4C52-BF72-F283D50B4515}"/>
              </a:ext>
            </a:extLst>
          </p:cNvPr>
          <p:cNvSpPr txBox="1"/>
          <p:nvPr/>
        </p:nvSpPr>
        <p:spPr>
          <a:xfrm>
            <a:off x="4054511" y="4854539"/>
            <a:ext cx="15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madame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193B9EFB-25E2-486B-BA2A-A24AF0A39B65}"/>
              </a:ext>
            </a:extLst>
          </p:cNvPr>
          <p:cNvSpPr txBox="1"/>
          <p:nvPr/>
        </p:nvSpPr>
        <p:spPr>
          <a:xfrm>
            <a:off x="7202247" y="4854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boit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A3EE7D6C-5E47-45F6-B093-80EEA26D9BC9}"/>
              </a:ext>
            </a:extLst>
          </p:cNvPr>
          <p:cNvSpPr txBox="1"/>
          <p:nvPr/>
        </p:nvSpPr>
        <p:spPr>
          <a:xfrm>
            <a:off x="9637159" y="4854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du lait</a:t>
            </a:r>
          </a:p>
        </p:txBody>
      </p:sp>
      <p:pic>
        <p:nvPicPr>
          <p:cNvPr id="16" name="la madame boit du lait">
            <a:hlinkClick r:id="" action="ppaction://media"/>
            <a:extLst>
              <a:ext uri="{FF2B5EF4-FFF2-40B4-BE49-F238E27FC236}">
                <a16:creationId xmlns:a16="http://schemas.microsoft.com/office/drawing/2014/main" xmlns="" id="{41AEB23E-9178-4B71-B2F1-D8EE7A3D6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59047" y="5949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28099 0.2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56A561E4-CEB1-4B29-AB5D-345524BBC492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CD90384D-7CDF-444D-95BC-68252B581334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8659E605-F5D3-4BF5-BA1F-21B4B91726E5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Afbeelding 3" descr="got milk">
            <a:extLst>
              <a:ext uri="{FF2B5EF4-FFF2-40B4-BE49-F238E27FC236}">
                <a16:creationId xmlns:a16="http://schemas.microsoft.com/office/drawing/2014/main" xmlns="" id="{7A823683-21B7-4F91-9561-6C52AC944DB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024" y="347586"/>
            <a:ext cx="2855193" cy="189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Lait,meal,glass,bes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F70C983-0C78-4191-8AC2-F9CDD4E64ACE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4" y="4698252"/>
            <a:ext cx="1383164" cy="15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4" descr="Jeune Fille, Confiant, Portrait, Dessin Animé, Réussie">
            <a:extLst>
              <a:ext uri="{FF2B5EF4-FFF2-40B4-BE49-F238E27FC236}">
                <a16:creationId xmlns:a16="http://schemas.microsoft.com/office/drawing/2014/main" xmlns="" id="{0E7FC3E5-6235-42F3-A518-62EB64DCFDEE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638" y="3140167"/>
            <a:ext cx="1383163" cy="140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jpeg">
            <a:extLst>
              <a:ext uri="{FF2B5EF4-FFF2-40B4-BE49-F238E27FC236}">
                <a16:creationId xmlns:a16="http://schemas.microsoft.com/office/drawing/2014/main" xmlns="" id="{A08480BF-F2CE-48CB-9FDF-4494803D8237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7008" y="3226160"/>
            <a:ext cx="1587137" cy="1317905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F7093277-EE82-442C-A92B-A5ECA2990788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A9A99F46-CE26-40B4-B40F-E1C15806445A}"/>
              </a:ext>
            </a:extLst>
          </p:cNvPr>
          <p:cNvCxnSpPr/>
          <p:nvPr/>
        </p:nvCxnSpPr>
        <p:spPr>
          <a:xfrm>
            <a:off x="6626381" y="4698252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94A54F23-0B22-4CA3-91A4-2F0C737339F8}"/>
              </a:ext>
            </a:extLst>
          </p:cNvPr>
          <p:cNvCxnSpPr/>
          <p:nvPr/>
        </p:nvCxnSpPr>
        <p:spPr>
          <a:xfrm>
            <a:off x="9192032" y="4698252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BDA26103-A9ED-4C52-BF72-F283D50B4515}"/>
              </a:ext>
            </a:extLst>
          </p:cNvPr>
          <p:cNvSpPr txBox="1"/>
          <p:nvPr/>
        </p:nvSpPr>
        <p:spPr>
          <a:xfrm>
            <a:off x="4054511" y="4854539"/>
            <a:ext cx="15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madame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193B9EFB-25E2-486B-BA2A-A24AF0A39B65}"/>
              </a:ext>
            </a:extLst>
          </p:cNvPr>
          <p:cNvSpPr txBox="1"/>
          <p:nvPr/>
        </p:nvSpPr>
        <p:spPr>
          <a:xfrm>
            <a:off x="7202247" y="4854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boit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A3EE7D6C-5E47-45F6-B093-80EEA26D9BC9}"/>
              </a:ext>
            </a:extLst>
          </p:cNvPr>
          <p:cNvSpPr txBox="1"/>
          <p:nvPr/>
        </p:nvSpPr>
        <p:spPr>
          <a:xfrm>
            <a:off x="9637159" y="4854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du lait</a:t>
            </a:r>
          </a:p>
        </p:txBody>
      </p:sp>
      <p:pic>
        <p:nvPicPr>
          <p:cNvPr id="16" name="la madame boit du lait">
            <a:hlinkClick r:id="" action="ppaction://media"/>
            <a:extLst>
              <a:ext uri="{FF2B5EF4-FFF2-40B4-BE49-F238E27FC236}">
                <a16:creationId xmlns:a16="http://schemas.microsoft.com/office/drawing/2014/main" xmlns="" id="{41AEB23E-9178-4B71-B2F1-D8EE7A3D6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59047" y="5949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8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50338 -0.019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6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56A561E4-CEB1-4B29-AB5D-345524BBC492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CD90384D-7CDF-444D-95BC-68252B581334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8659E605-F5D3-4BF5-BA1F-21B4B91726E5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Afbeelding 3" descr="got milk">
            <a:extLst>
              <a:ext uri="{FF2B5EF4-FFF2-40B4-BE49-F238E27FC236}">
                <a16:creationId xmlns:a16="http://schemas.microsoft.com/office/drawing/2014/main" xmlns="" id="{7A823683-21B7-4F91-9561-6C52AC944DB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024" y="347586"/>
            <a:ext cx="2855193" cy="189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Lait,meal,glass,best">
            <a:extLst>
              <a:ext uri="{FF2B5EF4-FFF2-40B4-BE49-F238E27FC236}">
                <a16:creationId xmlns:a16="http://schemas.microsoft.com/office/drawing/2014/main" xmlns="" id="{8F70C983-0C78-4191-8AC2-F9CDD4E64ACE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4" y="4698252"/>
            <a:ext cx="1383164" cy="15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4" descr="Jeune Fille, Confiant, Portrait, Dessin Animé, Réussie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E7FC3E5-6235-42F3-A518-62EB64DCFDEE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638" y="3140167"/>
            <a:ext cx="1383163" cy="140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jpeg">
            <a:extLst>
              <a:ext uri="{FF2B5EF4-FFF2-40B4-BE49-F238E27FC236}">
                <a16:creationId xmlns:a16="http://schemas.microsoft.com/office/drawing/2014/main" xmlns="" id="{A08480BF-F2CE-48CB-9FDF-4494803D8237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529510" y="3084268"/>
            <a:ext cx="1587137" cy="1317905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F7093277-EE82-442C-A92B-A5ECA2990788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A9A99F46-CE26-40B4-B40F-E1C15806445A}"/>
              </a:ext>
            </a:extLst>
          </p:cNvPr>
          <p:cNvCxnSpPr/>
          <p:nvPr/>
        </p:nvCxnSpPr>
        <p:spPr>
          <a:xfrm>
            <a:off x="6626381" y="4698252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94A54F23-0B22-4CA3-91A4-2F0C737339F8}"/>
              </a:ext>
            </a:extLst>
          </p:cNvPr>
          <p:cNvCxnSpPr/>
          <p:nvPr/>
        </p:nvCxnSpPr>
        <p:spPr>
          <a:xfrm>
            <a:off x="9192032" y="4698252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BDA26103-A9ED-4C52-BF72-F283D50B4515}"/>
              </a:ext>
            </a:extLst>
          </p:cNvPr>
          <p:cNvSpPr txBox="1"/>
          <p:nvPr/>
        </p:nvSpPr>
        <p:spPr>
          <a:xfrm>
            <a:off x="4054511" y="4854539"/>
            <a:ext cx="153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madame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193B9EFB-25E2-486B-BA2A-A24AF0A39B65}"/>
              </a:ext>
            </a:extLst>
          </p:cNvPr>
          <p:cNvSpPr txBox="1"/>
          <p:nvPr/>
        </p:nvSpPr>
        <p:spPr>
          <a:xfrm>
            <a:off x="7202247" y="4854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boit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A3EE7D6C-5E47-45F6-B093-80EEA26D9BC9}"/>
              </a:ext>
            </a:extLst>
          </p:cNvPr>
          <p:cNvSpPr txBox="1"/>
          <p:nvPr/>
        </p:nvSpPr>
        <p:spPr>
          <a:xfrm>
            <a:off x="9637159" y="4854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du lait</a:t>
            </a:r>
          </a:p>
        </p:txBody>
      </p:sp>
      <p:pic>
        <p:nvPicPr>
          <p:cNvPr id="16" name="la madame boit du lait">
            <a:hlinkClick r:id="" action="ppaction://media"/>
            <a:extLst>
              <a:ext uri="{FF2B5EF4-FFF2-40B4-BE49-F238E27FC236}">
                <a16:creationId xmlns:a16="http://schemas.microsoft.com/office/drawing/2014/main" xmlns="" id="{41AEB23E-9178-4B71-B2F1-D8EE7A3D6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59047" y="5949616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1470C9F-4AE6-47FA-A8EA-77B6066C5ED0}"/>
              </a:ext>
            </a:extLst>
          </p:cNvPr>
          <p:cNvSpPr/>
          <p:nvPr/>
        </p:nvSpPr>
        <p:spPr>
          <a:xfrm>
            <a:off x="0" y="1827743"/>
            <a:ext cx="12192000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3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BRAVO !</a:t>
            </a:r>
            <a:endParaRPr lang="fr-FR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8586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7082 -0.264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4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75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C6A73AD9-44A0-4DC0-B163-33C4673F916B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C3678325-A56E-4B96-B939-D0E1E80FA5A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B3B25F66-4A2C-4707-955F-5BF3B31A9DCF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Afbeelding 4" descr="Drink water">
            <a:extLst>
              <a:ext uri="{FF2B5EF4-FFF2-40B4-BE49-F238E27FC236}">
                <a16:creationId xmlns:a16="http://schemas.microsoft.com/office/drawing/2014/main" xmlns="" id="{E97AE00E-77E9-442B-BF13-BFA1CA6C8DD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744" y="155891"/>
            <a:ext cx="3043555" cy="22790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F29FC204-D8C8-4AB2-9C94-854419FD1161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365C7112-65AA-4BBE-8F4D-6C9A9FE79AC8}"/>
              </a:ext>
            </a:extLst>
          </p:cNvPr>
          <p:cNvCxnSpPr/>
          <p:nvPr/>
        </p:nvCxnSpPr>
        <p:spPr>
          <a:xfrm>
            <a:off x="6583552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1A549B56-C88C-45C3-936E-D6053CEF7979}"/>
              </a:ext>
            </a:extLst>
          </p:cNvPr>
          <p:cNvCxnSpPr/>
          <p:nvPr/>
        </p:nvCxnSpPr>
        <p:spPr>
          <a:xfrm>
            <a:off x="9275381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4.jpeg">
            <a:hlinkClick r:id="" action="ppaction://noaction">
              <a:snd r:embed="rId8" name="VOLTAGE.WAV"/>
            </a:hlinkClick>
            <a:extLst>
              <a:ext uri="{FF2B5EF4-FFF2-40B4-BE49-F238E27FC236}">
                <a16:creationId xmlns:a16="http://schemas.microsoft.com/office/drawing/2014/main" xmlns="" id="{ECB9FC53-47BE-4D89-A34C-C2FA406DDBE8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7008" y="3226160"/>
            <a:ext cx="1587137" cy="1317905"/>
          </a:xfrm>
          <a:prstGeom prst="rect">
            <a:avLst/>
          </a:prstGeom>
        </p:spPr>
      </p:pic>
      <p:pic>
        <p:nvPicPr>
          <p:cNvPr id="10" name="Picture 2" descr="Water, Glas, Vloeistof, Nat, Verfrissing">
            <a:hlinkClick r:id="" action="ppaction://noaction">
              <a:snd r:embed="rId8" name="VOLTAGE.WAV"/>
            </a:hlinkClick>
            <a:extLst>
              <a:ext uri="{FF2B5EF4-FFF2-40B4-BE49-F238E27FC236}">
                <a16:creationId xmlns:a16="http://schemas.microsoft.com/office/drawing/2014/main" xmlns="" id="{CF91313B-AA03-4CEE-B1B2-668B12E4C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0" y="1454153"/>
            <a:ext cx="2158912" cy="161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20" descr="Enfant, Modèle, Jeune Fille, Beauté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C5E058C-4BE5-4DD9-B689-1D19B57EF632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0" y="4840892"/>
            <a:ext cx="2158912" cy="169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la fille boit de l'eau">
            <a:hlinkClick r:id="" action="ppaction://media"/>
            <a:extLst>
              <a:ext uri="{FF2B5EF4-FFF2-40B4-BE49-F238E27FC236}">
                <a16:creationId xmlns:a16="http://schemas.microsoft.com/office/drawing/2014/main" xmlns="" id="{83970BE9-BED9-4147-B3CD-56D4A06FE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13937" y="5924764"/>
            <a:ext cx="609600" cy="6096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AB274A1-FB67-488B-85CB-215A230B7FAD}"/>
              </a:ext>
            </a:extLst>
          </p:cNvPr>
          <p:cNvSpPr txBox="1"/>
          <p:nvPr/>
        </p:nvSpPr>
        <p:spPr>
          <a:xfrm>
            <a:off x="4376790" y="48408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fille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6F7157F-F047-4C0E-90E7-D3DB4C4A8225}"/>
              </a:ext>
            </a:extLst>
          </p:cNvPr>
          <p:cNvSpPr txBox="1"/>
          <p:nvPr/>
        </p:nvSpPr>
        <p:spPr>
          <a:xfrm>
            <a:off x="7173095" y="48408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boit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396E0FE-9288-41E8-B2D4-D5CEC4962B31}"/>
              </a:ext>
            </a:extLst>
          </p:cNvPr>
          <p:cNvSpPr txBox="1"/>
          <p:nvPr/>
        </p:nvSpPr>
        <p:spPr>
          <a:xfrm>
            <a:off x="9719352" y="48408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de l’eau</a:t>
            </a:r>
          </a:p>
        </p:txBody>
      </p:sp>
    </p:spTree>
    <p:extLst>
      <p:ext uri="{BB962C8B-B14F-4D97-AF65-F5344CB8AC3E}">
        <p14:creationId xmlns:p14="http://schemas.microsoft.com/office/powerpoint/2010/main" val="178333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C6A73AD9-44A0-4DC0-B163-33C4673F916B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C3678325-A56E-4B96-B939-D0E1E80FA5A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B3B25F66-4A2C-4707-955F-5BF3B31A9DCF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Afbeelding 4" descr="Drink water">
            <a:extLst>
              <a:ext uri="{FF2B5EF4-FFF2-40B4-BE49-F238E27FC236}">
                <a16:creationId xmlns:a16="http://schemas.microsoft.com/office/drawing/2014/main" xmlns="" id="{E97AE00E-77E9-442B-BF13-BFA1CA6C8DD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744" y="155891"/>
            <a:ext cx="3043555" cy="22790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F29FC204-D8C8-4AB2-9C94-854419FD1161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365C7112-65AA-4BBE-8F4D-6C9A9FE79AC8}"/>
              </a:ext>
            </a:extLst>
          </p:cNvPr>
          <p:cNvCxnSpPr/>
          <p:nvPr/>
        </p:nvCxnSpPr>
        <p:spPr>
          <a:xfrm>
            <a:off x="6583552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1A549B56-C88C-45C3-936E-D6053CEF7979}"/>
              </a:ext>
            </a:extLst>
          </p:cNvPr>
          <p:cNvCxnSpPr/>
          <p:nvPr/>
        </p:nvCxnSpPr>
        <p:spPr>
          <a:xfrm>
            <a:off x="9275381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4.jpe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CB9FC53-47BE-4D89-A34C-C2FA406DDBE8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7008" y="3226160"/>
            <a:ext cx="1587137" cy="1317905"/>
          </a:xfrm>
          <a:prstGeom prst="rect">
            <a:avLst/>
          </a:prstGeom>
        </p:spPr>
      </p:pic>
      <p:pic>
        <p:nvPicPr>
          <p:cNvPr id="10" name="Picture 2" descr="Water, Glas, Vloeistof, Nat, Verfrissing">
            <a:hlinkClick r:id="" action="ppaction://noaction">
              <a:snd r:embed="rId9" name="VOLTAGE.WAV"/>
            </a:hlinkClick>
            <a:extLst>
              <a:ext uri="{FF2B5EF4-FFF2-40B4-BE49-F238E27FC236}">
                <a16:creationId xmlns:a16="http://schemas.microsoft.com/office/drawing/2014/main" xmlns="" id="{CF91313B-AA03-4CEE-B1B2-668B12E4C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0" y="1454153"/>
            <a:ext cx="2158912" cy="161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20" descr="Enfant, Modèle, Jeune Fille, Beauté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C5E058C-4BE5-4DD9-B689-1D19B57EF632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0" y="4840892"/>
            <a:ext cx="2158912" cy="169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la fille boit de l'eau">
            <a:hlinkClick r:id="" action="ppaction://media"/>
            <a:extLst>
              <a:ext uri="{FF2B5EF4-FFF2-40B4-BE49-F238E27FC236}">
                <a16:creationId xmlns:a16="http://schemas.microsoft.com/office/drawing/2014/main" xmlns="" id="{83970BE9-BED9-4147-B3CD-56D4A06FE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13937" y="5924764"/>
            <a:ext cx="609600" cy="6096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AB274A1-FB67-488B-85CB-215A230B7FAD}"/>
              </a:ext>
            </a:extLst>
          </p:cNvPr>
          <p:cNvSpPr txBox="1"/>
          <p:nvPr/>
        </p:nvSpPr>
        <p:spPr>
          <a:xfrm>
            <a:off x="4376790" y="48408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fille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6F7157F-F047-4C0E-90E7-D3DB4C4A8225}"/>
              </a:ext>
            </a:extLst>
          </p:cNvPr>
          <p:cNvSpPr txBox="1"/>
          <p:nvPr/>
        </p:nvSpPr>
        <p:spPr>
          <a:xfrm>
            <a:off x="7173095" y="48408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boit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396E0FE-9288-41E8-B2D4-D5CEC4962B31}"/>
              </a:ext>
            </a:extLst>
          </p:cNvPr>
          <p:cNvSpPr txBox="1"/>
          <p:nvPr/>
        </p:nvSpPr>
        <p:spPr>
          <a:xfrm>
            <a:off x="9719352" y="48408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de l’eau</a:t>
            </a:r>
          </a:p>
        </p:txBody>
      </p:sp>
    </p:spTree>
    <p:extLst>
      <p:ext uri="{BB962C8B-B14F-4D97-AF65-F5344CB8AC3E}">
        <p14:creationId xmlns:p14="http://schemas.microsoft.com/office/powerpoint/2010/main" val="201928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75 -0.3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C6A73AD9-44A0-4DC0-B163-33C4673F916B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C3678325-A56E-4B96-B939-D0E1E80FA5A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B3B25F66-4A2C-4707-955F-5BF3B31A9DCF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Afbeelding 4" descr="Drink water">
            <a:extLst>
              <a:ext uri="{FF2B5EF4-FFF2-40B4-BE49-F238E27FC236}">
                <a16:creationId xmlns:a16="http://schemas.microsoft.com/office/drawing/2014/main" xmlns="" id="{E97AE00E-77E9-442B-BF13-BFA1CA6C8DD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744" y="155891"/>
            <a:ext cx="3043555" cy="22790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F29FC204-D8C8-4AB2-9C94-854419FD1161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365C7112-65AA-4BBE-8F4D-6C9A9FE79AC8}"/>
              </a:ext>
            </a:extLst>
          </p:cNvPr>
          <p:cNvCxnSpPr/>
          <p:nvPr/>
        </p:nvCxnSpPr>
        <p:spPr>
          <a:xfrm>
            <a:off x="6583552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1A549B56-C88C-45C3-936E-D6053CEF7979}"/>
              </a:ext>
            </a:extLst>
          </p:cNvPr>
          <p:cNvCxnSpPr/>
          <p:nvPr/>
        </p:nvCxnSpPr>
        <p:spPr>
          <a:xfrm>
            <a:off x="9275381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4.jpeg">
            <a:hlinkClick r:id="" action="ppaction://noaction">
              <a:snd r:embed="rId8" name="VOLTAGE.WAV"/>
            </a:hlinkClick>
            <a:extLst>
              <a:ext uri="{FF2B5EF4-FFF2-40B4-BE49-F238E27FC236}">
                <a16:creationId xmlns:a16="http://schemas.microsoft.com/office/drawing/2014/main" xmlns="" id="{ECB9FC53-47BE-4D89-A34C-C2FA406DDBE8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7008" y="3226160"/>
            <a:ext cx="1587137" cy="1317905"/>
          </a:xfrm>
          <a:prstGeom prst="rect">
            <a:avLst/>
          </a:prstGeom>
        </p:spPr>
      </p:pic>
      <p:pic>
        <p:nvPicPr>
          <p:cNvPr id="10" name="Picture 2" descr="Water, Glas, Vloeistof, Nat, Verfrissin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F91313B-AA03-4CEE-B1B2-668B12E4C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0" y="1454153"/>
            <a:ext cx="2158912" cy="161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20" descr="Enfant, Modèle, Jeune Fille, Beauté">
            <a:extLst>
              <a:ext uri="{FF2B5EF4-FFF2-40B4-BE49-F238E27FC236}">
                <a16:creationId xmlns:a16="http://schemas.microsoft.com/office/drawing/2014/main" xmlns="" id="{3C5E058C-4BE5-4DD9-B689-1D19B57EF632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764" y="2850593"/>
            <a:ext cx="2158912" cy="169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la fille boit de l'eau">
            <a:hlinkClick r:id="" action="ppaction://media"/>
            <a:extLst>
              <a:ext uri="{FF2B5EF4-FFF2-40B4-BE49-F238E27FC236}">
                <a16:creationId xmlns:a16="http://schemas.microsoft.com/office/drawing/2014/main" xmlns="" id="{83970BE9-BED9-4147-B3CD-56D4A06FE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13937" y="5924764"/>
            <a:ext cx="609600" cy="6096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AB274A1-FB67-488B-85CB-215A230B7FAD}"/>
              </a:ext>
            </a:extLst>
          </p:cNvPr>
          <p:cNvSpPr txBox="1"/>
          <p:nvPr/>
        </p:nvSpPr>
        <p:spPr>
          <a:xfrm>
            <a:off x="4376790" y="48408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fille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6F7157F-F047-4C0E-90E7-D3DB4C4A8225}"/>
              </a:ext>
            </a:extLst>
          </p:cNvPr>
          <p:cNvSpPr txBox="1"/>
          <p:nvPr/>
        </p:nvSpPr>
        <p:spPr>
          <a:xfrm>
            <a:off x="7173095" y="48408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boit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396E0FE-9288-41E8-B2D4-D5CEC4962B31}"/>
              </a:ext>
            </a:extLst>
          </p:cNvPr>
          <p:cNvSpPr txBox="1"/>
          <p:nvPr/>
        </p:nvSpPr>
        <p:spPr>
          <a:xfrm>
            <a:off x="9719352" y="48408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de l’eau</a:t>
            </a:r>
          </a:p>
        </p:txBody>
      </p:sp>
    </p:spTree>
    <p:extLst>
      <p:ext uri="{BB962C8B-B14F-4D97-AF65-F5344CB8AC3E}">
        <p14:creationId xmlns:p14="http://schemas.microsoft.com/office/powerpoint/2010/main" val="373745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49492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la fille boutonne le gil" descr="la fille boutonne le gil">
            <a:hlinkClick r:id="" action="ppaction://media"/>
            <a:extLst>
              <a:ext uri="{FF2B5EF4-FFF2-40B4-BE49-F238E27FC236}">
                <a16:creationId xmlns:a16="http://schemas.microsoft.com/office/drawing/2014/main" xmlns="" id="{C1384C76-F21B-6047-9E6E-212487B24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3145" y="418885"/>
            <a:ext cx="812800" cy="8128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51" name="Image 59" descr="enfiler Ses Chaussures&quot; : photos, illustrations, vecteurs et ...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6820A6B6-256D-6945-B826-69FE747A7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64" y="2735451"/>
            <a:ext cx="2146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Image 42" descr="Une image contenant personne, assis, poupée, tenant&#10;&#10;Description générée automatiquement">
            <a:extLst>
              <a:ext uri="{FF2B5EF4-FFF2-40B4-BE49-F238E27FC236}">
                <a16:creationId xmlns:a16="http://schemas.microsoft.com/office/drawing/2014/main" xmlns="" id="{10EDD363-2CE3-0B49-AB02-6C5129CA9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1431"/>
            <a:ext cx="29337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7" name="Image 41" descr="Le costume croisé et la veste croisée : Comment les porter ?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92B2B4FE-F048-DE41-B8AC-105820200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559" y="2859438"/>
            <a:ext cx="29337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762618" y="831462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fille boutonne le gilet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5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C6A73AD9-44A0-4DC0-B163-33C4673F916B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C3678325-A56E-4B96-B939-D0E1E80FA5A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B3B25F66-4A2C-4707-955F-5BF3B31A9DCF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Afbeelding 4" descr="Drink water">
            <a:extLst>
              <a:ext uri="{FF2B5EF4-FFF2-40B4-BE49-F238E27FC236}">
                <a16:creationId xmlns:a16="http://schemas.microsoft.com/office/drawing/2014/main" xmlns="" id="{E97AE00E-77E9-442B-BF13-BFA1CA6C8DD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744" y="155891"/>
            <a:ext cx="3043555" cy="22790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F29FC204-D8C8-4AB2-9C94-854419FD1161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365C7112-65AA-4BBE-8F4D-6C9A9FE79AC8}"/>
              </a:ext>
            </a:extLst>
          </p:cNvPr>
          <p:cNvCxnSpPr/>
          <p:nvPr/>
        </p:nvCxnSpPr>
        <p:spPr>
          <a:xfrm>
            <a:off x="6583552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1A549B56-C88C-45C3-936E-D6053CEF7979}"/>
              </a:ext>
            </a:extLst>
          </p:cNvPr>
          <p:cNvCxnSpPr/>
          <p:nvPr/>
        </p:nvCxnSpPr>
        <p:spPr>
          <a:xfrm>
            <a:off x="9275381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4.jpeg">
            <a:extLst>
              <a:ext uri="{FF2B5EF4-FFF2-40B4-BE49-F238E27FC236}">
                <a16:creationId xmlns:a16="http://schemas.microsoft.com/office/drawing/2014/main" xmlns="" id="{ECB9FC53-47BE-4D89-A34C-C2FA406DDBE8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83552" y="3165717"/>
            <a:ext cx="1587137" cy="1317905"/>
          </a:xfrm>
          <a:prstGeom prst="rect">
            <a:avLst/>
          </a:prstGeom>
        </p:spPr>
      </p:pic>
      <p:pic>
        <p:nvPicPr>
          <p:cNvPr id="10" name="Picture 2" descr="Water, Glas, Vloeistof, Nat, Verfrissing">
            <a:extLst>
              <a:ext uri="{FF2B5EF4-FFF2-40B4-BE49-F238E27FC236}">
                <a16:creationId xmlns:a16="http://schemas.microsoft.com/office/drawing/2014/main" xmlns="" id="{CF91313B-AA03-4CEE-B1B2-668B12E4C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72" y="1482309"/>
            <a:ext cx="2158912" cy="161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20" descr="Enfant, Modèle, Jeune Fille, Beauté">
            <a:extLst>
              <a:ext uri="{FF2B5EF4-FFF2-40B4-BE49-F238E27FC236}">
                <a16:creationId xmlns:a16="http://schemas.microsoft.com/office/drawing/2014/main" xmlns="" id="{3C5E058C-4BE5-4DD9-B689-1D19B57EF632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764" y="2765512"/>
            <a:ext cx="2158912" cy="169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la fille boit de l'eau">
            <a:hlinkClick r:id="" action="ppaction://media"/>
            <a:extLst>
              <a:ext uri="{FF2B5EF4-FFF2-40B4-BE49-F238E27FC236}">
                <a16:creationId xmlns:a16="http://schemas.microsoft.com/office/drawing/2014/main" xmlns="" id="{83970BE9-BED9-4147-B3CD-56D4A06FE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13937" y="5924764"/>
            <a:ext cx="609600" cy="6096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AB274A1-FB67-488B-85CB-215A230B7FAD}"/>
              </a:ext>
            </a:extLst>
          </p:cNvPr>
          <p:cNvSpPr txBox="1"/>
          <p:nvPr/>
        </p:nvSpPr>
        <p:spPr>
          <a:xfrm>
            <a:off x="4376790" y="48408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fille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6F7157F-F047-4C0E-90E7-D3DB4C4A8225}"/>
              </a:ext>
            </a:extLst>
          </p:cNvPr>
          <p:cNvSpPr txBox="1"/>
          <p:nvPr/>
        </p:nvSpPr>
        <p:spPr>
          <a:xfrm>
            <a:off x="7173095" y="48408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boit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396E0FE-9288-41E8-B2D4-D5CEC4962B31}"/>
              </a:ext>
            </a:extLst>
          </p:cNvPr>
          <p:cNvSpPr txBox="1"/>
          <p:nvPr/>
        </p:nvSpPr>
        <p:spPr>
          <a:xfrm>
            <a:off x="9719352" y="48408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de l’eau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54FF451-3EB0-4273-BECD-8FFB8940840A}"/>
              </a:ext>
            </a:extLst>
          </p:cNvPr>
          <p:cNvSpPr/>
          <p:nvPr/>
        </p:nvSpPr>
        <p:spPr>
          <a:xfrm>
            <a:off x="0" y="1827743"/>
            <a:ext cx="12192000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3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BRAVO !</a:t>
            </a:r>
            <a:endParaRPr lang="fr-FR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172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72201 0.2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1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737664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489426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5" descr="Kat, Huisdier, Kitten, Dier, Katje, Bont">
            <a:extLst>
              <a:ext uri="{FF2B5EF4-FFF2-40B4-BE49-F238E27FC236}">
                <a16:creationId xmlns:a16="http://schemas.microsoft.com/office/drawing/2014/main" xmlns="" id="{1F2C1F99-1E4D-4650-B8E5-B0D9DAD26E3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136" y="318303"/>
            <a:ext cx="3222152" cy="22168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369F5EF-AEE0-4DD6-8136-3B2D10D08DD4}"/>
              </a:ext>
            </a:extLst>
          </p:cNvPr>
          <p:cNvSpPr txBox="1"/>
          <p:nvPr/>
        </p:nvSpPr>
        <p:spPr>
          <a:xfrm>
            <a:off x="4286020" y="48648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chat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183F6E5-179D-4563-AE2B-0F001C3F681A}"/>
              </a:ext>
            </a:extLst>
          </p:cNvPr>
          <p:cNvSpPr txBox="1"/>
          <p:nvPr/>
        </p:nvSpPr>
        <p:spPr>
          <a:xfrm>
            <a:off x="7284377" y="48648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boit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9ACF8EC-A72B-4792-8ED8-7B6868097C26}"/>
              </a:ext>
            </a:extLst>
          </p:cNvPr>
          <p:cNvSpPr txBox="1"/>
          <p:nvPr/>
        </p:nvSpPr>
        <p:spPr>
          <a:xfrm>
            <a:off x="9825534" y="48648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du lait</a:t>
            </a:r>
          </a:p>
        </p:txBody>
      </p:sp>
      <p:pic>
        <p:nvPicPr>
          <p:cNvPr id="12" name="image4.jpeg">
            <a:hlinkClick r:id="" action="ppaction://noaction">
              <a:snd r:embed="rId8" name="VOLTAGE.WAV"/>
            </a:hlinkClick>
            <a:extLst>
              <a:ext uri="{FF2B5EF4-FFF2-40B4-BE49-F238E27FC236}">
                <a16:creationId xmlns:a16="http://schemas.microsoft.com/office/drawing/2014/main" xmlns="" id="{AFEB9C08-71F7-4C29-A0E0-C03B8CBAE45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7007" y="3347407"/>
            <a:ext cx="1587137" cy="1317905"/>
          </a:xfrm>
          <a:prstGeom prst="rect">
            <a:avLst/>
          </a:prstGeom>
        </p:spPr>
      </p:pic>
      <p:pic>
        <p:nvPicPr>
          <p:cNvPr id="13" name="Picture 2" descr="Lait,meal,glass,best">
            <a:hlinkClick r:id="" action="ppaction://noaction">
              <a:snd r:embed="rId8" name="VOLTAGE.WAV"/>
            </a:hlinkClick>
            <a:extLst>
              <a:ext uri="{FF2B5EF4-FFF2-40B4-BE49-F238E27FC236}">
                <a16:creationId xmlns:a16="http://schemas.microsoft.com/office/drawing/2014/main" xmlns="" id="{E4EBF40B-C2CA-4FD3-BB49-BED58268C70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4" y="1426743"/>
            <a:ext cx="1383164" cy="15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 descr="Chat, Minou, Mon Cher Chat, Animal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8C25BC3-BDAF-467F-BFB9-C32010CDF1F6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2" y="5062562"/>
            <a:ext cx="1792661" cy="13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le chat boit du lait">
            <a:hlinkClick r:id="" action="ppaction://media"/>
            <a:extLst>
              <a:ext uri="{FF2B5EF4-FFF2-40B4-BE49-F238E27FC236}">
                <a16:creationId xmlns:a16="http://schemas.microsoft.com/office/drawing/2014/main" xmlns="" id="{AFCC9426-D6B6-4F93-8F50-51079E52F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93977" y="5721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6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737664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489426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5" descr="Kat, Huisdier, Kitten, Dier, Katje, Bont">
            <a:extLst>
              <a:ext uri="{FF2B5EF4-FFF2-40B4-BE49-F238E27FC236}">
                <a16:creationId xmlns:a16="http://schemas.microsoft.com/office/drawing/2014/main" xmlns="" id="{1F2C1F99-1E4D-4650-B8E5-B0D9DAD26E3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136" y="318303"/>
            <a:ext cx="3222152" cy="22168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369F5EF-AEE0-4DD6-8136-3B2D10D08DD4}"/>
              </a:ext>
            </a:extLst>
          </p:cNvPr>
          <p:cNvSpPr txBox="1"/>
          <p:nvPr/>
        </p:nvSpPr>
        <p:spPr>
          <a:xfrm>
            <a:off x="4286020" y="48648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chat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183F6E5-179D-4563-AE2B-0F001C3F681A}"/>
              </a:ext>
            </a:extLst>
          </p:cNvPr>
          <p:cNvSpPr txBox="1"/>
          <p:nvPr/>
        </p:nvSpPr>
        <p:spPr>
          <a:xfrm>
            <a:off x="7284377" y="48648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boit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9ACF8EC-A72B-4792-8ED8-7B6868097C26}"/>
              </a:ext>
            </a:extLst>
          </p:cNvPr>
          <p:cNvSpPr txBox="1"/>
          <p:nvPr/>
        </p:nvSpPr>
        <p:spPr>
          <a:xfrm>
            <a:off x="9825534" y="48648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du lait</a:t>
            </a:r>
          </a:p>
        </p:txBody>
      </p:sp>
      <p:pic>
        <p:nvPicPr>
          <p:cNvPr id="12" name="image4.jpe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FEB9C08-71F7-4C29-A0E0-C03B8CBAE453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2163" y="3365372"/>
            <a:ext cx="1587137" cy="1317905"/>
          </a:xfrm>
          <a:prstGeom prst="rect">
            <a:avLst/>
          </a:prstGeom>
        </p:spPr>
      </p:pic>
      <p:pic>
        <p:nvPicPr>
          <p:cNvPr id="13" name="Picture 2" descr="Lait,meal,glass,best">
            <a:hlinkClick r:id="" action="ppaction://noaction">
              <a:snd r:embed="rId9" name="VOLTAGE.WAV"/>
            </a:hlinkClick>
            <a:extLst>
              <a:ext uri="{FF2B5EF4-FFF2-40B4-BE49-F238E27FC236}">
                <a16:creationId xmlns:a16="http://schemas.microsoft.com/office/drawing/2014/main" xmlns="" id="{E4EBF40B-C2CA-4FD3-BB49-BED58268C70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4" y="1426743"/>
            <a:ext cx="1383164" cy="15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 descr="Chat, Minou, Mon Cher Chat, Animal">
            <a:extLst>
              <a:ext uri="{FF2B5EF4-FFF2-40B4-BE49-F238E27FC236}">
                <a16:creationId xmlns:a16="http://schemas.microsoft.com/office/drawing/2014/main" xmlns="" id="{A8C25BC3-BDAF-467F-BFB9-C32010CDF1F6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2" y="5062562"/>
            <a:ext cx="1792661" cy="13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le chat boit du lait">
            <a:hlinkClick r:id="" action="ppaction://media"/>
            <a:extLst>
              <a:ext uri="{FF2B5EF4-FFF2-40B4-BE49-F238E27FC236}">
                <a16:creationId xmlns:a16="http://schemas.microsoft.com/office/drawing/2014/main" xmlns="" id="{AFCC9426-D6B6-4F93-8F50-51079E52F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93977" y="5721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2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28151 -0.2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76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737664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489426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5" descr="Kat, Huisdier, Kitten, Dier, Katje, Bont">
            <a:extLst>
              <a:ext uri="{FF2B5EF4-FFF2-40B4-BE49-F238E27FC236}">
                <a16:creationId xmlns:a16="http://schemas.microsoft.com/office/drawing/2014/main" xmlns="" id="{1F2C1F99-1E4D-4650-B8E5-B0D9DAD26E3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136" y="318303"/>
            <a:ext cx="3222152" cy="22168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369F5EF-AEE0-4DD6-8136-3B2D10D08DD4}"/>
              </a:ext>
            </a:extLst>
          </p:cNvPr>
          <p:cNvSpPr txBox="1"/>
          <p:nvPr/>
        </p:nvSpPr>
        <p:spPr>
          <a:xfrm>
            <a:off x="4286020" y="48648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chat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183F6E5-179D-4563-AE2B-0F001C3F681A}"/>
              </a:ext>
            </a:extLst>
          </p:cNvPr>
          <p:cNvSpPr txBox="1"/>
          <p:nvPr/>
        </p:nvSpPr>
        <p:spPr>
          <a:xfrm>
            <a:off x="7284377" y="48648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boit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9ACF8EC-A72B-4792-8ED8-7B6868097C26}"/>
              </a:ext>
            </a:extLst>
          </p:cNvPr>
          <p:cNvSpPr txBox="1"/>
          <p:nvPr/>
        </p:nvSpPr>
        <p:spPr>
          <a:xfrm>
            <a:off x="9825534" y="48648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du lait</a:t>
            </a:r>
          </a:p>
        </p:txBody>
      </p:sp>
      <p:pic>
        <p:nvPicPr>
          <p:cNvPr id="12" name="image4.jpeg">
            <a:hlinkClick r:id="" action="ppaction://hlinkshowjump?jump=nextslide">
              <a:snd r:embed="rId8" name="VOLTAGE.WAV"/>
            </a:hlinkClick>
            <a:extLst>
              <a:ext uri="{FF2B5EF4-FFF2-40B4-BE49-F238E27FC236}">
                <a16:creationId xmlns:a16="http://schemas.microsoft.com/office/drawing/2014/main" xmlns="" id="{AFEB9C08-71F7-4C29-A0E0-C03B8CBAE45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7007" y="3347407"/>
            <a:ext cx="1587137" cy="1317905"/>
          </a:xfrm>
          <a:prstGeom prst="rect">
            <a:avLst/>
          </a:prstGeom>
        </p:spPr>
      </p:pic>
      <p:pic>
        <p:nvPicPr>
          <p:cNvPr id="13" name="Picture 2" descr="Lait,meal,glass,bes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4EBF40B-C2CA-4FD3-BB49-BED58268C70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4" y="1426743"/>
            <a:ext cx="1383164" cy="15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 descr="Chat, Minou, Mon Cher Chat, Animal">
            <a:hlinkClick r:id="rId11"/>
            <a:extLst>
              <a:ext uri="{FF2B5EF4-FFF2-40B4-BE49-F238E27FC236}">
                <a16:creationId xmlns:a16="http://schemas.microsoft.com/office/drawing/2014/main" xmlns="" id="{A8C25BC3-BDAF-467F-BFB9-C32010CDF1F6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71" y="3229261"/>
            <a:ext cx="1792661" cy="13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le chat boit du lait">
            <a:hlinkClick r:id="" action="ppaction://media"/>
            <a:extLst>
              <a:ext uri="{FF2B5EF4-FFF2-40B4-BE49-F238E27FC236}">
                <a16:creationId xmlns:a16="http://schemas.microsoft.com/office/drawing/2014/main" xmlns="" id="{AFCC9426-D6B6-4F93-8F50-51079E52F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93977" y="5721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1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50846 -0.021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737664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489426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5" descr="Kat, Huisdier, Kitten, Dier, Katje, Bont">
            <a:extLst>
              <a:ext uri="{FF2B5EF4-FFF2-40B4-BE49-F238E27FC236}">
                <a16:creationId xmlns:a16="http://schemas.microsoft.com/office/drawing/2014/main" xmlns="" id="{1F2C1F99-1E4D-4650-B8E5-B0D9DAD26E3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136" y="318303"/>
            <a:ext cx="3222152" cy="22168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369F5EF-AEE0-4DD6-8136-3B2D10D08DD4}"/>
              </a:ext>
            </a:extLst>
          </p:cNvPr>
          <p:cNvSpPr txBox="1"/>
          <p:nvPr/>
        </p:nvSpPr>
        <p:spPr>
          <a:xfrm>
            <a:off x="4286020" y="48648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chat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183F6E5-179D-4563-AE2B-0F001C3F681A}"/>
              </a:ext>
            </a:extLst>
          </p:cNvPr>
          <p:cNvSpPr txBox="1"/>
          <p:nvPr/>
        </p:nvSpPr>
        <p:spPr>
          <a:xfrm>
            <a:off x="7284377" y="48648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boit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9ACF8EC-A72B-4792-8ED8-7B6868097C26}"/>
              </a:ext>
            </a:extLst>
          </p:cNvPr>
          <p:cNvSpPr txBox="1"/>
          <p:nvPr/>
        </p:nvSpPr>
        <p:spPr>
          <a:xfrm>
            <a:off x="9825534" y="48648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du lait</a:t>
            </a:r>
          </a:p>
        </p:txBody>
      </p:sp>
      <p:pic>
        <p:nvPicPr>
          <p:cNvPr id="12" name="image4.jpeg">
            <a:extLst>
              <a:ext uri="{FF2B5EF4-FFF2-40B4-BE49-F238E27FC236}">
                <a16:creationId xmlns:a16="http://schemas.microsoft.com/office/drawing/2014/main" xmlns="" id="{AFEB9C08-71F7-4C29-A0E0-C03B8CBAE453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85712" y="3152765"/>
            <a:ext cx="1587137" cy="1317905"/>
          </a:xfrm>
          <a:prstGeom prst="rect">
            <a:avLst/>
          </a:prstGeom>
        </p:spPr>
      </p:pic>
      <p:pic>
        <p:nvPicPr>
          <p:cNvPr id="13" name="Picture 2" descr="Lait,meal,glass,best">
            <a:extLst>
              <a:ext uri="{FF2B5EF4-FFF2-40B4-BE49-F238E27FC236}">
                <a16:creationId xmlns:a16="http://schemas.microsoft.com/office/drawing/2014/main" xmlns="" id="{E4EBF40B-C2CA-4FD3-BB49-BED58268C70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4" y="1426743"/>
            <a:ext cx="1383164" cy="156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 descr="Chat, Minou, Mon Cher Chat, Animal">
            <a:hlinkClick r:id="rId10"/>
            <a:extLst>
              <a:ext uri="{FF2B5EF4-FFF2-40B4-BE49-F238E27FC236}">
                <a16:creationId xmlns:a16="http://schemas.microsoft.com/office/drawing/2014/main" xmlns="" id="{A8C25BC3-BDAF-467F-BFB9-C32010CDF1F6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71" y="3186971"/>
            <a:ext cx="1792661" cy="13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le chat boit du lait">
            <a:hlinkClick r:id="" action="ppaction://media"/>
            <a:extLst>
              <a:ext uri="{FF2B5EF4-FFF2-40B4-BE49-F238E27FC236}">
                <a16:creationId xmlns:a16="http://schemas.microsoft.com/office/drawing/2014/main" xmlns="" id="{AFCC9426-D6B6-4F93-8F50-51079E52F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93977" y="5721512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D876ECA-D164-4E6D-A6DB-CB51624B9D1E}"/>
              </a:ext>
            </a:extLst>
          </p:cNvPr>
          <p:cNvSpPr/>
          <p:nvPr/>
        </p:nvSpPr>
        <p:spPr>
          <a:xfrm>
            <a:off x="0" y="1827743"/>
            <a:ext cx="12192000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3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BRAVO !</a:t>
            </a:r>
            <a:endParaRPr lang="fr-FR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31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0.73685 0.218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36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57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973969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489426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6" descr="Cake, Taart, Verjaardag, Baby, Peuter">
            <a:extLst>
              <a:ext uri="{FF2B5EF4-FFF2-40B4-BE49-F238E27FC236}">
                <a16:creationId xmlns:a16="http://schemas.microsoft.com/office/drawing/2014/main" xmlns="" id="{ED420DC0-47AF-4AAF-B809-C397E77E08C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285" y="297903"/>
            <a:ext cx="2456401" cy="232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8AD7535-04ED-4BF4-B092-2C60FA36FCE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0" y="1715019"/>
            <a:ext cx="1214536" cy="127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19.jpeg">
            <a:hlinkClick r:id="" action="ppaction://noaction">
              <a:snd r:embed="rId9" name="VOLTAGE.WAV"/>
            </a:hlinkClick>
            <a:extLst>
              <a:ext uri="{FF2B5EF4-FFF2-40B4-BE49-F238E27FC236}">
                <a16:creationId xmlns:a16="http://schemas.microsoft.com/office/drawing/2014/main" xmlns="" id="{BD389733-36D9-46CE-B8C1-0A7CE7E57713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8670" y="4887122"/>
            <a:ext cx="1411286" cy="1441243"/>
          </a:xfrm>
          <a:prstGeom prst="rect">
            <a:avLst/>
          </a:prstGeom>
        </p:spPr>
      </p:pic>
      <p:pic>
        <p:nvPicPr>
          <p:cNvPr id="12" name="Picture 2" descr="gâteau,cake,cheescake,cheasecake">
            <a:hlinkClick r:id="" action="ppaction://noaction">
              <a:snd r:embed="rId9" name="VOLTAGE.WAV"/>
            </a:hlinkClick>
            <a:extLst>
              <a:ext uri="{FF2B5EF4-FFF2-40B4-BE49-F238E27FC236}">
                <a16:creationId xmlns:a16="http://schemas.microsoft.com/office/drawing/2014/main" xmlns="" id="{8B4D587D-B02A-4FB2-8E87-EC312CF62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5" y="3197445"/>
            <a:ext cx="1787474" cy="134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e bébé mange">
            <a:hlinkClick r:id="" action="ppaction://media"/>
            <a:extLst>
              <a:ext uri="{FF2B5EF4-FFF2-40B4-BE49-F238E27FC236}">
                <a16:creationId xmlns:a16="http://schemas.microsoft.com/office/drawing/2014/main" xmlns="" id="{6BDBA398-AB22-40C0-9355-706CB17FD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90285" y="5950497"/>
            <a:ext cx="609600" cy="609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01BB99F1-5930-4E9F-AFEF-01EE641025B6}"/>
              </a:ext>
            </a:extLst>
          </p:cNvPr>
          <p:cNvSpPr txBox="1"/>
          <p:nvPr/>
        </p:nvSpPr>
        <p:spPr>
          <a:xfrm>
            <a:off x="4277852" y="4875088"/>
            <a:ext cx="121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bébé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52F029D-D1C8-42C9-971D-60E1AF3E6D78}"/>
              </a:ext>
            </a:extLst>
          </p:cNvPr>
          <p:cNvSpPr txBox="1"/>
          <p:nvPr/>
        </p:nvSpPr>
        <p:spPr>
          <a:xfrm>
            <a:off x="7480685" y="487508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mange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7E8E8367-3FA5-4BD2-AF57-AAD8EAB050A3}"/>
              </a:ext>
            </a:extLst>
          </p:cNvPr>
          <p:cNvSpPr txBox="1"/>
          <p:nvPr/>
        </p:nvSpPr>
        <p:spPr>
          <a:xfrm>
            <a:off x="9649750" y="4799163"/>
            <a:ext cx="121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du gâteau</a:t>
            </a:r>
          </a:p>
        </p:txBody>
      </p:sp>
    </p:spTree>
    <p:extLst>
      <p:ext uri="{BB962C8B-B14F-4D97-AF65-F5344CB8AC3E}">
        <p14:creationId xmlns:p14="http://schemas.microsoft.com/office/powerpoint/2010/main" val="365388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973969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489426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6" descr="Cake, Taart, Verjaardag, Baby, Peuter">
            <a:extLst>
              <a:ext uri="{FF2B5EF4-FFF2-40B4-BE49-F238E27FC236}">
                <a16:creationId xmlns:a16="http://schemas.microsoft.com/office/drawing/2014/main" xmlns="" id="{ED420DC0-47AF-4AAF-B809-C397E77E08C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285" y="297903"/>
            <a:ext cx="2456401" cy="232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8AD7535-04ED-4BF4-B092-2C60FA36FCE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0" y="1715019"/>
            <a:ext cx="1214536" cy="127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19.jpe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D389733-36D9-46CE-B8C1-0A7CE7E5771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8670" y="4887122"/>
            <a:ext cx="1411286" cy="1441243"/>
          </a:xfrm>
          <a:prstGeom prst="rect">
            <a:avLst/>
          </a:prstGeom>
        </p:spPr>
      </p:pic>
      <p:pic>
        <p:nvPicPr>
          <p:cNvPr id="12" name="Picture 2" descr="gâteau,cake,cheescake,cheasecake">
            <a:hlinkClick r:id="" action="ppaction://noaction">
              <a:snd r:embed="rId10" name="VOLTAGE.WAV"/>
            </a:hlinkClick>
            <a:extLst>
              <a:ext uri="{FF2B5EF4-FFF2-40B4-BE49-F238E27FC236}">
                <a16:creationId xmlns:a16="http://schemas.microsoft.com/office/drawing/2014/main" xmlns="" id="{8B4D587D-B02A-4FB2-8E87-EC312CF62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5" y="3197445"/>
            <a:ext cx="1787474" cy="134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e bébé mange">
            <a:hlinkClick r:id="" action="ppaction://media"/>
            <a:extLst>
              <a:ext uri="{FF2B5EF4-FFF2-40B4-BE49-F238E27FC236}">
                <a16:creationId xmlns:a16="http://schemas.microsoft.com/office/drawing/2014/main" xmlns="" id="{6BDBA398-AB22-40C0-9355-706CB17FD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90285" y="5950497"/>
            <a:ext cx="609600" cy="609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01BB99F1-5930-4E9F-AFEF-01EE641025B6}"/>
              </a:ext>
            </a:extLst>
          </p:cNvPr>
          <p:cNvSpPr txBox="1"/>
          <p:nvPr/>
        </p:nvSpPr>
        <p:spPr>
          <a:xfrm>
            <a:off x="4277852" y="4875088"/>
            <a:ext cx="121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bébé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52F029D-D1C8-42C9-971D-60E1AF3E6D78}"/>
              </a:ext>
            </a:extLst>
          </p:cNvPr>
          <p:cNvSpPr txBox="1"/>
          <p:nvPr/>
        </p:nvSpPr>
        <p:spPr>
          <a:xfrm>
            <a:off x="7480685" y="487508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mange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7E8E8367-3FA5-4BD2-AF57-AAD8EAB050A3}"/>
              </a:ext>
            </a:extLst>
          </p:cNvPr>
          <p:cNvSpPr txBox="1"/>
          <p:nvPr/>
        </p:nvSpPr>
        <p:spPr>
          <a:xfrm>
            <a:off x="9649750" y="4799163"/>
            <a:ext cx="121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du gâteau</a:t>
            </a:r>
          </a:p>
        </p:txBody>
      </p:sp>
    </p:spTree>
    <p:extLst>
      <p:ext uri="{BB962C8B-B14F-4D97-AF65-F5344CB8AC3E}">
        <p14:creationId xmlns:p14="http://schemas.microsoft.com/office/powerpoint/2010/main" val="58756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0.30912 0.2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973969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489426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6" descr="Cake, Taart, Verjaardag, Baby, Peuter">
            <a:extLst>
              <a:ext uri="{FF2B5EF4-FFF2-40B4-BE49-F238E27FC236}">
                <a16:creationId xmlns:a16="http://schemas.microsoft.com/office/drawing/2014/main" xmlns="" id="{ED420DC0-47AF-4AAF-B809-C397E77E08C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285" y="297903"/>
            <a:ext cx="2456401" cy="232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8AD7535-04ED-4BF4-B092-2C60FA36FCE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85" y="3197445"/>
            <a:ext cx="1214536" cy="127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19.jpeg">
            <a:hlinkClick r:id="" action="ppaction://noaction">
              <a:snd r:embed="rId9" name="VOLTAGE.WAV"/>
            </a:hlinkClick>
            <a:extLst>
              <a:ext uri="{FF2B5EF4-FFF2-40B4-BE49-F238E27FC236}">
                <a16:creationId xmlns:a16="http://schemas.microsoft.com/office/drawing/2014/main" xmlns="" id="{BD389733-36D9-46CE-B8C1-0A7CE7E57713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68670" y="4887122"/>
            <a:ext cx="1411286" cy="1441243"/>
          </a:xfrm>
          <a:prstGeom prst="rect">
            <a:avLst/>
          </a:prstGeom>
        </p:spPr>
      </p:pic>
      <p:pic>
        <p:nvPicPr>
          <p:cNvPr id="12" name="Picture 2" descr="gâteau,cake,cheescake,cheasecake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B4D587D-B02A-4FB2-8E87-EC312CF62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5" y="3197445"/>
            <a:ext cx="1787474" cy="134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e bébé mange">
            <a:hlinkClick r:id="" action="ppaction://media"/>
            <a:extLst>
              <a:ext uri="{FF2B5EF4-FFF2-40B4-BE49-F238E27FC236}">
                <a16:creationId xmlns:a16="http://schemas.microsoft.com/office/drawing/2014/main" xmlns="" id="{6BDBA398-AB22-40C0-9355-706CB17FD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90285" y="5950497"/>
            <a:ext cx="609600" cy="609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01BB99F1-5930-4E9F-AFEF-01EE641025B6}"/>
              </a:ext>
            </a:extLst>
          </p:cNvPr>
          <p:cNvSpPr txBox="1"/>
          <p:nvPr/>
        </p:nvSpPr>
        <p:spPr>
          <a:xfrm>
            <a:off x="4277852" y="4875088"/>
            <a:ext cx="121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bébé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52F029D-D1C8-42C9-971D-60E1AF3E6D78}"/>
              </a:ext>
            </a:extLst>
          </p:cNvPr>
          <p:cNvSpPr txBox="1"/>
          <p:nvPr/>
        </p:nvSpPr>
        <p:spPr>
          <a:xfrm>
            <a:off x="7480685" y="487508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mange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7E8E8367-3FA5-4BD2-AF57-AAD8EAB050A3}"/>
              </a:ext>
            </a:extLst>
          </p:cNvPr>
          <p:cNvSpPr txBox="1"/>
          <p:nvPr/>
        </p:nvSpPr>
        <p:spPr>
          <a:xfrm>
            <a:off x="9649750" y="4799163"/>
            <a:ext cx="121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du gâteau</a:t>
            </a:r>
          </a:p>
        </p:txBody>
      </p:sp>
    </p:spTree>
    <p:extLst>
      <p:ext uri="{BB962C8B-B14F-4D97-AF65-F5344CB8AC3E}">
        <p14:creationId xmlns:p14="http://schemas.microsoft.com/office/powerpoint/2010/main" val="48016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5513 -0.263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1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973969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489426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6" descr="Cake, Taart, Verjaardag, Baby, Peuter">
            <a:extLst>
              <a:ext uri="{FF2B5EF4-FFF2-40B4-BE49-F238E27FC236}">
                <a16:creationId xmlns:a16="http://schemas.microsoft.com/office/drawing/2014/main" xmlns="" id="{ED420DC0-47AF-4AAF-B809-C397E77E08C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285" y="297903"/>
            <a:ext cx="2456401" cy="232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8AD7535-04ED-4BF4-B092-2C60FA36FCE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28" y="3197445"/>
            <a:ext cx="1214536" cy="1273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19.jpeg">
            <a:extLst>
              <a:ext uri="{FF2B5EF4-FFF2-40B4-BE49-F238E27FC236}">
                <a16:creationId xmlns:a16="http://schemas.microsoft.com/office/drawing/2014/main" xmlns="" id="{BD389733-36D9-46CE-B8C1-0A7CE7E5771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01838" y="3029335"/>
            <a:ext cx="1411286" cy="1441243"/>
          </a:xfrm>
          <a:prstGeom prst="rect">
            <a:avLst/>
          </a:prstGeom>
        </p:spPr>
      </p:pic>
      <p:pic>
        <p:nvPicPr>
          <p:cNvPr id="12" name="Picture 2" descr="gâteau,cake,cheescake,cheasecake">
            <a:extLst>
              <a:ext uri="{FF2B5EF4-FFF2-40B4-BE49-F238E27FC236}">
                <a16:creationId xmlns:a16="http://schemas.microsoft.com/office/drawing/2014/main" xmlns="" id="{8B4D587D-B02A-4FB2-8E87-EC312CF62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5" y="3197445"/>
            <a:ext cx="1787474" cy="134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e bébé mange">
            <a:hlinkClick r:id="" action="ppaction://media"/>
            <a:extLst>
              <a:ext uri="{FF2B5EF4-FFF2-40B4-BE49-F238E27FC236}">
                <a16:creationId xmlns:a16="http://schemas.microsoft.com/office/drawing/2014/main" xmlns="" id="{6BDBA398-AB22-40C0-9355-706CB17FD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90285" y="5950497"/>
            <a:ext cx="609600" cy="609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01BB99F1-5930-4E9F-AFEF-01EE641025B6}"/>
              </a:ext>
            </a:extLst>
          </p:cNvPr>
          <p:cNvSpPr txBox="1"/>
          <p:nvPr/>
        </p:nvSpPr>
        <p:spPr>
          <a:xfrm>
            <a:off x="4277852" y="4875088"/>
            <a:ext cx="121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bébé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52F029D-D1C8-42C9-971D-60E1AF3E6D78}"/>
              </a:ext>
            </a:extLst>
          </p:cNvPr>
          <p:cNvSpPr txBox="1"/>
          <p:nvPr/>
        </p:nvSpPr>
        <p:spPr>
          <a:xfrm>
            <a:off x="7480685" y="487508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mange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7E8E8367-3FA5-4BD2-AF57-AAD8EAB050A3}"/>
              </a:ext>
            </a:extLst>
          </p:cNvPr>
          <p:cNvSpPr txBox="1"/>
          <p:nvPr/>
        </p:nvSpPr>
        <p:spPr>
          <a:xfrm>
            <a:off x="9649750" y="4799163"/>
            <a:ext cx="121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du gâteau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BE46AA6-5684-46BE-9065-9E548056D162}"/>
              </a:ext>
            </a:extLst>
          </p:cNvPr>
          <p:cNvSpPr/>
          <p:nvPr/>
        </p:nvSpPr>
        <p:spPr>
          <a:xfrm>
            <a:off x="0" y="1827743"/>
            <a:ext cx="12192000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3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BRAVO !</a:t>
            </a:r>
            <a:endParaRPr lang="fr-FR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850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76524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5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42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973969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489426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 descr="pomme frites">
            <a:extLst>
              <a:ext uri="{FF2B5EF4-FFF2-40B4-BE49-F238E27FC236}">
                <a16:creationId xmlns:a16="http://schemas.microsoft.com/office/drawing/2014/main" xmlns="" id="{20B9A31F-420E-4C3A-B523-636B570DB92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18" y="319592"/>
            <a:ext cx="17145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e garçon">
            <a:hlinkClick r:id="" action="ppaction://media"/>
            <a:extLst>
              <a:ext uri="{FF2B5EF4-FFF2-40B4-BE49-F238E27FC236}">
                <a16:creationId xmlns:a16="http://schemas.microsoft.com/office/drawing/2014/main" xmlns="" id="{403744B5-C822-41FC-A5FF-16B8206EE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7718" y="5928808"/>
            <a:ext cx="609600" cy="609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75EA567-AAF6-47B4-A40E-0AD1EA9B9CD6}"/>
              </a:ext>
            </a:extLst>
          </p:cNvPr>
          <p:cNvSpPr txBox="1"/>
          <p:nvPr/>
        </p:nvSpPr>
        <p:spPr>
          <a:xfrm>
            <a:off x="4295375" y="4844265"/>
            <a:ext cx="133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garçon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E029F0F-2C0F-4826-BCD2-25CE187C0054}"/>
              </a:ext>
            </a:extLst>
          </p:cNvPr>
          <p:cNvSpPr txBox="1"/>
          <p:nvPr/>
        </p:nvSpPr>
        <p:spPr>
          <a:xfrm>
            <a:off x="7459037" y="484426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mange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A170494D-6A53-4ED8-8DDE-54959FA18ACC}"/>
              </a:ext>
            </a:extLst>
          </p:cNvPr>
          <p:cNvSpPr txBox="1"/>
          <p:nvPr/>
        </p:nvSpPr>
        <p:spPr>
          <a:xfrm>
            <a:off x="9691154" y="4844265"/>
            <a:ext cx="133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des frites</a:t>
            </a:r>
          </a:p>
        </p:txBody>
      </p:sp>
      <p:pic>
        <p:nvPicPr>
          <p:cNvPr id="17" name="image19.jpeg">
            <a:hlinkClick r:id="" action="ppaction://noaction">
              <a:snd r:embed="rId9" name="VOLTAGE.WAV"/>
            </a:hlinkClick>
            <a:extLst>
              <a:ext uri="{FF2B5EF4-FFF2-40B4-BE49-F238E27FC236}">
                <a16:creationId xmlns:a16="http://schemas.microsoft.com/office/drawing/2014/main" xmlns="" id="{1E8D0394-01A0-451C-ADA3-BFEFF5F6AFBE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61745" y="1987757"/>
            <a:ext cx="1411286" cy="1441243"/>
          </a:xfrm>
          <a:prstGeom prst="rect">
            <a:avLst/>
          </a:prstGeom>
        </p:spPr>
      </p:pic>
      <p:pic>
        <p:nvPicPr>
          <p:cNvPr id="18" name="Imag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A8952D1-1729-4694-89E6-E95D403A88A0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69" y="3701392"/>
            <a:ext cx="1819639" cy="13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>
            <a:hlinkClick r:id="" action="ppaction://noaction">
              <a:snd r:embed="rId9" name="VOLTAGE.WAV"/>
            </a:hlinkClick>
            <a:extLst>
              <a:ext uri="{FF2B5EF4-FFF2-40B4-BE49-F238E27FC236}">
                <a16:creationId xmlns:a16="http://schemas.microsoft.com/office/drawing/2014/main" xmlns="" id="{DA05B107-53A1-406E-BC6A-CDA812F9D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0" y="5307909"/>
            <a:ext cx="1819639" cy="12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19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4" name="Image 3" descr="Ciré enfant fille et garcon | Petit Bateau">
            <a:extLst>
              <a:ext uri="{FF2B5EF4-FFF2-40B4-BE49-F238E27FC236}">
                <a16:creationId xmlns:a16="http://schemas.microsoft.com/office/drawing/2014/main" xmlns="" id="{F9AE40A7-4B61-4DFB-A9ED-C0091B5230A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/>
          <a:stretch/>
        </p:blipFill>
        <p:spPr bwMode="auto">
          <a:xfrm>
            <a:off x="882202" y="3069931"/>
            <a:ext cx="1956435" cy="2422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 descr="Manteaux et blousons | Enfant | Marks and Spencer FR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2617A5CC-5AD2-44A4-A266-2CB48901AE2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6" y="3020085"/>
            <a:ext cx="1938020" cy="252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Jeune Fille, Enfant, Robe, Chapeau, Sur Le Terrain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xmlns="" id="{C9AA1A51-04F7-47B7-8C52-2772E49369A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330" y="3337267"/>
            <a:ext cx="2839720" cy="18878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F469EA3-F46B-4353-8E08-319F1AEE2694}"/>
              </a:ext>
            </a:extLst>
          </p:cNvPr>
          <p:cNvSpPr txBox="1"/>
          <p:nvPr/>
        </p:nvSpPr>
        <p:spPr>
          <a:xfrm>
            <a:off x="1235676" y="691977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La fille porte un anorak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0" name="la fille...">
            <a:hlinkClick r:id="" action="ppaction://media"/>
            <a:extLst>
              <a:ext uri="{FF2B5EF4-FFF2-40B4-BE49-F238E27FC236}">
                <a16:creationId xmlns:a16="http://schemas.microsoft.com/office/drawing/2014/main" xmlns="" id="{40644C0A-B491-49E8-9C9F-DE929D5F6D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46724" y="655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1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973969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489426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 descr="pomme frites">
            <a:extLst>
              <a:ext uri="{FF2B5EF4-FFF2-40B4-BE49-F238E27FC236}">
                <a16:creationId xmlns:a16="http://schemas.microsoft.com/office/drawing/2014/main" xmlns="" id="{20B9A31F-420E-4C3A-B523-636B570DB92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18" y="319592"/>
            <a:ext cx="17145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e garçon">
            <a:hlinkClick r:id="" action="ppaction://media"/>
            <a:extLst>
              <a:ext uri="{FF2B5EF4-FFF2-40B4-BE49-F238E27FC236}">
                <a16:creationId xmlns:a16="http://schemas.microsoft.com/office/drawing/2014/main" xmlns="" id="{403744B5-C822-41FC-A5FF-16B8206EE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7718" y="5928808"/>
            <a:ext cx="609600" cy="609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75EA567-AAF6-47B4-A40E-0AD1EA9B9CD6}"/>
              </a:ext>
            </a:extLst>
          </p:cNvPr>
          <p:cNvSpPr txBox="1"/>
          <p:nvPr/>
        </p:nvSpPr>
        <p:spPr>
          <a:xfrm>
            <a:off x="4295375" y="4844265"/>
            <a:ext cx="133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garçon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E029F0F-2C0F-4826-BCD2-25CE187C0054}"/>
              </a:ext>
            </a:extLst>
          </p:cNvPr>
          <p:cNvSpPr txBox="1"/>
          <p:nvPr/>
        </p:nvSpPr>
        <p:spPr>
          <a:xfrm>
            <a:off x="7459037" y="484426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mange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A170494D-6A53-4ED8-8DDE-54959FA18ACC}"/>
              </a:ext>
            </a:extLst>
          </p:cNvPr>
          <p:cNvSpPr txBox="1"/>
          <p:nvPr/>
        </p:nvSpPr>
        <p:spPr>
          <a:xfrm>
            <a:off x="9691154" y="4844265"/>
            <a:ext cx="133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des frites</a:t>
            </a:r>
          </a:p>
        </p:txBody>
      </p:sp>
      <p:pic>
        <p:nvPicPr>
          <p:cNvPr id="17" name="image19.jpe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E8D0394-01A0-451C-ADA3-BFEFF5F6AFB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1745" y="1987757"/>
            <a:ext cx="1411286" cy="1441243"/>
          </a:xfrm>
          <a:prstGeom prst="rect">
            <a:avLst/>
          </a:prstGeom>
        </p:spPr>
      </p:pic>
      <p:pic>
        <p:nvPicPr>
          <p:cNvPr id="18" name="Image 22">
            <a:extLst>
              <a:ext uri="{FF2B5EF4-FFF2-40B4-BE49-F238E27FC236}">
                <a16:creationId xmlns:a16="http://schemas.microsoft.com/office/drawing/2014/main" xmlns="" id="{5A8952D1-1729-4694-89E6-E95D403A88A0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69" y="3701392"/>
            <a:ext cx="1819639" cy="13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>
            <a:hlinkClick r:id="" action="ppaction://noaction">
              <a:snd r:embed="rId11" name="VOLTAGE.WAV"/>
            </a:hlinkClick>
            <a:extLst>
              <a:ext uri="{FF2B5EF4-FFF2-40B4-BE49-F238E27FC236}">
                <a16:creationId xmlns:a16="http://schemas.microsoft.com/office/drawing/2014/main" xmlns="" id="{DA05B107-53A1-406E-BC6A-CDA812F9D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0" y="5307909"/>
            <a:ext cx="1819639" cy="12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14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0.29779 -0.090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973969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489426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 descr="pomme frites">
            <a:extLst>
              <a:ext uri="{FF2B5EF4-FFF2-40B4-BE49-F238E27FC236}">
                <a16:creationId xmlns:a16="http://schemas.microsoft.com/office/drawing/2014/main" xmlns="" id="{20B9A31F-420E-4C3A-B523-636B570DB92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18" y="319592"/>
            <a:ext cx="17145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e garçon">
            <a:hlinkClick r:id="" action="ppaction://media"/>
            <a:extLst>
              <a:ext uri="{FF2B5EF4-FFF2-40B4-BE49-F238E27FC236}">
                <a16:creationId xmlns:a16="http://schemas.microsoft.com/office/drawing/2014/main" xmlns="" id="{403744B5-C822-41FC-A5FF-16B8206EE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7718" y="5928808"/>
            <a:ext cx="609600" cy="609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75EA567-AAF6-47B4-A40E-0AD1EA9B9CD6}"/>
              </a:ext>
            </a:extLst>
          </p:cNvPr>
          <p:cNvSpPr txBox="1"/>
          <p:nvPr/>
        </p:nvSpPr>
        <p:spPr>
          <a:xfrm>
            <a:off x="4295375" y="4844265"/>
            <a:ext cx="133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garçon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E029F0F-2C0F-4826-BCD2-25CE187C0054}"/>
              </a:ext>
            </a:extLst>
          </p:cNvPr>
          <p:cNvSpPr txBox="1"/>
          <p:nvPr/>
        </p:nvSpPr>
        <p:spPr>
          <a:xfrm>
            <a:off x="7459037" y="484426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mange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A170494D-6A53-4ED8-8DDE-54959FA18ACC}"/>
              </a:ext>
            </a:extLst>
          </p:cNvPr>
          <p:cNvSpPr txBox="1"/>
          <p:nvPr/>
        </p:nvSpPr>
        <p:spPr>
          <a:xfrm>
            <a:off x="9691154" y="4844265"/>
            <a:ext cx="133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des frites</a:t>
            </a:r>
          </a:p>
        </p:txBody>
      </p:sp>
      <p:pic>
        <p:nvPicPr>
          <p:cNvPr id="17" name="image19.jpeg">
            <a:extLst>
              <a:ext uri="{FF2B5EF4-FFF2-40B4-BE49-F238E27FC236}">
                <a16:creationId xmlns:a16="http://schemas.microsoft.com/office/drawing/2014/main" xmlns="" id="{1E8D0394-01A0-451C-ADA3-BFEFF5F6AFB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1745" y="1987757"/>
            <a:ext cx="1411286" cy="1441243"/>
          </a:xfrm>
          <a:prstGeom prst="rect">
            <a:avLst/>
          </a:prstGeom>
        </p:spPr>
      </p:pic>
      <p:pic>
        <p:nvPicPr>
          <p:cNvPr id="18" name="Image 22">
            <a:extLst>
              <a:ext uri="{FF2B5EF4-FFF2-40B4-BE49-F238E27FC236}">
                <a16:creationId xmlns:a16="http://schemas.microsoft.com/office/drawing/2014/main" xmlns="" id="{5A8952D1-1729-4694-89E6-E95D403A88A0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93" y="3150035"/>
            <a:ext cx="1819639" cy="13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A05B107-53A1-406E-BC6A-CDA812F9D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0" y="5307909"/>
            <a:ext cx="1819639" cy="12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53881 0.1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0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973969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489426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 descr="pomme frites">
            <a:extLst>
              <a:ext uri="{FF2B5EF4-FFF2-40B4-BE49-F238E27FC236}">
                <a16:creationId xmlns:a16="http://schemas.microsoft.com/office/drawing/2014/main" xmlns="" id="{20B9A31F-420E-4C3A-B523-636B570DB92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18" y="319592"/>
            <a:ext cx="17145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e garçon">
            <a:hlinkClick r:id="" action="ppaction://media"/>
            <a:extLst>
              <a:ext uri="{FF2B5EF4-FFF2-40B4-BE49-F238E27FC236}">
                <a16:creationId xmlns:a16="http://schemas.microsoft.com/office/drawing/2014/main" xmlns="" id="{403744B5-C822-41FC-A5FF-16B8206EE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7718" y="5928808"/>
            <a:ext cx="609600" cy="6096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75EA567-AAF6-47B4-A40E-0AD1EA9B9CD6}"/>
              </a:ext>
            </a:extLst>
          </p:cNvPr>
          <p:cNvSpPr txBox="1"/>
          <p:nvPr/>
        </p:nvSpPr>
        <p:spPr>
          <a:xfrm>
            <a:off x="4295375" y="4844265"/>
            <a:ext cx="133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Le garçon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E029F0F-2C0F-4826-BCD2-25CE187C0054}"/>
              </a:ext>
            </a:extLst>
          </p:cNvPr>
          <p:cNvSpPr txBox="1"/>
          <p:nvPr/>
        </p:nvSpPr>
        <p:spPr>
          <a:xfrm>
            <a:off x="7459037" y="484426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mange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A170494D-6A53-4ED8-8DDE-54959FA18ACC}"/>
              </a:ext>
            </a:extLst>
          </p:cNvPr>
          <p:cNvSpPr txBox="1"/>
          <p:nvPr/>
        </p:nvSpPr>
        <p:spPr>
          <a:xfrm>
            <a:off x="9691154" y="4844265"/>
            <a:ext cx="133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des frites</a:t>
            </a:r>
          </a:p>
        </p:txBody>
      </p:sp>
      <p:pic>
        <p:nvPicPr>
          <p:cNvPr id="17" name="image19.jpeg">
            <a:extLst>
              <a:ext uri="{FF2B5EF4-FFF2-40B4-BE49-F238E27FC236}">
                <a16:creationId xmlns:a16="http://schemas.microsoft.com/office/drawing/2014/main" xmlns="" id="{1E8D0394-01A0-451C-ADA3-BFEFF5F6AFB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73969" y="3045416"/>
            <a:ext cx="1411286" cy="1441243"/>
          </a:xfrm>
          <a:prstGeom prst="rect">
            <a:avLst/>
          </a:prstGeom>
        </p:spPr>
      </p:pic>
      <p:pic>
        <p:nvPicPr>
          <p:cNvPr id="18" name="Image 22">
            <a:extLst>
              <a:ext uri="{FF2B5EF4-FFF2-40B4-BE49-F238E27FC236}">
                <a16:creationId xmlns:a16="http://schemas.microsoft.com/office/drawing/2014/main" xmlns="" id="{5A8952D1-1729-4694-89E6-E95D403A88A0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400" y="3150035"/>
            <a:ext cx="1819639" cy="13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A05B107-53A1-406E-BC6A-CDA812F9D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0" y="5307909"/>
            <a:ext cx="1819639" cy="12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B64951C-6F5E-420A-ACCB-BF1C4F3CE59E}"/>
              </a:ext>
            </a:extLst>
          </p:cNvPr>
          <p:cNvSpPr/>
          <p:nvPr/>
        </p:nvSpPr>
        <p:spPr>
          <a:xfrm>
            <a:off x="-359596" y="2037422"/>
            <a:ext cx="12192000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3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BRAVO !</a:t>
            </a:r>
            <a:endParaRPr lang="fr-FR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037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0.75196 -0.305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91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935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501358" y="4711643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150379" y="4711643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8" descr="Apple, Beet, Dieet, Eten, Gezicht">
            <a:extLst>
              <a:ext uri="{FF2B5EF4-FFF2-40B4-BE49-F238E27FC236}">
                <a16:creationId xmlns:a16="http://schemas.microsoft.com/office/drawing/2014/main" xmlns="" id="{3BAE735D-9310-4B15-888A-4A9247BA414B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7741561" y="381388"/>
            <a:ext cx="3061939" cy="2162407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Picture 2" descr="Fruits,apple,light,apples">
            <a:hlinkClick r:id="" action="ppaction://noaction">
              <a:snd r:embed="rId8" name="VOLTAGE.WAV"/>
            </a:hlinkClick>
            <a:extLst>
              <a:ext uri="{FF2B5EF4-FFF2-40B4-BE49-F238E27FC236}">
                <a16:creationId xmlns:a16="http://schemas.microsoft.com/office/drawing/2014/main" xmlns="" id="{BA3638F8-B45C-4D18-A316-AF167E73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5" y="4893463"/>
            <a:ext cx="2016552" cy="151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19.jpeg">
            <a:hlinkClick r:id="" action="ppaction://noaction">
              <a:snd r:embed="rId8" name="VOLTAGE.WAV"/>
            </a:hlinkClick>
            <a:extLst>
              <a:ext uri="{FF2B5EF4-FFF2-40B4-BE49-F238E27FC236}">
                <a16:creationId xmlns:a16="http://schemas.microsoft.com/office/drawing/2014/main" xmlns="" id="{59DFB7F2-0ED7-4CB8-BCDC-25167A2DEBD4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2294" y="1462591"/>
            <a:ext cx="1411286" cy="1441243"/>
          </a:xfrm>
          <a:prstGeom prst="rect">
            <a:avLst/>
          </a:prstGeom>
        </p:spPr>
      </p:pic>
      <p:pic>
        <p:nvPicPr>
          <p:cNvPr id="11" name="Image 20" descr="Enfant, Modèle, Jeune Fille, Beauté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6B013DC-D176-4E8E-A764-FC67B16399A1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88" y="3071026"/>
            <a:ext cx="2158912" cy="169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la fille mange une pomme">
            <a:hlinkClick r:id="" action="ppaction://media"/>
            <a:extLst>
              <a:ext uri="{FF2B5EF4-FFF2-40B4-BE49-F238E27FC236}">
                <a16:creationId xmlns:a16="http://schemas.microsoft.com/office/drawing/2014/main" xmlns="" id="{5948E975-DA1B-4EA9-962A-FE3D80381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67730" y="5990690"/>
            <a:ext cx="609600" cy="6096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CB32A5FE-49B8-4D1E-A3B9-0366768956D0}"/>
              </a:ext>
            </a:extLst>
          </p:cNvPr>
          <p:cNvSpPr txBox="1"/>
          <p:nvPr/>
        </p:nvSpPr>
        <p:spPr>
          <a:xfrm>
            <a:off x="4278243" y="4898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fille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F06C037D-5C8B-4D1B-810D-FE92DE714D77}"/>
              </a:ext>
            </a:extLst>
          </p:cNvPr>
          <p:cNvSpPr txBox="1"/>
          <p:nvPr/>
        </p:nvSpPr>
        <p:spPr>
          <a:xfrm>
            <a:off x="7011785" y="4898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mange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442ED1A8-174F-4EC4-A7E2-EB74DB51858D}"/>
              </a:ext>
            </a:extLst>
          </p:cNvPr>
          <p:cNvSpPr txBox="1"/>
          <p:nvPr/>
        </p:nvSpPr>
        <p:spPr>
          <a:xfrm>
            <a:off x="9322382" y="4864025"/>
            <a:ext cx="137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une pomme</a:t>
            </a:r>
          </a:p>
        </p:txBody>
      </p:sp>
    </p:spTree>
    <p:extLst>
      <p:ext uri="{BB962C8B-B14F-4D97-AF65-F5344CB8AC3E}">
        <p14:creationId xmlns:p14="http://schemas.microsoft.com/office/powerpoint/2010/main" val="340715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501358" y="4711643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150379" y="4711643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8" descr="Apple, Beet, Dieet, Eten, Gezicht">
            <a:extLst>
              <a:ext uri="{FF2B5EF4-FFF2-40B4-BE49-F238E27FC236}">
                <a16:creationId xmlns:a16="http://schemas.microsoft.com/office/drawing/2014/main" xmlns="" id="{3BAE735D-9310-4B15-888A-4A9247BA414B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7741561" y="381388"/>
            <a:ext cx="3061939" cy="2162407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Picture 2" descr="Fruits,apple,light,apples">
            <a:hlinkClick r:id="" action="ppaction://noaction">
              <a:snd r:embed="rId8" name="VOLTAGE.WAV"/>
            </a:hlinkClick>
            <a:extLst>
              <a:ext uri="{FF2B5EF4-FFF2-40B4-BE49-F238E27FC236}">
                <a16:creationId xmlns:a16="http://schemas.microsoft.com/office/drawing/2014/main" xmlns="" id="{BA3638F8-B45C-4D18-A316-AF167E73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5" y="4893463"/>
            <a:ext cx="2016552" cy="151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19.jpe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9DFB7F2-0ED7-4CB8-BCDC-25167A2DEBD4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2294" y="1462591"/>
            <a:ext cx="1411286" cy="1441243"/>
          </a:xfrm>
          <a:prstGeom prst="rect">
            <a:avLst/>
          </a:prstGeom>
        </p:spPr>
      </p:pic>
      <p:pic>
        <p:nvPicPr>
          <p:cNvPr id="11" name="Image 20" descr="Enfant, Modèle, Jeune Fille, Beauté">
            <a:extLst>
              <a:ext uri="{FF2B5EF4-FFF2-40B4-BE49-F238E27FC236}">
                <a16:creationId xmlns:a16="http://schemas.microsoft.com/office/drawing/2014/main" xmlns="" id="{96B013DC-D176-4E8E-A764-FC67B16399A1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88" y="3071026"/>
            <a:ext cx="2158912" cy="169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la fille mange une pomme">
            <a:hlinkClick r:id="" action="ppaction://media"/>
            <a:extLst>
              <a:ext uri="{FF2B5EF4-FFF2-40B4-BE49-F238E27FC236}">
                <a16:creationId xmlns:a16="http://schemas.microsoft.com/office/drawing/2014/main" xmlns="" id="{5948E975-DA1B-4EA9-962A-FE3D80381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67730" y="5990690"/>
            <a:ext cx="609600" cy="6096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CB32A5FE-49B8-4D1E-A3B9-0366768956D0}"/>
              </a:ext>
            </a:extLst>
          </p:cNvPr>
          <p:cNvSpPr txBox="1"/>
          <p:nvPr/>
        </p:nvSpPr>
        <p:spPr>
          <a:xfrm>
            <a:off x="4278243" y="4898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fille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F06C037D-5C8B-4D1B-810D-FE92DE714D77}"/>
              </a:ext>
            </a:extLst>
          </p:cNvPr>
          <p:cNvSpPr txBox="1"/>
          <p:nvPr/>
        </p:nvSpPr>
        <p:spPr>
          <a:xfrm>
            <a:off x="7011785" y="4898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mange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442ED1A8-174F-4EC4-A7E2-EB74DB51858D}"/>
              </a:ext>
            </a:extLst>
          </p:cNvPr>
          <p:cNvSpPr txBox="1"/>
          <p:nvPr/>
        </p:nvSpPr>
        <p:spPr>
          <a:xfrm>
            <a:off x="9322382" y="4864025"/>
            <a:ext cx="137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une pomme</a:t>
            </a:r>
          </a:p>
        </p:txBody>
      </p:sp>
    </p:spTree>
    <p:extLst>
      <p:ext uri="{BB962C8B-B14F-4D97-AF65-F5344CB8AC3E}">
        <p14:creationId xmlns:p14="http://schemas.microsoft.com/office/powerpoint/2010/main" val="2095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2793 -0.028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501358" y="4711643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150379" y="4711643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8" descr="Apple, Beet, Dieet, Eten, Gezicht">
            <a:extLst>
              <a:ext uri="{FF2B5EF4-FFF2-40B4-BE49-F238E27FC236}">
                <a16:creationId xmlns:a16="http://schemas.microsoft.com/office/drawing/2014/main" xmlns="" id="{3BAE735D-9310-4B15-888A-4A9247BA414B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7741561" y="381388"/>
            <a:ext cx="3061939" cy="2162407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Picture 2" descr="Fruits,apple,light,apples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A3638F8-B45C-4D18-A316-AF167E73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5" y="4893463"/>
            <a:ext cx="2016552" cy="151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19.jpeg">
            <a:extLst>
              <a:ext uri="{FF2B5EF4-FFF2-40B4-BE49-F238E27FC236}">
                <a16:creationId xmlns:a16="http://schemas.microsoft.com/office/drawing/2014/main" xmlns="" id="{59DFB7F2-0ED7-4CB8-BCDC-25167A2DEBD4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82294" y="1462591"/>
            <a:ext cx="1411286" cy="1441243"/>
          </a:xfrm>
          <a:prstGeom prst="rect">
            <a:avLst/>
          </a:prstGeom>
        </p:spPr>
      </p:pic>
      <p:pic>
        <p:nvPicPr>
          <p:cNvPr id="11" name="Image 20" descr="Enfant, Modèle, Jeune Fille, Beauté">
            <a:extLst>
              <a:ext uri="{FF2B5EF4-FFF2-40B4-BE49-F238E27FC236}">
                <a16:creationId xmlns:a16="http://schemas.microsoft.com/office/drawing/2014/main" xmlns="" id="{96B013DC-D176-4E8E-A764-FC67B16399A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114" y="2836637"/>
            <a:ext cx="2158912" cy="169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la fille mange une pomme">
            <a:hlinkClick r:id="" action="ppaction://media"/>
            <a:extLst>
              <a:ext uri="{FF2B5EF4-FFF2-40B4-BE49-F238E27FC236}">
                <a16:creationId xmlns:a16="http://schemas.microsoft.com/office/drawing/2014/main" xmlns="" id="{5948E975-DA1B-4EA9-962A-FE3D80381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67730" y="5990690"/>
            <a:ext cx="609600" cy="6096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CB32A5FE-49B8-4D1E-A3B9-0366768956D0}"/>
              </a:ext>
            </a:extLst>
          </p:cNvPr>
          <p:cNvSpPr txBox="1"/>
          <p:nvPr/>
        </p:nvSpPr>
        <p:spPr>
          <a:xfrm>
            <a:off x="4278243" y="4898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fille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F06C037D-5C8B-4D1B-810D-FE92DE714D77}"/>
              </a:ext>
            </a:extLst>
          </p:cNvPr>
          <p:cNvSpPr txBox="1"/>
          <p:nvPr/>
        </p:nvSpPr>
        <p:spPr>
          <a:xfrm>
            <a:off x="7011785" y="4898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mange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442ED1A8-174F-4EC4-A7E2-EB74DB51858D}"/>
              </a:ext>
            </a:extLst>
          </p:cNvPr>
          <p:cNvSpPr txBox="1"/>
          <p:nvPr/>
        </p:nvSpPr>
        <p:spPr>
          <a:xfrm>
            <a:off x="9322382" y="4864025"/>
            <a:ext cx="137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une pomme</a:t>
            </a:r>
          </a:p>
        </p:txBody>
      </p:sp>
    </p:spTree>
    <p:extLst>
      <p:ext uri="{BB962C8B-B14F-4D97-AF65-F5344CB8AC3E}">
        <p14:creationId xmlns:p14="http://schemas.microsoft.com/office/powerpoint/2010/main" val="356336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039 0.23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95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501358" y="4711643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150379" y="4711643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8" descr="Apple, Beet, Dieet, Eten, Gezicht">
            <a:extLst>
              <a:ext uri="{FF2B5EF4-FFF2-40B4-BE49-F238E27FC236}">
                <a16:creationId xmlns:a16="http://schemas.microsoft.com/office/drawing/2014/main" xmlns="" id="{3BAE735D-9310-4B15-888A-4A9247BA414B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7741561" y="381388"/>
            <a:ext cx="3061939" cy="2162407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9" name="Picture 2" descr="Fruits,apple,light,apples">
            <a:extLst>
              <a:ext uri="{FF2B5EF4-FFF2-40B4-BE49-F238E27FC236}">
                <a16:creationId xmlns:a16="http://schemas.microsoft.com/office/drawing/2014/main" xmlns="" id="{BA3638F8-B45C-4D18-A316-AF167E73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90" y="4898600"/>
            <a:ext cx="2016552" cy="151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19.jpeg">
            <a:extLst>
              <a:ext uri="{FF2B5EF4-FFF2-40B4-BE49-F238E27FC236}">
                <a16:creationId xmlns:a16="http://schemas.microsoft.com/office/drawing/2014/main" xmlns="" id="{59DFB7F2-0ED7-4CB8-BCDC-25167A2DEBD4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63307" y="3083444"/>
            <a:ext cx="1411286" cy="1441243"/>
          </a:xfrm>
          <a:prstGeom prst="rect">
            <a:avLst/>
          </a:prstGeom>
        </p:spPr>
      </p:pic>
      <p:pic>
        <p:nvPicPr>
          <p:cNvPr id="11" name="Image 20" descr="Enfant, Modèle, Jeune Fille, Beauté">
            <a:extLst>
              <a:ext uri="{FF2B5EF4-FFF2-40B4-BE49-F238E27FC236}">
                <a16:creationId xmlns:a16="http://schemas.microsoft.com/office/drawing/2014/main" xmlns="" id="{96B013DC-D176-4E8E-A764-FC67B16399A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815" y="2853689"/>
            <a:ext cx="2158912" cy="169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la fille mange une pomme">
            <a:hlinkClick r:id="" action="ppaction://media"/>
            <a:extLst>
              <a:ext uri="{FF2B5EF4-FFF2-40B4-BE49-F238E27FC236}">
                <a16:creationId xmlns:a16="http://schemas.microsoft.com/office/drawing/2014/main" xmlns="" id="{5948E975-DA1B-4EA9-962A-FE3D80381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67730" y="5990690"/>
            <a:ext cx="609600" cy="6096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CB32A5FE-49B8-4D1E-A3B9-0366768956D0}"/>
              </a:ext>
            </a:extLst>
          </p:cNvPr>
          <p:cNvSpPr txBox="1"/>
          <p:nvPr/>
        </p:nvSpPr>
        <p:spPr>
          <a:xfrm>
            <a:off x="4278243" y="4898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fille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F06C037D-5C8B-4D1B-810D-FE92DE714D77}"/>
              </a:ext>
            </a:extLst>
          </p:cNvPr>
          <p:cNvSpPr txBox="1"/>
          <p:nvPr/>
        </p:nvSpPr>
        <p:spPr>
          <a:xfrm>
            <a:off x="7011785" y="4898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mange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442ED1A8-174F-4EC4-A7E2-EB74DB51858D}"/>
              </a:ext>
            </a:extLst>
          </p:cNvPr>
          <p:cNvSpPr txBox="1"/>
          <p:nvPr/>
        </p:nvSpPr>
        <p:spPr>
          <a:xfrm>
            <a:off x="9322382" y="4864025"/>
            <a:ext cx="137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une pomme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B1C1192-4317-41B7-81BB-D55BC1D4672E}"/>
              </a:ext>
            </a:extLst>
          </p:cNvPr>
          <p:cNvSpPr/>
          <p:nvPr/>
        </p:nvSpPr>
        <p:spPr>
          <a:xfrm>
            <a:off x="-359596" y="2037422"/>
            <a:ext cx="12192000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3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BRAVO !</a:t>
            </a:r>
            <a:endParaRPr lang="fr-FR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262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70364 -0.27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82" y="-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1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973969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489426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9">
            <a:extLst>
              <a:ext uri="{FF2B5EF4-FFF2-40B4-BE49-F238E27FC236}">
                <a16:creationId xmlns:a16="http://schemas.microsoft.com/office/drawing/2014/main" xmlns="" id="{56515F3E-3B99-40CA-ADCE-28671A46AAF7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293614" y="167243"/>
            <a:ext cx="2098040" cy="279209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026" name="Picture 2" descr="Ane, Dierlijke, Ezel, Paard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FAE86C0-F0A5-4016-A6E0-A6C7D2DD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69" y="5118028"/>
            <a:ext cx="1063748" cy="141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ottes, Légumes, Récolte, Santé">
            <a:hlinkClick r:id="" action="ppaction://noaction">
              <a:snd r:embed="rId9" name="VOLTAGE.WAV"/>
            </a:hlinkClick>
            <a:extLst>
              <a:ext uri="{FF2B5EF4-FFF2-40B4-BE49-F238E27FC236}">
                <a16:creationId xmlns:a16="http://schemas.microsoft.com/office/drawing/2014/main" xmlns="" id="{BE04A915-45BD-4EEA-828E-DCF796D0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8" y="3550153"/>
            <a:ext cx="2409990" cy="122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19.jpeg">
            <a:hlinkClick r:id="" action="ppaction://noaction">
              <a:snd r:embed="rId9" name="VOLTAGE.WAV"/>
            </a:hlinkClick>
            <a:extLst>
              <a:ext uri="{FF2B5EF4-FFF2-40B4-BE49-F238E27FC236}">
                <a16:creationId xmlns:a16="http://schemas.microsoft.com/office/drawing/2014/main" xmlns="" id="{16FFC1CD-7AE9-466C-A415-63CA3A13334E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2000" y="1764016"/>
            <a:ext cx="1411286" cy="1441243"/>
          </a:xfrm>
          <a:prstGeom prst="rect">
            <a:avLst/>
          </a:prstGeom>
        </p:spPr>
      </p:pic>
      <p:pic>
        <p:nvPicPr>
          <p:cNvPr id="12" name="lâne">
            <a:hlinkClick r:id="" action="ppaction://media"/>
            <a:extLst>
              <a:ext uri="{FF2B5EF4-FFF2-40B4-BE49-F238E27FC236}">
                <a16:creationId xmlns:a16="http://schemas.microsoft.com/office/drawing/2014/main" xmlns="" id="{7E0D3EC9-B924-46E8-BD75-9C0C3E1AA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93614" y="5906300"/>
            <a:ext cx="609600" cy="6096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F4F0A54E-F39E-4B81-B5DA-81FFFAC009D5}"/>
              </a:ext>
            </a:extLst>
          </p:cNvPr>
          <p:cNvSpPr txBox="1"/>
          <p:nvPr/>
        </p:nvSpPr>
        <p:spPr>
          <a:xfrm>
            <a:off x="4407613" y="4854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L’âne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DB8DDD1A-CD3C-441B-BDC3-ABAFEAEDD7E8}"/>
              </a:ext>
            </a:extLst>
          </p:cNvPr>
          <p:cNvSpPr txBox="1"/>
          <p:nvPr/>
        </p:nvSpPr>
        <p:spPr>
          <a:xfrm>
            <a:off x="7392909" y="4854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mange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7AD2972C-AAF5-4EE3-8430-CFB834ACE23F}"/>
              </a:ext>
            </a:extLst>
          </p:cNvPr>
          <p:cNvSpPr txBox="1"/>
          <p:nvPr/>
        </p:nvSpPr>
        <p:spPr>
          <a:xfrm>
            <a:off x="9724925" y="4854539"/>
            <a:ext cx="133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carotte</a:t>
            </a:r>
          </a:p>
        </p:txBody>
      </p:sp>
    </p:spTree>
    <p:extLst>
      <p:ext uri="{BB962C8B-B14F-4D97-AF65-F5344CB8AC3E}">
        <p14:creationId xmlns:p14="http://schemas.microsoft.com/office/powerpoint/2010/main" val="27815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973969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489426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9">
            <a:extLst>
              <a:ext uri="{FF2B5EF4-FFF2-40B4-BE49-F238E27FC236}">
                <a16:creationId xmlns:a16="http://schemas.microsoft.com/office/drawing/2014/main" xmlns="" id="{56515F3E-3B99-40CA-ADCE-28671A46AAF7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293614" y="167243"/>
            <a:ext cx="2098040" cy="279209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026" name="Picture 2" descr="Ane, Dierlijke, Ezel, Paarden">
            <a:extLst>
              <a:ext uri="{FF2B5EF4-FFF2-40B4-BE49-F238E27FC236}">
                <a16:creationId xmlns:a16="http://schemas.microsoft.com/office/drawing/2014/main" xmlns="" id="{0FAE86C0-F0A5-4016-A6E0-A6C7D2DD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69" y="5118028"/>
            <a:ext cx="1063748" cy="141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ottes, Légumes, Récolte, Santé">
            <a:hlinkClick r:id="" action="ppaction://noaction">
              <a:snd r:embed="rId9" name="VOLTAGE.WAV"/>
            </a:hlinkClick>
            <a:extLst>
              <a:ext uri="{FF2B5EF4-FFF2-40B4-BE49-F238E27FC236}">
                <a16:creationId xmlns:a16="http://schemas.microsoft.com/office/drawing/2014/main" xmlns="" id="{BE04A915-45BD-4EEA-828E-DCF796D0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8" y="3550153"/>
            <a:ext cx="2409990" cy="122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19.jpe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6FFC1CD-7AE9-466C-A415-63CA3A13334E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2000" y="1764016"/>
            <a:ext cx="1411286" cy="1441243"/>
          </a:xfrm>
          <a:prstGeom prst="rect">
            <a:avLst/>
          </a:prstGeom>
        </p:spPr>
      </p:pic>
      <p:pic>
        <p:nvPicPr>
          <p:cNvPr id="12" name="lâne">
            <a:hlinkClick r:id="" action="ppaction://media"/>
            <a:extLst>
              <a:ext uri="{FF2B5EF4-FFF2-40B4-BE49-F238E27FC236}">
                <a16:creationId xmlns:a16="http://schemas.microsoft.com/office/drawing/2014/main" xmlns="" id="{7E0D3EC9-B924-46E8-BD75-9C0C3E1AA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93614" y="5906300"/>
            <a:ext cx="609600" cy="6096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F4F0A54E-F39E-4B81-B5DA-81FFFAC009D5}"/>
              </a:ext>
            </a:extLst>
          </p:cNvPr>
          <p:cNvSpPr txBox="1"/>
          <p:nvPr/>
        </p:nvSpPr>
        <p:spPr>
          <a:xfrm>
            <a:off x="4407613" y="4854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L’âne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DB8DDD1A-CD3C-441B-BDC3-ABAFEAEDD7E8}"/>
              </a:ext>
            </a:extLst>
          </p:cNvPr>
          <p:cNvSpPr txBox="1"/>
          <p:nvPr/>
        </p:nvSpPr>
        <p:spPr>
          <a:xfrm>
            <a:off x="7392909" y="4854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mange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7AD2972C-AAF5-4EE3-8430-CFB834ACE23F}"/>
              </a:ext>
            </a:extLst>
          </p:cNvPr>
          <p:cNvSpPr txBox="1"/>
          <p:nvPr/>
        </p:nvSpPr>
        <p:spPr>
          <a:xfrm>
            <a:off x="9724925" y="4854539"/>
            <a:ext cx="133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carotte</a:t>
            </a:r>
          </a:p>
        </p:txBody>
      </p:sp>
    </p:spTree>
    <p:extLst>
      <p:ext uri="{BB962C8B-B14F-4D97-AF65-F5344CB8AC3E}">
        <p14:creationId xmlns:p14="http://schemas.microsoft.com/office/powerpoint/2010/main" val="53176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2763 -0.3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973969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489426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9">
            <a:extLst>
              <a:ext uri="{FF2B5EF4-FFF2-40B4-BE49-F238E27FC236}">
                <a16:creationId xmlns:a16="http://schemas.microsoft.com/office/drawing/2014/main" xmlns="" id="{56515F3E-3B99-40CA-ADCE-28671A46AAF7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293614" y="167243"/>
            <a:ext cx="2098040" cy="279209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026" name="Picture 2" descr="Ane, Dierlijke, Ezel, Paarden">
            <a:extLst>
              <a:ext uri="{FF2B5EF4-FFF2-40B4-BE49-F238E27FC236}">
                <a16:creationId xmlns:a16="http://schemas.microsoft.com/office/drawing/2014/main" xmlns="" id="{0FAE86C0-F0A5-4016-A6E0-A6C7D2DD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346" y="3032374"/>
            <a:ext cx="1063748" cy="141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ottes, Légumes, Récolte, Santé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E04A915-45BD-4EEA-828E-DCF796D0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8" y="3550153"/>
            <a:ext cx="2409990" cy="122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19.jpeg">
            <a:extLst>
              <a:ext uri="{FF2B5EF4-FFF2-40B4-BE49-F238E27FC236}">
                <a16:creationId xmlns:a16="http://schemas.microsoft.com/office/drawing/2014/main" xmlns="" id="{16FFC1CD-7AE9-466C-A415-63CA3A13334E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2000" y="1764016"/>
            <a:ext cx="1411286" cy="1441243"/>
          </a:xfrm>
          <a:prstGeom prst="rect">
            <a:avLst/>
          </a:prstGeom>
        </p:spPr>
      </p:pic>
      <p:pic>
        <p:nvPicPr>
          <p:cNvPr id="12" name="lâne">
            <a:hlinkClick r:id="" action="ppaction://media"/>
            <a:extLst>
              <a:ext uri="{FF2B5EF4-FFF2-40B4-BE49-F238E27FC236}">
                <a16:creationId xmlns:a16="http://schemas.microsoft.com/office/drawing/2014/main" xmlns="" id="{7E0D3EC9-B924-46E8-BD75-9C0C3E1AA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93614" y="5906300"/>
            <a:ext cx="609600" cy="6096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F4F0A54E-F39E-4B81-B5DA-81FFFAC009D5}"/>
              </a:ext>
            </a:extLst>
          </p:cNvPr>
          <p:cNvSpPr txBox="1"/>
          <p:nvPr/>
        </p:nvSpPr>
        <p:spPr>
          <a:xfrm>
            <a:off x="4407613" y="4854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L’âne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DB8DDD1A-CD3C-441B-BDC3-ABAFEAEDD7E8}"/>
              </a:ext>
            </a:extLst>
          </p:cNvPr>
          <p:cNvSpPr txBox="1"/>
          <p:nvPr/>
        </p:nvSpPr>
        <p:spPr>
          <a:xfrm>
            <a:off x="7392909" y="4854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mange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7AD2972C-AAF5-4EE3-8430-CFB834ACE23F}"/>
              </a:ext>
            </a:extLst>
          </p:cNvPr>
          <p:cNvSpPr txBox="1"/>
          <p:nvPr/>
        </p:nvSpPr>
        <p:spPr>
          <a:xfrm>
            <a:off x="9724925" y="4854539"/>
            <a:ext cx="133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carotte</a:t>
            </a:r>
          </a:p>
        </p:txBody>
      </p:sp>
    </p:spTree>
    <p:extLst>
      <p:ext uri="{BB962C8B-B14F-4D97-AF65-F5344CB8AC3E}">
        <p14:creationId xmlns:p14="http://schemas.microsoft.com/office/powerpoint/2010/main" val="329549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52161 0.19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81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51" name="Image 59" descr="enfiler Ses Chaussures&quot; : photos, illustrations, vecteurs et ...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6820A6B6-256D-6945-B826-69FE747A7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64" y="2735451"/>
            <a:ext cx="2146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Image 42" descr="Une image contenant personne, assis, poupée, tenant&#10;&#10;Description générée automatiquement">
            <a:hlinkClick r:id="" action="ppaction://noaction">
              <a:snd r:embed="rId4" name="VOLTAGE.WAV"/>
            </a:hlinkClick>
            <a:extLst>
              <a:ext uri="{FF2B5EF4-FFF2-40B4-BE49-F238E27FC236}">
                <a16:creationId xmlns:a16="http://schemas.microsoft.com/office/drawing/2014/main" xmlns="" id="{10EDD363-2CE3-0B49-AB02-6C5129CA9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1431"/>
            <a:ext cx="29337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7" name="Image 41" descr="Le costume croisé et la veste croisée : Comment les porter ?">
            <a:extLst>
              <a:ext uri="{FF2B5EF4-FFF2-40B4-BE49-F238E27FC236}">
                <a16:creationId xmlns:a16="http://schemas.microsoft.com/office/drawing/2014/main" xmlns="" id="{92B2B4FE-F048-DE41-B8AC-105820200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559" y="2859438"/>
            <a:ext cx="29337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762618" y="831462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monsieur boutonne le manteau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le monsieur boutonne" descr="le monsieur boutonne">
            <a:hlinkClick r:id="" action="ppaction://media"/>
            <a:extLst>
              <a:ext uri="{FF2B5EF4-FFF2-40B4-BE49-F238E27FC236}">
                <a16:creationId xmlns:a16="http://schemas.microsoft.com/office/drawing/2014/main" xmlns="" id="{7C2D15E4-CFAA-7F41-BE14-74A292828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5552" y="6358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age 1">
            <a:hlinkClick r:id="" action="ppaction://noaction">
              <a:snd r:embed="rId4" name="Que-fait-il.wav"/>
            </a:hlinkClick>
            <a:extLst>
              <a:ext uri="{FF2B5EF4-FFF2-40B4-BE49-F238E27FC236}">
                <a16:creationId xmlns:a16="http://schemas.microsoft.com/office/drawing/2014/main" xmlns="" id="{1B3E6B1A-D177-4460-9491-DFB0B4121F4D}"/>
              </a:ext>
            </a:extLst>
          </p:cNvPr>
          <p:cNvSpPr/>
          <p:nvPr/>
        </p:nvSpPr>
        <p:spPr>
          <a:xfrm>
            <a:off x="268670" y="167243"/>
            <a:ext cx="3630951" cy="11281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Que fait-il ?</a:t>
            </a:r>
            <a:endParaRPr lang="fr-BE" sz="2800" b="1" dirty="0"/>
          </a:p>
        </p:txBody>
      </p:sp>
      <p:sp>
        <p:nvSpPr>
          <p:cNvPr id="3" name="Rectangle 2">
            <a:hlinkClick r:id="" action="ppaction://noaction">
              <a:snd r:embed="rId5" name="Choisi-le-mot-que-l_on-va-dire-en....wav"/>
            </a:hlinkClick>
            <a:extLst>
              <a:ext uri="{FF2B5EF4-FFF2-40B4-BE49-F238E27FC236}">
                <a16:creationId xmlns:a16="http://schemas.microsoft.com/office/drawing/2014/main" xmlns="" id="{429E463C-5235-4863-9F81-3A50939C55CA}"/>
              </a:ext>
            </a:extLst>
          </p:cNvPr>
          <p:cNvSpPr/>
          <p:nvPr/>
        </p:nvSpPr>
        <p:spPr>
          <a:xfrm>
            <a:off x="4084570" y="562150"/>
            <a:ext cx="3088525" cy="90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Choisis le mot que l’on va dire en premier.</a:t>
            </a:r>
            <a:endParaRPr lang="fr-BE" dirty="0"/>
          </a:p>
        </p:txBody>
      </p:sp>
      <p:sp>
        <p:nvSpPr>
          <p:cNvPr id="4" name="Bouton d'action : Retour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A5FEB67D-4765-4115-AFCD-7C66690C0974}"/>
              </a:ext>
            </a:extLst>
          </p:cNvPr>
          <p:cNvSpPr/>
          <p:nvPr/>
        </p:nvSpPr>
        <p:spPr>
          <a:xfrm>
            <a:off x="11213948" y="23112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68E200C-10DD-4580-974A-C8C02A5CD01E}"/>
              </a:ext>
            </a:extLst>
          </p:cNvPr>
          <p:cNvCxnSpPr/>
          <p:nvPr/>
        </p:nvCxnSpPr>
        <p:spPr>
          <a:xfrm>
            <a:off x="3975628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3E86F05A-2FF8-4BFB-AE30-AD0A6E247CBB}"/>
              </a:ext>
            </a:extLst>
          </p:cNvPr>
          <p:cNvCxnSpPr/>
          <p:nvPr/>
        </p:nvCxnSpPr>
        <p:spPr>
          <a:xfrm>
            <a:off x="6973969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1813459-6D68-446A-8CC3-216CDD417CE6}"/>
              </a:ext>
            </a:extLst>
          </p:cNvPr>
          <p:cNvCxnSpPr/>
          <p:nvPr/>
        </p:nvCxnSpPr>
        <p:spPr>
          <a:xfrm>
            <a:off x="9489426" y="4714354"/>
            <a:ext cx="15351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9">
            <a:extLst>
              <a:ext uri="{FF2B5EF4-FFF2-40B4-BE49-F238E27FC236}">
                <a16:creationId xmlns:a16="http://schemas.microsoft.com/office/drawing/2014/main" xmlns="" id="{56515F3E-3B99-40CA-ADCE-28671A46AAF7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8293614" y="167243"/>
            <a:ext cx="2098040" cy="2792095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026" name="Picture 2" descr="Ane, Dierlijke, Ezel, Paarden">
            <a:extLst>
              <a:ext uri="{FF2B5EF4-FFF2-40B4-BE49-F238E27FC236}">
                <a16:creationId xmlns:a16="http://schemas.microsoft.com/office/drawing/2014/main" xmlns="" id="{0FAE86C0-F0A5-4016-A6E0-A6C7D2DD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346" y="3063196"/>
            <a:ext cx="1063748" cy="141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arottes, Légumes, Récolte, Santé">
            <a:hlinkClick r:id="" action="ppaction://noaction">
              <a:snd r:embed="rId9" name="VOLTAGE.WAV"/>
            </a:hlinkClick>
            <a:extLst>
              <a:ext uri="{FF2B5EF4-FFF2-40B4-BE49-F238E27FC236}">
                <a16:creationId xmlns:a16="http://schemas.microsoft.com/office/drawing/2014/main" xmlns="" id="{BE04A915-45BD-4EEA-828E-DCF796D0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8" y="3550153"/>
            <a:ext cx="2409990" cy="122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19.jpeg">
            <a:extLst>
              <a:ext uri="{FF2B5EF4-FFF2-40B4-BE49-F238E27FC236}">
                <a16:creationId xmlns:a16="http://schemas.microsoft.com/office/drawing/2014/main" xmlns="" id="{16FFC1CD-7AE9-466C-A415-63CA3A13334E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097868" y="3099522"/>
            <a:ext cx="1411286" cy="1441243"/>
          </a:xfrm>
          <a:prstGeom prst="rect">
            <a:avLst/>
          </a:prstGeom>
        </p:spPr>
      </p:pic>
      <p:pic>
        <p:nvPicPr>
          <p:cNvPr id="12" name="lâne">
            <a:hlinkClick r:id="" action="ppaction://media"/>
            <a:extLst>
              <a:ext uri="{FF2B5EF4-FFF2-40B4-BE49-F238E27FC236}">
                <a16:creationId xmlns:a16="http://schemas.microsoft.com/office/drawing/2014/main" xmlns="" id="{7E0D3EC9-B924-46E8-BD75-9C0C3E1AA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93614" y="5906300"/>
            <a:ext cx="609600" cy="6096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F4F0A54E-F39E-4B81-B5DA-81FFFAC009D5}"/>
              </a:ext>
            </a:extLst>
          </p:cNvPr>
          <p:cNvSpPr txBox="1"/>
          <p:nvPr/>
        </p:nvSpPr>
        <p:spPr>
          <a:xfrm>
            <a:off x="4407613" y="4854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L’âne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DB8DDD1A-CD3C-441B-BDC3-ABAFEAEDD7E8}"/>
              </a:ext>
            </a:extLst>
          </p:cNvPr>
          <p:cNvSpPr txBox="1"/>
          <p:nvPr/>
        </p:nvSpPr>
        <p:spPr>
          <a:xfrm>
            <a:off x="7392909" y="48545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mange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7AD2972C-AAF5-4EE3-8430-CFB834ACE23F}"/>
              </a:ext>
            </a:extLst>
          </p:cNvPr>
          <p:cNvSpPr txBox="1"/>
          <p:nvPr/>
        </p:nvSpPr>
        <p:spPr>
          <a:xfrm>
            <a:off x="9724925" y="4854539"/>
            <a:ext cx="133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la carotte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71F2624-07C3-48DF-B853-01F69A32A9E1}"/>
              </a:ext>
            </a:extLst>
          </p:cNvPr>
          <p:cNvSpPr/>
          <p:nvPr/>
        </p:nvSpPr>
        <p:spPr>
          <a:xfrm>
            <a:off x="-359596" y="2037422"/>
            <a:ext cx="12192000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3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BRAVO !</a:t>
            </a:r>
            <a:endParaRPr lang="fr-FR" sz="23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576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74179 -0.038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5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Retour 2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A2231C99-8C66-4E54-8866-711C693497C7}"/>
              </a:ext>
            </a:extLst>
          </p:cNvPr>
          <p:cNvSpPr/>
          <p:nvPr/>
        </p:nvSpPr>
        <p:spPr>
          <a:xfrm>
            <a:off x="10968050" y="5971205"/>
            <a:ext cx="736270" cy="662049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Bouton d’action : avant ou précéden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D1F5CB90-C627-4487-8CFC-FFC1DA7088BF}"/>
              </a:ext>
            </a:extLst>
          </p:cNvPr>
          <p:cNvSpPr/>
          <p:nvPr/>
        </p:nvSpPr>
        <p:spPr>
          <a:xfrm>
            <a:off x="10968050" y="5292372"/>
            <a:ext cx="731520" cy="6115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51EB4BEE-08BE-4F42-B827-A57993F88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36" y="9453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09ABFCB-1352-9C4E-8435-002B5AA66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990" y="24797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352034C0-017F-FC43-8AF9-1D6531B0D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1559" y="2402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AA69867-123C-0741-B743-31DABB4C96CE}"/>
              </a:ext>
            </a:extLst>
          </p:cNvPr>
          <p:cNvSpPr txBox="1"/>
          <p:nvPr/>
        </p:nvSpPr>
        <p:spPr>
          <a:xfrm>
            <a:off x="1762618" y="831462"/>
            <a:ext cx="837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j-lt"/>
                <a:cs typeface="Arial" panose="020B0604020202020204" pitchFamily="34" charset="0"/>
              </a:rPr>
              <a:t>Le monsieur porte une ceinture</a:t>
            </a:r>
            <a:endParaRPr lang="fr-BE" sz="3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monsieur ceinture" descr="monsieur ceinture">
            <a:hlinkClick r:id="" action="ppaction://media"/>
            <a:extLst>
              <a:ext uri="{FF2B5EF4-FFF2-40B4-BE49-F238E27FC236}">
                <a16:creationId xmlns:a16="http://schemas.microsoft.com/office/drawing/2014/main" xmlns="" id="{0A550F76-391A-584B-BA21-C9B13BF7E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2082" y="635861"/>
            <a:ext cx="812800" cy="812800"/>
          </a:xfrm>
          <a:prstGeom prst="rect">
            <a:avLst/>
          </a:prstGeom>
        </p:spPr>
      </p:pic>
      <p:pic>
        <p:nvPicPr>
          <p:cNvPr id="10" name="Image 9" descr="Une image contenant personne, extérieur, debout, tenant&#10;&#10;Description générée automatiquement">
            <a:extLst>
              <a:ext uri="{FF2B5EF4-FFF2-40B4-BE49-F238E27FC236}">
                <a16:creationId xmlns:a16="http://schemas.microsoft.com/office/drawing/2014/main" xmlns="" id="{DA05F85C-3E18-1742-B82A-DD2E8D60B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82" y="2983424"/>
            <a:ext cx="2908300" cy="2286000"/>
          </a:xfrm>
          <a:prstGeom prst="rect">
            <a:avLst/>
          </a:prstGeom>
        </p:spPr>
      </p:pic>
      <p:pic>
        <p:nvPicPr>
          <p:cNvPr id="12" name="Image 11" descr="Une image contenant personne, homme, complet, habits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B8C3E1DA-825F-E64F-82B8-881C0F6E03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548" y="2371241"/>
            <a:ext cx="1950494" cy="3178982"/>
          </a:xfrm>
          <a:prstGeom prst="rect">
            <a:avLst/>
          </a:prstGeom>
        </p:spPr>
      </p:pic>
      <p:pic>
        <p:nvPicPr>
          <p:cNvPr id="16" name="Image 15" descr="Une image contenant personne, téléphone mobile, habits, téléphone&#10;&#10;Description générée automatiquement">
            <a:hlinkClick r:id="" action="ppaction://noaction">
              <a:snd r:embed="rId6" name="VOLTAGE.WAV"/>
            </a:hlinkClick>
            <a:extLst>
              <a:ext uri="{FF2B5EF4-FFF2-40B4-BE49-F238E27FC236}">
                <a16:creationId xmlns:a16="http://schemas.microsoft.com/office/drawing/2014/main" xmlns="" id="{E683519C-8363-D54A-91BB-5F50DF1658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73" y="2613079"/>
            <a:ext cx="24765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À bandes">
  <a:themeElements>
    <a:clrScheme name="À bandes">
      <a:dk1>
        <a:srgbClr val="2C2C2C"/>
      </a:dk1>
      <a:lt1>
        <a:srgbClr val="FFFFFF"/>
      </a:lt1>
      <a:dk2>
        <a:srgbClr val="F56617"/>
      </a:dk2>
      <a:lt2>
        <a:srgbClr val="DDDDDD"/>
      </a:lt2>
      <a:accent1>
        <a:srgbClr val="FFC000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0"/>
      </a:accent6>
      <a:hlink>
        <a:srgbClr val="FF9933"/>
      </a:hlink>
      <a:folHlink>
        <a:srgbClr val="6C606A"/>
      </a:folHlink>
    </a:clrScheme>
    <a:fontScheme name="À bande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À bandes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nded" id="{98DFF888-2449-4D28-977C-6306C017633E}" vid="{B7CF026C-957E-4F4E-893C-D02C23AB63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7727</TotalTime>
  <Words>947</Words>
  <Application>Microsoft Office PowerPoint</Application>
  <PresentationFormat>Personnalisé</PresentationFormat>
  <Paragraphs>304</Paragraphs>
  <Slides>80</Slides>
  <Notes>0</Notes>
  <HiddenSlides>0</HiddenSlides>
  <MMClips>77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80</vt:i4>
      </vt:variant>
    </vt:vector>
  </HeadingPairs>
  <TitlesOfParts>
    <vt:vector size="81" baseType="lpstr">
      <vt:lpstr>À bandes</vt:lpstr>
      <vt:lpstr>Sujet verbe complément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Sujet + verbe + Complément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Alice Van Hoey</dc:creator>
  <cp:lastModifiedBy>CPMS</cp:lastModifiedBy>
  <cp:revision>95</cp:revision>
  <dcterms:created xsi:type="dcterms:W3CDTF">2020-06-08T10:10:07Z</dcterms:created>
  <dcterms:modified xsi:type="dcterms:W3CDTF">2020-10-08T12:55:51Z</dcterms:modified>
</cp:coreProperties>
</file>