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7" r:id="rId4"/>
    <p:sldId id="263" r:id="rId5"/>
    <p:sldId id="286" r:id="rId6"/>
    <p:sldId id="277" r:id="rId7"/>
    <p:sldId id="262" r:id="rId8"/>
    <p:sldId id="292" r:id="rId9"/>
    <p:sldId id="270" r:id="rId10"/>
    <p:sldId id="282" r:id="rId11"/>
    <p:sldId id="259" r:id="rId12"/>
    <p:sldId id="272" r:id="rId13"/>
    <p:sldId id="279" r:id="rId14"/>
    <p:sldId id="284" r:id="rId15"/>
    <p:sldId id="261" r:id="rId16"/>
    <p:sldId id="266" r:id="rId17"/>
    <p:sldId id="258" r:id="rId18"/>
    <p:sldId id="275" r:id="rId19"/>
    <p:sldId id="260" r:id="rId20"/>
    <p:sldId id="280" r:id="rId21"/>
    <p:sldId id="269" r:id="rId22"/>
    <p:sldId id="267" r:id="rId23"/>
    <p:sldId id="278" r:id="rId24"/>
    <p:sldId id="268" r:id="rId25"/>
    <p:sldId id="276" r:id="rId26"/>
    <p:sldId id="283" r:id="rId27"/>
    <p:sldId id="265" r:id="rId28"/>
    <p:sldId id="264" r:id="rId29"/>
    <p:sldId id="273" r:id="rId30"/>
    <p:sldId id="274" r:id="rId31"/>
    <p:sldId id="281" r:id="rId32"/>
    <p:sldId id="285" r:id="rId33"/>
    <p:sldId id="291" r:id="rId34"/>
    <p:sldId id="289" r:id="rId35"/>
    <p:sldId id="29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41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415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723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06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21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41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71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65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88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45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13CB-1E22-4060-B6F0-8E88177353F7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2CD0-8CCF-459E-90A9-DC6A7460F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68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268" y="144966"/>
            <a:ext cx="1170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Graphisme 35 </a:t>
            </a:r>
            <a:endParaRPr lang="fr-FR" sz="4800" dirty="0">
              <a:solidFill>
                <a:schemeClr val="accent4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8" y="897906"/>
            <a:ext cx="7620000" cy="5238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03610" y="6222381"/>
            <a:ext cx="948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Votre dernier tutoriel d’automne </a:t>
            </a: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795" y="479501"/>
            <a:ext cx="1973767" cy="58248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1" y="1580801"/>
            <a:ext cx="1929560" cy="40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5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64" y="223935"/>
            <a:ext cx="8911852" cy="6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6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3" y="44603"/>
            <a:ext cx="10672189" cy="67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2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46" y="0"/>
            <a:ext cx="9893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80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9050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87" y="223935"/>
            <a:ext cx="9670298" cy="64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1925"/>
            <a:ext cx="91059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50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4" y="0"/>
            <a:ext cx="1086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58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90500"/>
            <a:ext cx="9048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5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4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71450"/>
            <a:ext cx="90868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1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1707" y="479502"/>
            <a:ext cx="1120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Je vous rappelle que mes tutoriels sont visibles sur mon blog 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707" y="2284352"/>
            <a:ext cx="11660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</a:t>
            </a:r>
            <a:r>
              <a:rPr lang="fr-FR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uhaus 93" panose="04030905020B02020C02" pitchFamily="82" charset="0"/>
              </a:rPr>
              <a:t> </a:t>
            </a:r>
            <a:r>
              <a:rPr lang="fr-FR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traductions en Hollandais de </a:t>
            </a:r>
            <a:r>
              <a:rPr lang="fr-FR" sz="3200" dirty="0">
                <a:solidFill>
                  <a:srgbClr val="FF0000"/>
                </a:solidFill>
              </a:rPr>
              <a:t>GERKJE</a:t>
            </a:r>
            <a:r>
              <a:rPr lang="fr-FR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que je remercie sont visibles à l’adresse suivante 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6605" y="3604548"/>
            <a:ext cx="9969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http://www.gerkjevanderwal.nl/Elegante/Voorbeelden%20%20Elegante%201/Elegante%201.html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605" y="1329486"/>
            <a:ext cx="9922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http://graphismes-divers.eklablog.com/accueil-c26826042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928839"/>
            <a:ext cx="11206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Je vous remercie chaleureusement de l’intérêt de vous portez à mon travail par vos réalisations soignées et personnelles .</a:t>
            </a:r>
            <a:endParaRPr lang="fr-FR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Klaus Nomi - The Cold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50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1" y="233264"/>
            <a:ext cx="10348885" cy="64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1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78" y="0"/>
            <a:ext cx="8820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8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5" y="0"/>
            <a:ext cx="9581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3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70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5" y="33453"/>
            <a:ext cx="10725195" cy="67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1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5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2" y="205278"/>
            <a:ext cx="10058400" cy="63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2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5" y="0"/>
            <a:ext cx="9581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4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78" y="0"/>
            <a:ext cx="8820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5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5" y="44603"/>
            <a:ext cx="10742864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9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73" y="0"/>
            <a:ext cx="8075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8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9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" y="186612"/>
            <a:ext cx="10363798" cy="64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7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1" y="149290"/>
            <a:ext cx="10654318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9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39" y="223025"/>
            <a:ext cx="9428692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24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0039" y="858644"/>
            <a:ext cx="6768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bientôt … </a:t>
            </a:r>
            <a:endParaRPr lang="fr-FR" sz="9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48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47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5000">
        <p15:prstTrans prst="origami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0" y="0"/>
            <a:ext cx="11066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7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1" y="218364"/>
            <a:ext cx="10263117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07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90500"/>
            <a:ext cx="9048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60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3" y="256479"/>
            <a:ext cx="93102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7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85" y="0"/>
            <a:ext cx="9503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25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61</Words>
  <Application>Microsoft Office PowerPoint</Application>
  <PresentationFormat>Grand écran</PresentationFormat>
  <Paragraphs>8</Paragraphs>
  <Slides>35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Bauhaus 93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30</cp:revision>
  <dcterms:created xsi:type="dcterms:W3CDTF">2020-09-11T15:13:51Z</dcterms:created>
  <dcterms:modified xsi:type="dcterms:W3CDTF">2020-10-02T06:46:13Z</dcterms:modified>
</cp:coreProperties>
</file>