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2" r:id="rId5"/>
    <p:sldId id="260" r:id="rId6"/>
    <p:sldId id="263" r:id="rId7"/>
    <p:sldId id="264" r:id="rId8"/>
    <p:sldId id="265" r:id="rId9"/>
    <p:sldId id="261"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73B1"/>
    <a:srgbClr val="0D0D0D"/>
    <a:srgbClr val="000000"/>
    <a:srgbClr val="0F8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7CC098-1A50-43E2-BDBF-0BC6CC42ED0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3546885-EB7B-4767-A49C-26E4465066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BA8F17C-0D78-461F-A6AA-CF34C887976E}"/>
              </a:ext>
            </a:extLst>
          </p:cNvPr>
          <p:cNvSpPr>
            <a:spLocks noGrp="1"/>
          </p:cNvSpPr>
          <p:nvPr>
            <p:ph type="dt" sz="half" idx="10"/>
          </p:nvPr>
        </p:nvSpPr>
        <p:spPr/>
        <p:txBody>
          <a:bodyPr/>
          <a:lstStyle/>
          <a:p>
            <a:fld id="{04D7A724-73D9-4BFF-8D20-C1BEF799C2BD}" type="datetimeFigureOut">
              <a:rPr lang="fr-FR" smtClean="0"/>
              <a:t>23/09/2019</a:t>
            </a:fld>
            <a:endParaRPr lang="fr-FR"/>
          </a:p>
        </p:txBody>
      </p:sp>
      <p:sp>
        <p:nvSpPr>
          <p:cNvPr id="5" name="Espace réservé du pied de page 4">
            <a:extLst>
              <a:ext uri="{FF2B5EF4-FFF2-40B4-BE49-F238E27FC236}">
                <a16:creationId xmlns:a16="http://schemas.microsoft.com/office/drawing/2014/main" id="{0CFF6F9F-C85F-4A2B-A39D-883F3080CC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65586E-35A4-435A-8CDA-68B30564C0D2}"/>
              </a:ext>
            </a:extLst>
          </p:cNvPr>
          <p:cNvSpPr>
            <a:spLocks noGrp="1"/>
          </p:cNvSpPr>
          <p:nvPr>
            <p:ph type="sldNum" sz="quarter" idx="12"/>
          </p:nvPr>
        </p:nvSpPr>
        <p:spPr/>
        <p:txBody>
          <a:bodyPr/>
          <a:lstStyle/>
          <a:p>
            <a:fld id="{D5D79EBD-E45A-4BC1-9724-7B321B07CD38}" type="slidenum">
              <a:rPr lang="fr-FR" smtClean="0"/>
              <a:t>‹N°›</a:t>
            </a:fld>
            <a:endParaRPr lang="fr-FR"/>
          </a:p>
        </p:txBody>
      </p:sp>
    </p:spTree>
    <p:extLst>
      <p:ext uri="{BB962C8B-B14F-4D97-AF65-F5344CB8AC3E}">
        <p14:creationId xmlns:p14="http://schemas.microsoft.com/office/powerpoint/2010/main" val="412636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3568E1-AAD9-422F-BE0F-1522C4B26F1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217ED4C-AC06-4401-AA3B-80AA4FCDBDA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77042E-AA18-4885-A224-39D36BEA2198}"/>
              </a:ext>
            </a:extLst>
          </p:cNvPr>
          <p:cNvSpPr>
            <a:spLocks noGrp="1"/>
          </p:cNvSpPr>
          <p:nvPr>
            <p:ph type="dt" sz="half" idx="10"/>
          </p:nvPr>
        </p:nvSpPr>
        <p:spPr/>
        <p:txBody>
          <a:bodyPr/>
          <a:lstStyle/>
          <a:p>
            <a:fld id="{04D7A724-73D9-4BFF-8D20-C1BEF799C2BD}" type="datetimeFigureOut">
              <a:rPr lang="fr-FR" smtClean="0"/>
              <a:t>23/09/2019</a:t>
            </a:fld>
            <a:endParaRPr lang="fr-FR"/>
          </a:p>
        </p:txBody>
      </p:sp>
      <p:sp>
        <p:nvSpPr>
          <p:cNvPr id="5" name="Espace réservé du pied de page 4">
            <a:extLst>
              <a:ext uri="{FF2B5EF4-FFF2-40B4-BE49-F238E27FC236}">
                <a16:creationId xmlns:a16="http://schemas.microsoft.com/office/drawing/2014/main" id="{89AD6C3E-03BF-4882-ABFB-5BC40FEF37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FBBC1C8-0DCD-471C-B86F-FC13619A3DDE}"/>
              </a:ext>
            </a:extLst>
          </p:cNvPr>
          <p:cNvSpPr>
            <a:spLocks noGrp="1"/>
          </p:cNvSpPr>
          <p:nvPr>
            <p:ph type="sldNum" sz="quarter" idx="12"/>
          </p:nvPr>
        </p:nvSpPr>
        <p:spPr/>
        <p:txBody>
          <a:bodyPr/>
          <a:lstStyle/>
          <a:p>
            <a:fld id="{D5D79EBD-E45A-4BC1-9724-7B321B07CD38}" type="slidenum">
              <a:rPr lang="fr-FR" smtClean="0"/>
              <a:t>‹N°›</a:t>
            </a:fld>
            <a:endParaRPr lang="fr-FR"/>
          </a:p>
        </p:txBody>
      </p:sp>
    </p:spTree>
    <p:extLst>
      <p:ext uri="{BB962C8B-B14F-4D97-AF65-F5344CB8AC3E}">
        <p14:creationId xmlns:p14="http://schemas.microsoft.com/office/powerpoint/2010/main" val="82574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EBB61C-54E9-484F-8F49-49EF13B8025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6301143-DA27-42C2-8F54-0BC9CC6A1CDD}"/>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57B682-A6F6-43EF-B2CD-CA0056CF8EC2}"/>
              </a:ext>
            </a:extLst>
          </p:cNvPr>
          <p:cNvSpPr>
            <a:spLocks noGrp="1"/>
          </p:cNvSpPr>
          <p:nvPr>
            <p:ph type="dt" sz="half" idx="10"/>
          </p:nvPr>
        </p:nvSpPr>
        <p:spPr/>
        <p:txBody>
          <a:bodyPr/>
          <a:lstStyle/>
          <a:p>
            <a:fld id="{04D7A724-73D9-4BFF-8D20-C1BEF799C2BD}" type="datetimeFigureOut">
              <a:rPr lang="fr-FR" smtClean="0"/>
              <a:t>23/09/2019</a:t>
            </a:fld>
            <a:endParaRPr lang="fr-FR"/>
          </a:p>
        </p:txBody>
      </p:sp>
      <p:sp>
        <p:nvSpPr>
          <p:cNvPr id="5" name="Espace réservé du pied de page 4">
            <a:extLst>
              <a:ext uri="{FF2B5EF4-FFF2-40B4-BE49-F238E27FC236}">
                <a16:creationId xmlns:a16="http://schemas.microsoft.com/office/drawing/2014/main" id="{2BA994DC-35D5-4D0B-8C45-3621D0C7ECC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C5A4B7-4FEE-4381-8214-09E8956C833F}"/>
              </a:ext>
            </a:extLst>
          </p:cNvPr>
          <p:cNvSpPr>
            <a:spLocks noGrp="1"/>
          </p:cNvSpPr>
          <p:nvPr>
            <p:ph type="sldNum" sz="quarter" idx="12"/>
          </p:nvPr>
        </p:nvSpPr>
        <p:spPr/>
        <p:txBody>
          <a:bodyPr/>
          <a:lstStyle/>
          <a:p>
            <a:fld id="{D5D79EBD-E45A-4BC1-9724-7B321B07CD38}" type="slidenum">
              <a:rPr lang="fr-FR" smtClean="0"/>
              <a:t>‹N°›</a:t>
            </a:fld>
            <a:endParaRPr lang="fr-FR"/>
          </a:p>
        </p:txBody>
      </p:sp>
    </p:spTree>
    <p:extLst>
      <p:ext uri="{BB962C8B-B14F-4D97-AF65-F5344CB8AC3E}">
        <p14:creationId xmlns:p14="http://schemas.microsoft.com/office/powerpoint/2010/main" val="82983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19307-9E26-46DC-8778-05C7B805FF8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D191AD9-A56E-439B-9367-006D57654316}"/>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F19F5E5-D802-4A24-8AE1-56AF300D3501}"/>
              </a:ext>
            </a:extLst>
          </p:cNvPr>
          <p:cNvSpPr>
            <a:spLocks noGrp="1"/>
          </p:cNvSpPr>
          <p:nvPr>
            <p:ph type="dt" sz="half" idx="10"/>
          </p:nvPr>
        </p:nvSpPr>
        <p:spPr/>
        <p:txBody>
          <a:bodyPr/>
          <a:lstStyle/>
          <a:p>
            <a:fld id="{04D7A724-73D9-4BFF-8D20-C1BEF799C2BD}" type="datetimeFigureOut">
              <a:rPr lang="fr-FR" smtClean="0"/>
              <a:t>23/09/2019</a:t>
            </a:fld>
            <a:endParaRPr lang="fr-FR"/>
          </a:p>
        </p:txBody>
      </p:sp>
      <p:sp>
        <p:nvSpPr>
          <p:cNvPr id="5" name="Espace réservé du pied de page 4">
            <a:extLst>
              <a:ext uri="{FF2B5EF4-FFF2-40B4-BE49-F238E27FC236}">
                <a16:creationId xmlns:a16="http://schemas.microsoft.com/office/drawing/2014/main" id="{79DE461C-C22B-43C8-89D6-FADCB807B0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E22E936-DB7F-4EA6-BFC0-46E2A4D3BB11}"/>
              </a:ext>
            </a:extLst>
          </p:cNvPr>
          <p:cNvSpPr>
            <a:spLocks noGrp="1"/>
          </p:cNvSpPr>
          <p:nvPr>
            <p:ph type="sldNum" sz="quarter" idx="12"/>
          </p:nvPr>
        </p:nvSpPr>
        <p:spPr/>
        <p:txBody>
          <a:bodyPr/>
          <a:lstStyle/>
          <a:p>
            <a:fld id="{D5D79EBD-E45A-4BC1-9724-7B321B07CD38}" type="slidenum">
              <a:rPr lang="fr-FR" smtClean="0"/>
              <a:t>‹N°›</a:t>
            </a:fld>
            <a:endParaRPr lang="fr-FR"/>
          </a:p>
        </p:txBody>
      </p:sp>
    </p:spTree>
    <p:extLst>
      <p:ext uri="{BB962C8B-B14F-4D97-AF65-F5344CB8AC3E}">
        <p14:creationId xmlns:p14="http://schemas.microsoft.com/office/powerpoint/2010/main" val="276947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FFF24-6338-461C-A8CC-5F72E4E82C0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3ED3041-A2B6-4CFD-A0B3-3E922B751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1B8B172-51D0-4200-86CE-5D86BF5D0215}"/>
              </a:ext>
            </a:extLst>
          </p:cNvPr>
          <p:cNvSpPr>
            <a:spLocks noGrp="1"/>
          </p:cNvSpPr>
          <p:nvPr>
            <p:ph type="dt" sz="half" idx="10"/>
          </p:nvPr>
        </p:nvSpPr>
        <p:spPr/>
        <p:txBody>
          <a:bodyPr/>
          <a:lstStyle/>
          <a:p>
            <a:fld id="{04D7A724-73D9-4BFF-8D20-C1BEF799C2BD}" type="datetimeFigureOut">
              <a:rPr lang="fr-FR" smtClean="0"/>
              <a:t>23/09/2019</a:t>
            </a:fld>
            <a:endParaRPr lang="fr-FR"/>
          </a:p>
        </p:txBody>
      </p:sp>
      <p:sp>
        <p:nvSpPr>
          <p:cNvPr id="5" name="Espace réservé du pied de page 4">
            <a:extLst>
              <a:ext uri="{FF2B5EF4-FFF2-40B4-BE49-F238E27FC236}">
                <a16:creationId xmlns:a16="http://schemas.microsoft.com/office/drawing/2014/main" id="{82EE8458-AD46-4B57-B4BE-578D86D681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AACD81E-8B99-4FDD-A682-DBFDB160FBB6}"/>
              </a:ext>
            </a:extLst>
          </p:cNvPr>
          <p:cNvSpPr>
            <a:spLocks noGrp="1"/>
          </p:cNvSpPr>
          <p:nvPr>
            <p:ph type="sldNum" sz="quarter" idx="12"/>
          </p:nvPr>
        </p:nvSpPr>
        <p:spPr/>
        <p:txBody>
          <a:bodyPr/>
          <a:lstStyle/>
          <a:p>
            <a:fld id="{D5D79EBD-E45A-4BC1-9724-7B321B07CD38}" type="slidenum">
              <a:rPr lang="fr-FR" smtClean="0"/>
              <a:t>‹N°›</a:t>
            </a:fld>
            <a:endParaRPr lang="fr-FR"/>
          </a:p>
        </p:txBody>
      </p:sp>
    </p:spTree>
    <p:extLst>
      <p:ext uri="{BB962C8B-B14F-4D97-AF65-F5344CB8AC3E}">
        <p14:creationId xmlns:p14="http://schemas.microsoft.com/office/powerpoint/2010/main" val="303906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EA7DE6-5D01-4C02-A165-3E71FB08530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8F806B7-B7CB-4BEE-AD89-69639108194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3DCA12A-F29D-4333-B95D-1F5F4BD694A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5106F81-4B96-4A25-9B01-FB5F58CD929B}"/>
              </a:ext>
            </a:extLst>
          </p:cNvPr>
          <p:cNvSpPr>
            <a:spLocks noGrp="1"/>
          </p:cNvSpPr>
          <p:nvPr>
            <p:ph type="dt" sz="half" idx="10"/>
          </p:nvPr>
        </p:nvSpPr>
        <p:spPr/>
        <p:txBody>
          <a:bodyPr/>
          <a:lstStyle/>
          <a:p>
            <a:fld id="{04D7A724-73D9-4BFF-8D20-C1BEF799C2BD}" type="datetimeFigureOut">
              <a:rPr lang="fr-FR" smtClean="0"/>
              <a:t>23/09/2019</a:t>
            </a:fld>
            <a:endParaRPr lang="fr-FR"/>
          </a:p>
        </p:txBody>
      </p:sp>
      <p:sp>
        <p:nvSpPr>
          <p:cNvPr id="6" name="Espace réservé du pied de page 5">
            <a:extLst>
              <a:ext uri="{FF2B5EF4-FFF2-40B4-BE49-F238E27FC236}">
                <a16:creationId xmlns:a16="http://schemas.microsoft.com/office/drawing/2014/main" id="{C4BA19B7-198B-4057-8784-47371D09CD1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ADDADC-01C8-4601-B597-45B989BF6BC5}"/>
              </a:ext>
            </a:extLst>
          </p:cNvPr>
          <p:cNvSpPr>
            <a:spLocks noGrp="1"/>
          </p:cNvSpPr>
          <p:nvPr>
            <p:ph type="sldNum" sz="quarter" idx="12"/>
          </p:nvPr>
        </p:nvSpPr>
        <p:spPr/>
        <p:txBody>
          <a:bodyPr/>
          <a:lstStyle/>
          <a:p>
            <a:fld id="{D5D79EBD-E45A-4BC1-9724-7B321B07CD38}" type="slidenum">
              <a:rPr lang="fr-FR" smtClean="0"/>
              <a:t>‹N°›</a:t>
            </a:fld>
            <a:endParaRPr lang="fr-FR"/>
          </a:p>
        </p:txBody>
      </p:sp>
    </p:spTree>
    <p:extLst>
      <p:ext uri="{BB962C8B-B14F-4D97-AF65-F5344CB8AC3E}">
        <p14:creationId xmlns:p14="http://schemas.microsoft.com/office/powerpoint/2010/main" val="1099218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1D9051-5454-4E6A-A5FD-70CD23677AF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A201942-39F5-4E86-B95B-00834042A3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97C0F0C-1962-4B8C-A953-3B4CBF15174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E897DF-76BE-4720-A990-8015A74A6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09C597B-8311-4FE2-8DA1-86E641E8F8D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F369521-A57E-4371-A852-70301F2ED069}"/>
              </a:ext>
            </a:extLst>
          </p:cNvPr>
          <p:cNvSpPr>
            <a:spLocks noGrp="1"/>
          </p:cNvSpPr>
          <p:nvPr>
            <p:ph type="dt" sz="half" idx="10"/>
          </p:nvPr>
        </p:nvSpPr>
        <p:spPr/>
        <p:txBody>
          <a:bodyPr/>
          <a:lstStyle/>
          <a:p>
            <a:fld id="{04D7A724-73D9-4BFF-8D20-C1BEF799C2BD}" type="datetimeFigureOut">
              <a:rPr lang="fr-FR" smtClean="0"/>
              <a:t>23/09/2019</a:t>
            </a:fld>
            <a:endParaRPr lang="fr-FR"/>
          </a:p>
        </p:txBody>
      </p:sp>
      <p:sp>
        <p:nvSpPr>
          <p:cNvPr id="8" name="Espace réservé du pied de page 7">
            <a:extLst>
              <a:ext uri="{FF2B5EF4-FFF2-40B4-BE49-F238E27FC236}">
                <a16:creationId xmlns:a16="http://schemas.microsoft.com/office/drawing/2014/main" id="{FD69BD0A-E61E-44EC-A754-00DAC5BF989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CD37B3D-F96B-4DED-B462-47E1B09DB7B0}"/>
              </a:ext>
            </a:extLst>
          </p:cNvPr>
          <p:cNvSpPr>
            <a:spLocks noGrp="1"/>
          </p:cNvSpPr>
          <p:nvPr>
            <p:ph type="sldNum" sz="quarter" idx="12"/>
          </p:nvPr>
        </p:nvSpPr>
        <p:spPr/>
        <p:txBody>
          <a:bodyPr/>
          <a:lstStyle/>
          <a:p>
            <a:fld id="{D5D79EBD-E45A-4BC1-9724-7B321B07CD38}" type="slidenum">
              <a:rPr lang="fr-FR" smtClean="0"/>
              <a:t>‹N°›</a:t>
            </a:fld>
            <a:endParaRPr lang="fr-FR"/>
          </a:p>
        </p:txBody>
      </p:sp>
    </p:spTree>
    <p:extLst>
      <p:ext uri="{BB962C8B-B14F-4D97-AF65-F5344CB8AC3E}">
        <p14:creationId xmlns:p14="http://schemas.microsoft.com/office/powerpoint/2010/main" val="258806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E45728-E23E-41A3-A1C0-656735E2F38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97EED69-0B60-4348-AE09-C39156B58EE8}"/>
              </a:ext>
            </a:extLst>
          </p:cNvPr>
          <p:cNvSpPr>
            <a:spLocks noGrp="1"/>
          </p:cNvSpPr>
          <p:nvPr>
            <p:ph type="dt" sz="half" idx="10"/>
          </p:nvPr>
        </p:nvSpPr>
        <p:spPr/>
        <p:txBody>
          <a:bodyPr/>
          <a:lstStyle/>
          <a:p>
            <a:fld id="{04D7A724-73D9-4BFF-8D20-C1BEF799C2BD}" type="datetimeFigureOut">
              <a:rPr lang="fr-FR" smtClean="0"/>
              <a:t>23/09/2019</a:t>
            </a:fld>
            <a:endParaRPr lang="fr-FR"/>
          </a:p>
        </p:txBody>
      </p:sp>
      <p:sp>
        <p:nvSpPr>
          <p:cNvPr id="4" name="Espace réservé du pied de page 3">
            <a:extLst>
              <a:ext uri="{FF2B5EF4-FFF2-40B4-BE49-F238E27FC236}">
                <a16:creationId xmlns:a16="http://schemas.microsoft.com/office/drawing/2014/main" id="{7DF4BCAD-4B77-4893-B0C6-BDBE50A3E28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46BC726-F265-4A6E-BB2B-765A647139A5}"/>
              </a:ext>
            </a:extLst>
          </p:cNvPr>
          <p:cNvSpPr>
            <a:spLocks noGrp="1"/>
          </p:cNvSpPr>
          <p:nvPr>
            <p:ph type="sldNum" sz="quarter" idx="12"/>
          </p:nvPr>
        </p:nvSpPr>
        <p:spPr/>
        <p:txBody>
          <a:bodyPr/>
          <a:lstStyle/>
          <a:p>
            <a:fld id="{D5D79EBD-E45A-4BC1-9724-7B321B07CD38}" type="slidenum">
              <a:rPr lang="fr-FR" smtClean="0"/>
              <a:t>‹N°›</a:t>
            </a:fld>
            <a:endParaRPr lang="fr-FR"/>
          </a:p>
        </p:txBody>
      </p:sp>
    </p:spTree>
    <p:extLst>
      <p:ext uri="{BB962C8B-B14F-4D97-AF65-F5344CB8AC3E}">
        <p14:creationId xmlns:p14="http://schemas.microsoft.com/office/powerpoint/2010/main" val="4648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F56AF6-7ECF-4FEE-9100-B50C1CF00FFF}"/>
              </a:ext>
            </a:extLst>
          </p:cNvPr>
          <p:cNvSpPr>
            <a:spLocks noGrp="1"/>
          </p:cNvSpPr>
          <p:nvPr>
            <p:ph type="dt" sz="half" idx="10"/>
          </p:nvPr>
        </p:nvSpPr>
        <p:spPr/>
        <p:txBody>
          <a:bodyPr/>
          <a:lstStyle/>
          <a:p>
            <a:fld id="{04D7A724-73D9-4BFF-8D20-C1BEF799C2BD}" type="datetimeFigureOut">
              <a:rPr lang="fr-FR" smtClean="0"/>
              <a:t>23/09/2019</a:t>
            </a:fld>
            <a:endParaRPr lang="fr-FR"/>
          </a:p>
        </p:txBody>
      </p:sp>
      <p:sp>
        <p:nvSpPr>
          <p:cNvPr id="3" name="Espace réservé du pied de page 2">
            <a:extLst>
              <a:ext uri="{FF2B5EF4-FFF2-40B4-BE49-F238E27FC236}">
                <a16:creationId xmlns:a16="http://schemas.microsoft.com/office/drawing/2014/main" id="{F006A9B9-0F12-4F98-A530-660873E5278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36F0BFC-C75A-4DB4-BF80-0EDCEEE62798}"/>
              </a:ext>
            </a:extLst>
          </p:cNvPr>
          <p:cNvSpPr>
            <a:spLocks noGrp="1"/>
          </p:cNvSpPr>
          <p:nvPr>
            <p:ph type="sldNum" sz="quarter" idx="12"/>
          </p:nvPr>
        </p:nvSpPr>
        <p:spPr/>
        <p:txBody>
          <a:bodyPr/>
          <a:lstStyle/>
          <a:p>
            <a:fld id="{D5D79EBD-E45A-4BC1-9724-7B321B07CD38}" type="slidenum">
              <a:rPr lang="fr-FR" smtClean="0"/>
              <a:t>‹N°›</a:t>
            </a:fld>
            <a:endParaRPr lang="fr-FR"/>
          </a:p>
        </p:txBody>
      </p:sp>
    </p:spTree>
    <p:extLst>
      <p:ext uri="{BB962C8B-B14F-4D97-AF65-F5344CB8AC3E}">
        <p14:creationId xmlns:p14="http://schemas.microsoft.com/office/powerpoint/2010/main" val="39182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00FEE8-F109-4FD8-978A-BF7E98D514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56BEC45-9D7C-4F82-81E6-823E91F4BB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A6D6B17-FF79-4812-95A3-F3121B04A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081308FE-94B1-4BAD-A514-C5D2EACA22EF}"/>
              </a:ext>
            </a:extLst>
          </p:cNvPr>
          <p:cNvSpPr>
            <a:spLocks noGrp="1"/>
          </p:cNvSpPr>
          <p:nvPr>
            <p:ph type="dt" sz="half" idx="10"/>
          </p:nvPr>
        </p:nvSpPr>
        <p:spPr/>
        <p:txBody>
          <a:bodyPr/>
          <a:lstStyle/>
          <a:p>
            <a:fld id="{04D7A724-73D9-4BFF-8D20-C1BEF799C2BD}" type="datetimeFigureOut">
              <a:rPr lang="fr-FR" smtClean="0"/>
              <a:t>23/09/2019</a:t>
            </a:fld>
            <a:endParaRPr lang="fr-FR"/>
          </a:p>
        </p:txBody>
      </p:sp>
      <p:sp>
        <p:nvSpPr>
          <p:cNvPr id="6" name="Espace réservé du pied de page 5">
            <a:extLst>
              <a:ext uri="{FF2B5EF4-FFF2-40B4-BE49-F238E27FC236}">
                <a16:creationId xmlns:a16="http://schemas.microsoft.com/office/drawing/2014/main" id="{63A96749-68E7-403D-B4A4-9F13E08948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7670907-25B8-4E76-B3B5-D27BBABE5635}"/>
              </a:ext>
            </a:extLst>
          </p:cNvPr>
          <p:cNvSpPr>
            <a:spLocks noGrp="1"/>
          </p:cNvSpPr>
          <p:nvPr>
            <p:ph type="sldNum" sz="quarter" idx="12"/>
          </p:nvPr>
        </p:nvSpPr>
        <p:spPr/>
        <p:txBody>
          <a:bodyPr/>
          <a:lstStyle/>
          <a:p>
            <a:fld id="{D5D79EBD-E45A-4BC1-9724-7B321B07CD38}" type="slidenum">
              <a:rPr lang="fr-FR" smtClean="0"/>
              <a:t>‹N°›</a:t>
            </a:fld>
            <a:endParaRPr lang="fr-FR"/>
          </a:p>
        </p:txBody>
      </p:sp>
    </p:spTree>
    <p:extLst>
      <p:ext uri="{BB962C8B-B14F-4D97-AF65-F5344CB8AC3E}">
        <p14:creationId xmlns:p14="http://schemas.microsoft.com/office/powerpoint/2010/main" val="423341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4DDB5-98B2-4BCA-90A4-DAEB6F94558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16216E2-D03D-45CF-9C9D-CF50240B89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BEDB4A3-761D-419E-9322-9272AA379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4FBBBE6-34AD-42E1-BE3B-51ACD371CFB6}"/>
              </a:ext>
            </a:extLst>
          </p:cNvPr>
          <p:cNvSpPr>
            <a:spLocks noGrp="1"/>
          </p:cNvSpPr>
          <p:nvPr>
            <p:ph type="dt" sz="half" idx="10"/>
          </p:nvPr>
        </p:nvSpPr>
        <p:spPr/>
        <p:txBody>
          <a:bodyPr/>
          <a:lstStyle/>
          <a:p>
            <a:fld id="{04D7A724-73D9-4BFF-8D20-C1BEF799C2BD}" type="datetimeFigureOut">
              <a:rPr lang="fr-FR" smtClean="0"/>
              <a:t>23/09/2019</a:t>
            </a:fld>
            <a:endParaRPr lang="fr-FR"/>
          </a:p>
        </p:txBody>
      </p:sp>
      <p:sp>
        <p:nvSpPr>
          <p:cNvPr id="6" name="Espace réservé du pied de page 5">
            <a:extLst>
              <a:ext uri="{FF2B5EF4-FFF2-40B4-BE49-F238E27FC236}">
                <a16:creationId xmlns:a16="http://schemas.microsoft.com/office/drawing/2014/main" id="{CD1A8F5B-33E0-4E49-B84A-9A16AAFECB0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0B657E2-D498-4B51-90CE-572ADCF9BA35}"/>
              </a:ext>
            </a:extLst>
          </p:cNvPr>
          <p:cNvSpPr>
            <a:spLocks noGrp="1"/>
          </p:cNvSpPr>
          <p:nvPr>
            <p:ph type="sldNum" sz="quarter" idx="12"/>
          </p:nvPr>
        </p:nvSpPr>
        <p:spPr/>
        <p:txBody>
          <a:bodyPr/>
          <a:lstStyle/>
          <a:p>
            <a:fld id="{D5D79EBD-E45A-4BC1-9724-7B321B07CD38}" type="slidenum">
              <a:rPr lang="fr-FR" smtClean="0"/>
              <a:t>‹N°›</a:t>
            </a:fld>
            <a:endParaRPr lang="fr-FR"/>
          </a:p>
        </p:txBody>
      </p:sp>
    </p:spTree>
    <p:extLst>
      <p:ext uri="{BB962C8B-B14F-4D97-AF65-F5344CB8AC3E}">
        <p14:creationId xmlns:p14="http://schemas.microsoft.com/office/powerpoint/2010/main" val="314075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0874644-2CEE-4D0E-A3B5-08A33F4A7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763F39-B1A6-4354-99CD-D3887CC22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AAF1BE-9095-495A-928B-7B8045970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7A724-73D9-4BFF-8D20-C1BEF799C2BD}" type="datetimeFigureOut">
              <a:rPr lang="fr-FR" smtClean="0"/>
              <a:t>23/09/2019</a:t>
            </a:fld>
            <a:endParaRPr lang="fr-FR"/>
          </a:p>
        </p:txBody>
      </p:sp>
      <p:sp>
        <p:nvSpPr>
          <p:cNvPr id="5" name="Espace réservé du pied de page 4">
            <a:extLst>
              <a:ext uri="{FF2B5EF4-FFF2-40B4-BE49-F238E27FC236}">
                <a16:creationId xmlns:a16="http://schemas.microsoft.com/office/drawing/2014/main" id="{375ECCE7-9802-44D9-A10A-EFED09C7A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114D9C0-0782-4C82-A5E9-2925B7F1F0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79EBD-E45A-4BC1-9724-7B321B07CD38}" type="slidenum">
              <a:rPr lang="fr-FR" smtClean="0"/>
              <a:t>‹N°›</a:t>
            </a:fld>
            <a:endParaRPr lang="fr-FR"/>
          </a:p>
        </p:txBody>
      </p:sp>
    </p:spTree>
    <p:extLst>
      <p:ext uri="{BB962C8B-B14F-4D97-AF65-F5344CB8AC3E}">
        <p14:creationId xmlns:p14="http://schemas.microsoft.com/office/powerpoint/2010/main" val="2193076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9.xml"/><Relationship Id="rId3" Type="http://schemas.openxmlformats.org/officeDocument/2006/relationships/slide" Target="slide1.xml"/><Relationship Id="rId7" Type="http://schemas.openxmlformats.org/officeDocument/2006/relationships/slide" Target="slide2.xml"/><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slide" Target="slide4.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4.xml"/><Relationship Id="rId3" Type="http://schemas.openxmlformats.org/officeDocument/2006/relationships/slide" Target="slide1.xml"/><Relationship Id="rId7" Type="http://schemas.openxmlformats.org/officeDocument/2006/relationships/slide" Target="slide2.xml"/><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slide" Target="slide3.xml"/><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4.xml"/><Relationship Id="rId3" Type="http://schemas.openxmlformats.org/officeDocument/2006/relationships/slide" Target="slide1.xml"/><Relationship Id="rId7" Type="http://schemas.openxmlformats.org/officeDocument/2006/relationships/slide" Target="slide2.xml"/><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 Id="rId14"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4.xml"/><Relationship Id="rId3" Type="http://schemas.openxmlformats.org/officeDocument/2006/relationships/slide" Target="slide1.xml"/><Relationship Id="rId7" Type="http://schemas.openxmlformats.org/officeDocument/2006/relationships/slide" Target="slide2.xml"/><Relationship Id="rId12" Type="http://schemas.openxmlformats.org/officeDocument/2006/relationships/slide" Target="slide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6.png"/><Relationship Id="rId3" Type="http://schemas.openxmlformats.org/officeDocument/2006/relationships/slide" Target="slide1.xml"/><Relationship Id="rId7" Type="http://schemas.openxmlformats.org/officeDocument/2006/relationships/slide" Target="slide2.xml"/><Relationship Id="rId12" Type="http://schemas.openxmlformats.org/officeDocument/2006/relationships/image" Target="../media/image11.png"/><Relationship Id="rId17" Type="http://schemas.openxmlformats.org/officeDocument/2006/relationships/slide" Target="slide4.xml"/><Relationship Id="rId2" Type="http://schemas.openxmlformats.org/officeDocument/2006/relationships/image" Target="../media/image1.png"/><Relationship Id="rId16"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slide" Target="slide6.xml"/><Relationship Id="rId5" Type="http://schemas.openxmlformats.org/officeDocument/2006/relationships/image" Target="../media/image3.png"/><Relationship Id="rId15" Type="http://schemas.openxmlformats.org/officeDocument/2006/relationships/image" Target="../media/image20.svg"/><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png"/><Relationship Id="rId3" Type="http://schemas.openxmlformats.org/officeDocument/2006/relationships/slide" Target="slide1.xml"/><Relationship Id="rId7" Type="http://schemas.openxmlformats.org/officeDocument/2006/relationships/slide" Target="slide2.xml"/><Relationship Id="rId12"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slide" Target="slide9.xml"/><Relationship Id="rId10" Type="http://schemas.openxmlformats.org/officeDocument/2006/relationships/slide" Target="slide7.xml"/><Relationship Id="rId4" Type="http://schemas.openxmlformats.org/officeDocument/2006/relationships/image" Target="../media/image2.png"/><Relationship Id="rId9" Type="http://schemas.openxmlformats.org/officeDocument/2006/relationships/image" Target="../media/image21.png"/><Relationship Id="rId14"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png"/><Relationship Id="rId3" Type="http://schemas.openxmlformats.org/officeDocument/2006/relationships/slide" Target="slide1.xml"/><Relationship Id="rId7" Type="http://schemas.openxmlformats.org/officeDocument/2006/relationships/slide" Target="slide2.xml"/><Relationship Id="rId12" Type="http://schemas.openxmlformats.org/officeDocument/2006/relationships/image" Target="../media/image16.png"/><Relationship Id="rId17" Type="http://schemas.openxmlformats.org/officeDocument/2006/relationships/slide" Target="slide4.xml"/><Relationship Id="rId2" Type="http://schemas.openxmlformats.org/officeDocument/2006/relationships/image" Target="../media/image1.png"/><Relationship Id="rId16"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image" Target="../media/image22.png"/><Relationship Id="rId10" Type="http://schemas.openxmlformats.org/officeDocument/2006/relationships/slide" Target="slide8.xml"/><Relationship Id="rId4" Type="http://schemas.openxmlformats.org/officeDocument/2006/relationships/image" Target="../media/image2.png"/><Relationship Id="rId9" Type="http://schemas.openxmlformats.org/officeDocument/2006/relationships/image" Target="../media/image21.png"/><Relationship Id="rId1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7.png"/><Relationship Id="rId3" Type="http://schemas.openxmlformats.org/officeDocument/2006/relationships/slide" Target="slide1.xml"/><Relationship Id="rId7" Type="http://schemas.openxmlformats.org/officeDocument/2006/relationships/slide" Target="slide2.xml"/><Relationship Id="rId12" Type="http://schemas.openxmlformats.org/officeDocument/2006/relationships/slide" Target="slide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0.svg"/><Relationship Id="rId5" Type="http://schemas.openxmlformats.org/officeDocument/2006/relationships/image" Target="../media/image3.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6.png"/><Relationship Id="rId1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6.svg"/><Relationship Id="rId18" Type="http://schemas.openxmlformats.org/officeDocument/2006/relationships/image" Target="../media/image30.png"/><Relationship Id="rId3" Type="http://schemas.openxmlformats.org/officeDocument/2006/relationships/slide" Target="slide1.xml"/><Relationship Id="rId7" Type="http://schemas.openxmlformats.org/officeDocument/2006/relationships/slide" Target="slide2.xml"/><Relationship Id="rId12" Type="http://schemas.openxmlformats.org/officeDocument/2006/relationships/image" Target="../media/image25.png"/><Relationship Id="rId17" Type="http://schemas.openxmlformats.org/officeDocument/2006/relationships/image" Target="../media/image29.png"/><Relationship Id="rId2" Type="http://schemas.openxmlformats.org/officeDocument/2006/relationships/image" Target="../media/image1.png"/><Relationship Id="rId16" Type="http://schemas.openxmlformats.org/officeDocument/2006/relationships/image" Target="../media/image28.svg"/><Relationship Id="rId20"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24.svg"/><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23.png"/><Relationship Id="rId19" Type="http://schemas.openxmlformats.org/officeDocument/2006/relationships/image" Target="../media/image31.svg"/><Relationship Id="rId4" Type="http://schemas.openxmlformats.org/officeDocument/2006/relationships/image" Target="../media/image2.png"/><Relationship Id="rId9" Type="http://schemas.openxmlformats.org/officeDocument/2006/relationships/slide" Target="slide9.xml"/><Relationship Id="rId14" Type="http://schemas.openxmlformats.org/officeDocument/2006/relationships/hyperlink" Target="https://www.costacroisieres.fr/faq.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7542AA4-5CEA-44F0-9D39-79B69A58FCE1}"/>
              </a:ext>
            </a:extLst>
          </p:cNvPr>
          <p:cNvPicPr>
            <a:picLocks noChangeAspect="1"/>
          </p:cNvPicPr>
          <p:nvPr/>
        </p:nvPicPr>
        <p:blipFill rotWithShape="1">
          <a:blip r:embed="rId2"/>
          <a:srcRect r="24988"/>
          <a:stretch/>
        </p:blipFill>
        <p:spPr>
          <a:xfrm>
            <a:off x="10439772" y="5997585"/>
            <a:ext cx="1752227" cy="1106767"/>
          </a:xfrm>
          <a:prstGeom prst="rect">
            <a:avLst/>
          </a:prstGeom>
        </p:spPr>
      </p:pic>
      <p:pic>
        <p:nvPicPr>
          <p:cNvPr id="15" name="Image 14">
            <a:extLst>
              <a:ext uri="{FF2B5EF4-FFF2-40B4-BE49-F238E27FC236}">
                <a16:creationId xmlns:a16="http://schemas.microsoft.com/office/drawing/2014/main" id="{A0E6EC2A-B753-47E7-969D-1A56FDFA5606}"/>
              </a:ext>
            </a:extLst>
          </p:cNvPr>
          <p:cNvPicPr>
            <a:picLocks noChangeAspect="1"/>
          </p:cNvPicPr>
          <p:nvPr/>
        </p:nvPicPr>
        <p:blipFill>
          <a:blip r:embed="rId2"/>
          <a:stretch>
            <a:fillRect/>
          </a:stretch>
        </p:blipFill>
        <p:spPr>
          <a:xfrm>
            <a:off x="8535741" y="5978459"/>
            <a:ext cx="2370615" cy="1123196"/>
          </a:xfrm>
          <a:prstGeom prst="rect">
            <a:avLst/>
          </a:prstGeom>
        </p:spPr>
      </p:pic>
      <p:pic>
        <p:nvPicPr>
          <p:cNvPr id="14" name="Image 13">
            <a:extLst>
              <a:ext uri="{FF2B5EF4-FFF2-40B4-BE49-F238E27FC236}">
                <a16:creationId xmlns:a16="http://schemas.microsoft.com/office/drawing/2014/main" id="{F97B700F-1346-43B0-85A6-39DDDCD31526}"/>
              </a:ext>
            </a:extLst>
          </p:cNvPr>
          <p:cNvPicPr>
            <a:picLocks noChangeAspect="1"/>
          </p:cNvPicPr>
          <p:nvPr/>
        </p:nvPicPr>
        <p:blipFill>
          <a:blip r:embed="rId2"/>
          <a:stretch>
            <a:fillRect/>
          </a:stretch>
        </p:blipFill>
        <p:spPr>
          <a:xfrm>
            <a:off x="6961416" y="6040251"/>
            <a:ext cx="2192713" cy="1038906"/>
          </a:xfrm>
          <a:prstGeom prst="rect">
            <a:avLst/>
          </a:prstGeom>
        </p:spPr>
      </p:pic>
      <p:pic>
        <p:nvPicPr>
          <p:cNvPr id="12" name="Image 11">
            <a:extLst>
              <a:ext uri="{FF2B5EF4-FFF2-40B4-BE49-F238E27FC236}">
                <a16:creationId xmlns:a16="http://schemas.microsoft.com/office/drawing/2014/main" id="{18EF59BD-8AE4-4BAA-B5E1-8474DB0DE629}"/>
              </a:ext>
            </a:extLst>
          </p:cNvPr>
          <p:cNvPicPr>
            <a:picLocks noChangeAspect="1"/>
          </p:cNvPicPr>
          <p:nvPr/>
        </p:nvPicPr>
        <p:blipFill>
          <a:blip r:embed="rId2"/>
          <a:stretch>
            <a:fillRect/>
          </a:stretch>
        </p:blipFill>
        <p:spPr>
          <a:xfrm>
            <a:off x="5117146" y="6062749"/>
            <a:ext cx="2207965" cy="1046132"/>
          </a:xfrm>
          <a:prstGeom prst="rect">
            <a:avLst/>
          </a:prstGeom>
        </p:spPr>
      </p:pic>
      <p:pic>
        <p:nvPicPr>
          <p:cNvPr id="9" name="Image 8">
            <a:extLst>
              <a:ext uri="{FF2B5EF4-FFF2-40B4-BE49-F238E27FC236}">
                <a16:creationId xmlns:a16="http://schemas.microsoft.com/office/drawing/2014/main" id="{29FBFC79-49ED-4E27-A05E-88CC9D354D2D}"/>
              </a:ext>
            </a:extLst>
          </p:cNvPr>
          <p:cNvPicPr>
            <a:picLocks noChangeAspect="1"/>
          </p:cNvPicPr>
          <p:nvPr/>
        </p:nvPicPr>
        <p:blipFill>
          <a:blip r:embed="rId2"/>
          <a:stretch>
            <a:fillRect/>
          </a:stretch>
        </p:blipFill>
        <p:spPr>
          <a:xfrm>
            <a:off x="3417905" y="6069975"/>
            <a:ext cx="2192713" cy="1038906"/>
          </a:xfrm>
          <a:prstGeom prst="rect">
            <a:avLst/>
          </a:prstGeom>
        </p:spPr>
      </p:pic>
      <p:pic>
        <p:nvPicPr>
          <p:cNvPr id="8" name="Image 7">
            <a:extLst>
              <a:ext uri="{FF2B5EF4-FFF2-40B4-BE49-F238E27FC236}">
                <a16:creationId xmlns:a16="http://schemas.microsoft.com/office/drawing/2014/main" id="{04BFBFFF-EAC2-4159-BEF5-55F3C9169662}"/>
              </a:ext>
            </a:extLst>
          </p:cNvPr>
          <p:cNvPicPr>
            <a:picLocks noChangeAspect="1"/>
          </p:cNvPicPr>
          <p:nvPr/>
        </p:nvPicPr>
        <p:blipFill>
          <a:blip r:embed="rId2"/>
          <a:stretch>
            <a:fillRect/>
          </a:stretch>
        </p:blipFill>
        <p:spPr>
          <a:xfrm>
            <a:off x="2019116" y="6062749"/>
            <a:ext cx="2192713" cy="1038906"/>
          </a:xfrm>
          <a:prstGeom prst="rect">
            <a:avLst/>
          </a:prstGeom>
        </p:spPr>
      </p:pic>
      <p:sp>
        <p:nvSpPr>
          <p:cNvPr id="4" name="Rectangle 3">
            <a:extLst>
              <a:ext uri="{FF2B5EF4-FFF2-40B4-BE49-F238E27FC236}">
                <a16:creationId xmlns:a16="http://schemas.microsoft.com/office/drawing/2014/main" id="{AA91D2E4-EE42-436C-A1D0-821C68B42112}"/>
              </a:ext>
            </a:extLst>
          </p:cNvPr>
          <p:cNvSpPr/>
          <p:nvPr/>
        </p:nvSpPr>
        <p:spPr>
          <a:xfrm>
            <a:off x="0" y="-58272"/>
            <a:ext cx="12192000" cy="1642369"/>
          </a:xfrm>
          <a:prstGeom prst="rect">
            <a:avLst/>
          </a:prstGeom>
          <a:solidFill>
            <a:srgbClr val="0F73B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hlinkClick r:id="rId3" action="ppaction://hlinksldjump"/>
            <a:extLst>
              <a:ext uri="{FF2B5EF4-FFF2-40B4-BE49-F238E27FC236}">
                <a16:creationId xmlns:a16="http://schemas.microsoft.com/office/drawing/2014/main" id="{3A4E70D2-F47E-4C92-9689-7FAF7944E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12" y="79899"/>
            <a:ext cx="1932062" cy="1366028"/>
          </a:xfrm>
          <a:prstGeom prst="rect">
            <a:avLst/>
          </a:prstGeom>
        </p:spPr>
      </p:pic>
      <p:sp>
        <p:nvSpPr>
          <p:cNvPr id="11" name="ZoneTexte 10">
            <a:extLst>
              <a:ext uri="{FF2B5EF4-FFF2-40B4-BE49-F238E27FC236}">
                <a16:creationId xmlns:a16="http://schemas.microsoft.com/office/drawing/2014/main" id="{FF32508A-D5E0-4056-9C0A-DE04D6DAD5E7}"/>
              </a:ext>
            </a:extLst>
          </p:cNvPr>
          <p:cNvSpPr txBox="1"/>
          <p:nvPr/>
        </p:nvSpPr>
        <p:spPr>
          <a:xfrm>
            <a:off x="3060679" y="1076595"/>
            <a:ext cx="3160449" cy="369332"/>
          </a:xfrm>
          <a:prstGeom prst="rect">
            <a:avLst/>
          </a:prstGeom>
          <a:noFill/>
        </p:spPr>
        <p:txBody>
          <a:bodyPr wrap="square" rtlCol="0">
            <a:spAutoFit/>
          </a:bodyPr>
          <a:lstStyle/>
          <a:p>
            <a:r>
              <a:rPr lang="fr-FR" dirty="0">
                <a:solidFill>
                  <a:schemeClr val="bg1"/>
                </a:solidFill>
                <a:latin typeface="Museo 700" panose="02000000000000000000" pitchFamily="50" charset="0"/>
              </a:rPr>
              <a:t>Le Costa </a:t>
            </a:r>
            <a:r>
              <a:rPr lang="fr-FR" dirty="0" err="1">
                <a:solidFill>
                  <a:schemeClr val="bg1"/>
                </a:solidFill>
                <a:latin typeface="Museo 700" panose="02000000000000000000" pitchFamily="50" charset="0"/>
              </a:rPr>
              <a:t>Mediterranea</a:t>
            </a:r>
            <a:endParaRPr lang="fr-FR" dirty="0">
              <a:solidFill>
                <a:schemeClr val="bg1"/>
              </a:solidFill>
              <a:latin typeface="Museo 700" panose="02000000000000000000" pitchFamily="50" charset="0"/>
            </a:endParaRPr>
          </a:p>
        </p:txBody>
      </p:sp>
      <p:sp>
        <p:nvSpPr>
          <p:cNvPr id="3" name="ZoneTexte 2">
            <a:extLst>
              <a:ext uri="{FF2B5EF4-FFF2-40B4-BE49-F238E27FC236}">
                <a16:creationId xmlns:a16="http://schemas.microsoft.com/office/drawing/2014/main" id="{5E489A16-6DEB-4237-9475-B49E7E1E5B96}"/>
              </a:ext>
            </a:extLst>
          </p:cNvPr>
          <p:cNvSpPr txBox="1"/>
          <p:nvPr/>
        </p:nvSpPr>
        <p:spPr>
          <a:xfrm>
            <a:off x="9476544" y="1078992"/>
            <a:ext cx="1624614" cy="369332"/>
          </a:xfrm>
          <a:prstGeom prst="rect">
            <a:avLst/>
          </a:prstGeom>
          <a:noFill/>
        </p:spPr>
        <p:txBody>
          <a:bodyPr wrap="square" rtlCol="0">
            <a:spAutoFit/>
          </a:bodyPr>
          <a:lstStyle/>
          <a:p>
            <a:pPr algn="r"/>
            <a:r>
              <a:rPr lang="fr-FR" dirty="0">
                <a:solidFill>
                  <a:schemeClr val="bg1"/>
                </a:solidFill>
                <a:latin typeface="Museo 700" panose="02000000000000000000" pitchFamily="50" charset="0"/>
              </a:rPr>
              <a:t>Contact</a:t>
            </a:r>
          </a:p>
        </p:txBody>
      </p:sp>
      <p:sp>
        <p:nvSpPr>
          <p:cNvPr id="5" name="ZoneTexte 4">
            <a:extLst>
              <a:ext uri="{FF2B5EF4-FFF2-40B4-BE49-F238E27FC236}">
                <a16:creationId xmlns:a16="http://schemas.microsoft.com/office/drawing/2014/main" id="{AE4ABEBA-75C9-4344-9A4D-E16674ADF212}"/>
              </a:ext>
            </a:extLst>
          </p:cNvPr>
          <p:cNvSpPr txBox="1"/>
          <p:nvPr/>
        </p:nvSpPr>
        <p:spPr>
          <a:xfrm>
            <a:off x="6096000" y="1076595"/>
            <a:ext cx="3160450" cy="369332"/>
          </a:xfrm>
          <a:prstGeom prst="rect">
            <a:avLst/>
          </a:prstGeom>
          <a:noFill/>
        </p:spPr>
        <p:txBody>
          <a:bodyPr wrap="square" rtlCol="0">
            <a:spAutoFit/>
          </a:bodyPr>
          <a:lstStyle/>
          <a:p>
            <a:pPr algn="ctr"/>
            <a:r>
              <a:rPr lang="fr-FR" dirty="0">
                <a:solidFill>
                  <a:schemeClr val="bg1"/>
                </a:solidFill>
                <a:latin typeface="Museo 700" panose="02000000000000000000" pitchFamily="50" charset="0"/>
              </a:rPr>
              <a:t>Notre itinéraire </a:t>
            </a:r>
          </a:p>
        </p:txBody>
      </p:sp>
      <p:pic>
        <p:nvPicPr>
          <p:cNvPr id="7" name="Image 6">
            <a:extLst>
              <a:ext uri="{FF2B5EF4-FFF2-40B4-BE49-F238E27FC236}">
                <a16:creationId xmlns:a16="http://schemas.microsoft.com/office/drawing/2014/main" id="{A2AA8A3E-3668-4430-BAD9-D2E284AEA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56" y="6099698"/>
            <a:ext cx="2064615" cy="979459"/>
          </a:xfrm>
          <a:prstGeom prst="rect">
            <a:avLst/>
          </a:prstGeom>
        </p:spPr>
      </p:pic>
      <p:pic>
        <p:nvPicPr>
          <p:cNvPr id="17" name="Image 16">
            <a:extLst>
              <a:ext uri="{FF2B5EF4-FFF2-40B4-BE49-F238E27FC236}">
                <a16:creationId xmlns:a16="http://schemas.microsoft.com/office/drawing/2014/main" id="{F0770EBE-4BE8-4DA1-8901-8027D0E41CA9}"/>
              </a:ext>
            </a:extLst>
          </p:cNvPr>
          <p:cNvPicPr>
            <a:picLocks noChangeAspect="1"/>
          </p:cNvPicPr>
          <p:nvPr/>
        </p:nvPicPr>
        <p:blipFill rotWithShape="1">
          <a:blip r:embed="rId2"/>
          <a:srcRect l="53285"/>
          <a:stretch/>
        </p:blipFill>
        <p:spPr>
          <a:xfrm>
            <a:off x="-995" y="6067885"/>
            <a:ext cx="960640" cy="974323"/>
          </a:xfrm>
          <a:prstGeom prst="rect">
            <a:avLst/>
          </a:prstGeom>
        </p:spPr>
      </p:pic>
      <p:pic>
        <p:nvPicPr>
          <p:cNvPr id="1030" name="Picture 6" descr="Image associÃ©e">
            <a:extLst>
              <a:ext uri="{FF2B5EF4-FFF2-40B4-BE49-F238E27FC236}">
                <a16:creationId xmlns:a16="http://schemas.microsoft.com/office/drawing/2014/main" id="{604C8330-E555-4337-97C3-10D82C3A0D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58" y="5579264"/>
            <a:ext cx="867969" cy="882680"/>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hlinkClick r:id="rId7" action="ppaction://hlinksldjump"/>
            <a:extLst>
              <a:ext uri="{FF2B5EF4-FFF2-40B4-BE49-F238E27FC236}">
                <a16:creationId xmlns:a16="http://schemas.microsoft.com/office/drawing/2014/main" id="{5989E5B3-E16F-47FB-BB38-A6D1313F5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9586" y="1115636"/>
            <a:ext cx="396006" cy="280641"/>
          </a:xfrm>
          <a:prstGeom prst="rect">
            <a:avLst/>
          </a:prstGeom>
        </p:spPr>
      </p:pic>
      <p:pic>
        <p:nvPicPr>
          <p:cNvPr id="34" name="Image 33">
            <a:hlinkClick r:id="rId9" action="ppaction://hlinksldjump"/>
            <a:extLst>
              <a:ext uri="{FF2B5EF4-FFF2-40B4-BE49-F238E27FC236}">
                <a16:creationId xmlns:a16="http://schemas.microsoft.com/office/drawing/2014/main" id="{E872383F-B1E2-4E94-B2A7-4C5A07522A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5082" y="1115636"/>
            <a:ext cx="396006" cy="280641"/>
          </a:xfrm>
          <a:prstGeom prst="rect">
            <a:avLst/>
          </a:prstGeom>
        </p:spPr>
      </p:pic>
      <p:pic>
        <p:nvPicPr>
          <p:cNvPr id="23" name="Image 22">
            <a:extLst>
              <a:ext uri="{FF2B5EF4-FFF2-40B4-BE49-F238E27FC236}">
                <a16:creationId xmlns:a16="http://schemas.microsoft.com/office/drawing/2014/main" id="{AAE4F25C-773F-4C90-81B6-111AE07A7A25}"/>
              </a:ext>
            </a:extLst>
          </p:cNvPr>
          <p:cNvPicPr>
            <a:picLocks noChangeAspect="1"/>
          </p:cNvPicPr>
          <p:nvPr/>
        </p:nvPicPr>
        <p:blipFill>
          <a:blip r:embed="rId10"/>
          <a:stretch>
            <a:fillRect/>
          </a:stretch>
        </p:blipFill>
        <p:spPr>
          <a:xfrm>
            <a:off x="959645" y="2580794"/>
            <a:ext cx="2897876" cy="2218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Image 23">
            <a:extLst>
              <a:ext uri="{FF2B5EF4-FFF2-40B4-BE49-F238E27FC236}">
                <a16:creationId xmlns:a16="http://schemas.microsoft.com/office/drawing/2014/main" id="{301D4CEF-55D0-4C48-9CFE-E4E92AA7A9BE}"/>
              </a:ext>
            </a:extLst>
          </p:cNvPr>
          <p:cNvPicPr>
            <a:picLocks noChangeAspect="1"/>
          </p:cNvPicPr>
          <p:nvPr/>
        </p:nvPicPr>
        <p:blipFill>
          <a:blip r:embed="rId11"/>
          <a:stretch>
            <a:fillRect/>
          </a:stretch>
        </p:blipFill>
        <p:spPr>
          <a:xfrm>
            <a:off x="4647062" y="2580794"/>
            <a:ext cx="2897876" cy="2218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Image 24">
            <a:extLst>
              <a:ext uri="{FF2B5EF4-FFF2-40B4-BE49-F238E27FC236}">
                <a16:creationId xmlns:a16="http://schemas.microsoft.com/office/drawing/2014/main" id="{B8B9A93A-AB1F-4454-96C7-9E63B20BA999}"/>
              </a:ext>
            </a:extLst>
          </p:cNvPr>
          <p:cNvPicPr>
            <a:picLocks noChangeAspect="1"/>
          </p:cNvPicPr>
          <p:nvPr/>
        </p:nvPicPr>
        <p:blipFill>
          <a:blip r:embed="rId12"/>
          <a:stretch>
            <a:fillRect/>
          </a:stretch>
        </p:blipFill>
        <p:spPr>
          <a:xfrm>
            <a:off x="8364105" y="2579495"/>
            <a:ext cx="2951780" cy="22199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Image 21">
            <a:hlinkClick r:id="rId13" action="ppaction://hlinksldjump"/>
            <a:extLst>
              <a:ext uri="{FF2B5EF4-FFF2-40B4-BE49-F238E27FC236}">
                <a16:creationId xmlns:a16="http://schemas.microsoft.com/office/drawing/2014/main" id="{429F6070-B085-4D1F-9BE5-C76C364E92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7465" y="1115636"/>
            <a:ext cx="396006" cy="280641"/>
          </a:xfrm>
          <a:prstGeom prst="rect">
            <a:avLst/>
          </a:prstGeom>
        </p:spPr>
      </p:pic>
    </p:spTree>
    <p:extLst>
      <p:ext uri="{BB962C8B-B14F-4D97-AF65-F5344CB8AC3E}">
        <p14:creationId xmlns:p14="http://schemas.microsoft.com/office/powerpoint/2010/main" val="147058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9258 -0.00047 L -0.09258 -0.00023 C -0.09062 -0.00278 -0.08893 -0.00533 -0.08711 -0.00695 C -0.08568 -0.00834 -0.08255 -0.00972 -0.08255 -0.00949 C -0.08112 -0.01204 -0.08073 -0.0132 -0.07878 -0.01482 C -0.07812 -0.01551 -0.07734 -0.01574 -0.07656 -0.01621 C -0.07604 -0.0169 -0.07578 -0.01829 -0.07513 -0.01875 C -0.07187 -0.02107 -0.0694 -0.01968 -0.06614 -0.01875 C -0.06484 -0.01829 -0.06354 -0.01783 -0.06237 -0.01736 C -0.06185 -0.01667 -0.06146 -0.01528 -0.06081 -0.01482 C -0.05989 -0.01412 -0.05885 -0.01412 -0.05768 -0.01343 C -0.05703 -0.0132 -0.05638 -0.01273 -0.0556 -0.01227 C -0.05221 -0.00625 -0.05664 -0.0132 -0.05117 -0.00834 C -0.05052 -0.00787 -0.05026 -0.00648 -0.04974 -0.00579 C -0.04909 -0.00509 -0.04805 -0.00509 -0.04739 -0.0044 C -0.04583 -0.00301 -0.04453 -0.00093 -0.04297 0.00069 L -0.03841 0.00602 C -0.03763 0.00671 -0.03698 0.00787 -0.0362 0.00856 C -0.03229 0.0118 -0.03424 0.01041 -0.03086 0.0125 C -0.03034 0.01366 -0.03008 0.01528 -0.0293 0.0162 C -0.02864 0.01713 -0.02786 0.01759 -0.02708 0.01759 C -0.022 0.01828 -0.01693 0.01852 -0.01198 0.01898 C -0.00716 0.01852 -0.00234 0.01921 0.00248 0.01759 C 0.00313 0.01736 0.00274 0.01481 0.00313 0.01366 C 0.00404 0.01041 0.00495 0.00879 0.0069 0.00717 C 0.00833 0.00602 0.0099 0.00555 0.01146 0.00463 C 0.01224 0.00416 0.01302 0.00393 0.01367 0.00324 C 0.01823 -0.00047 0.01563 0.00139 0.02136 -0.00185 L 0.0237 -0.00324 C 0.02435 -0.00371 0.02513 -0.00394 0.02591 -0.0044 C 0.02682 -0.00533 0.02774 -0.00648 0.02878 -0.00695 C 0.03451 -0.01019 0.03386 -0.0088 0.03867 -0.01088 C 0.03945 -0.01134 0.04024 -0.01181 0.04089 -0.01227 C 0.04649 -0.01181 0.05195 -0.01181 0.05742 -0.01088 C 0.05833 -0.01088 0.05912 -0.01019 0.05977 -0.00972 C 0.06055 -0.00903 0.0612 -0.00787 0.06211 -0.00695 C 0.06992 0.00069 0.06003 -0.01019 0.06823 -0.00047 C 0.06966 0.00116 0.07149 0.00231 0.07266 0.00463 C 0.07318 0.00555 0.07357 0.00648 0.07409 0.00717 C 0.07552 0.00903 0.07734 0.01018 0.07865 0.0125 L 0.08242 0.01898 C 0.08333 0.02014 0.08386 0.02176 0.08477 0.02268 C 0.0862 0.02453 0.08802 0.02569 0.08919 0.02801 C 0.09089 0.03055 0.09336 0.03518 0.09531 0.03703 C 0.09636 0.03796 0.0974 0.03796 0.09818 0.03842 C 0.10078 0.03958 0.10078 0.04004 0.10365 0.04097 C 0.1056 0.04143 0.10755 0.0419 0.10964 0.04236 C 0.11315 0.04166 0.11953 0.04097 0.12318 0.03958 C 0.12396 0.03935 0.12474 0.03866 0.12552 0.03842 C 0.12852 0.03703 0.13164 0.03657 0.13464 0.03565 C 0.14219 0.03148 0.13047 0.03796 0.13998 0.0331 C 0.14141 0.03241 0.14284 0.03102 0.14453 0.03055 C 0.14557 0.03009 0.14688 0.02986 0.14805 0.02916 C 0.14974 0.02847 0.15117 0.02754 0.15274 0.02662 L 0.15951 0.02268 C 0.16029 0.02245 0.16094 0.02176 0.16185 0.02153 C 0.16328 0.02106 0.16484 0.02083 0.16641 0.02014 C 0.16706 0.01991 0.16784 0.01921 0.16862 0.01898 C 0.17044 0.01805 0.17266 0.01782 0.17461 0.0162 C 0.17852 0.01296 0.17643 0.01412 0.18073 0.0125 C 0.18425 0.00833 0.18151 0.01088 0.18516 0.00856 C 0.18776 0.00694 0.19024 0.00486 0.19271 0.00324 C 0.19349 0.00301 0.19427 0.00254 0.19492 0.00208 C 0.20091 -0.00301 0.19388 0.00139 0.19961 -0.00185 L 0.23346 -0.00047 C 0.23438 -0.00047 0.23516 0.00023 0.23581 0.00069 C 0.2405 0.00416 0.23724 0.00254 0.24102 0.00463 C 0.24271 0.00555 0.24453 0.00648 0.24623 0.00717 C 0.2474 0.00764 0.24831 0.0081 0.24935 0.00856 C 0.25026 0.00879 0.25091 0.00949 0.25169 0.00972 C 0.25833 0.01296 0.25156 0.00926 0.25703 0.0125 C 0.26055 0.01643 0.25833 0.01458 0.2638 0.01759 L 0.26602 0.01898 C 0.26693 0.02014 0.26784 0.02199 0.26901 0.02268 C 0.27044 0.02384 0.27201 0.02407 0.27357 0.02407 C 0.28477 0.02407 0.2957 0.02315 0.3069 0.02268 C 0.30781 0.02245 0.30886 0.02199 0.3099 0.02153 C 0.3112 0.02106 0.31224 0.02083 0.31354 0.02014 C 0.31484 0.01944 0.31615 0.01828 0.31732 0.01759 C 0.31823 0.01713 0.3194 0.0169 0.32044 0.0162 C 0.32109 0.01597 0.32188 0.01528 0.32266 0.01504 C 0.32656 0.01389 0.33464 0.01296 0.33776 0.0125 L 0.37031 0.01366 C 0.37123 0.01389 0.3724 0.01458 0.37331 0.01504 C 0.37474 0.01574 0.37787 0.01759 0.37787 0.01782 C 0.37891 0.01898 0.37969 0.0206 0.38086 0.02153 C 0.38216 0.02245 0.38333 0.02222 0.38451 0.02268 C 0.38607 0.02361 0.3875 0.02453 0.38906 0.02546 C 0.38984 0.02592 0.39063 0.02592 0.39141 0.02662 C 0.39219 0.02754 0.39284 0.0287 0.39362 0.02916 C 0.39492 0.03009 0.39623 0.03009 0.39753 0.03055 C 0.39831 0.03078 0.39896 0.03148 0.39974 0.03194 C 0.40352 0.03148 0.40729 0.03125 0.41107 0.03055 C 0.41172 0.03032 0.4125 0.0294 0.41328 0.02916 C 0.41576 0.0287 0.41836 0.02847 0.42083 0.02801 C 0.43047 0.02245 0.41511 0.03171 0.42539 0.02407 C 0.42643 0.02338 0.42748 0.02338 0.42839 0.02268 C 0.42982 0.02199 0.43086 0.02106 0.43216 0.02014 C 0.4332 0.01944 0.43412 0.01828 0.43529 0.01759 C 0.43672 0.01666 0.43828 0.01597 0.43971 0.01504 C 0.4405 0.01458 0.44115 0.01412 0.44206 0.01366 C 0.44297 0.01273 0.4444 0.0118 0.44583 0.01111 C 0.44727 0.01041 0.4487 0.01018 0.45026 0.00972 C 0.45261 0.00717 0.45221 0.00717 0.45482 0.00602 C 0.45651 0.00509 0.46094 0.00324 0.46094 0.00347 C 0.46159 0.00254 0.46224 0.00139 0.46302 0.00069 C 0.46524 -0.00093 0.47083 -0.00139 0.47227 -0.00185 C 0.47357 -0.00209 0.47474 -0.00278 0.47617 -0.00324 C 0.47761 -0.00371 0.47891 -0.00394 0.48047 -0.0044 C 0.48451 -0.00394 0.48867 -0.00417 0.49271 -0.00324 C 0.49414 -0.00278 0.4957 -0.00139 0.49714 -0.00047 C 0.50156 0.00185 0.4987 0.00046 0.50547 0.00324 C 0.50612 0.00416 0.50677 0.00532 0.50768 0.00602 C 0.50912 0.00694 0.51224 0.00856 0.51224 0.00879 C 0.51628 0.01319 0.5181 0.01551 0.52279 0.01898 C 0.52422 0.01967 0.52539 0.02037 0.52656 0.02153 C 0.53099 0.02523 0.52656 0.02338 0.53177 0.02662 C 0.53386 0.02801 0.53529 0.02778 0.53724 0.02916 C 0.53802 0.02986 0.53854 0.03148 0.53945 0.03194 C 0.54271 0.03356 0.54883 0.03495 0.55221 0.03565 C 0.55677 0.03541 0.56146 0.03518 0.56589 0.03449 C 0.56706 0.03426 0.57292 0.03241 0.57422 0.03194 C 0.57578 0.03102 0.57878 0.02893 0.58021 0.02801 C 0.5832 0.02616 0.58216 0.02708 0.58542 0.02546 C 0.58633 0.025 0.58711 0.02453 0.58776 0.02407 C 0.59258 0.01597 0.58568 0.02685 0.59154 0.02014 C 0.59258 0.01921 0.5931 0.01736 0.59388 0.0162 C 0.59479 0.01528 0.59609 0.01481 0.59688 0.01366 C 0.60182 0.00764 0.59662 0.01134 0.6013 0.00856 C 0.60261 0.00648 0.60352 0.00463 0.60521 0.00324 C 0.60768 0.00139 0.61432 0.00116 0.61576 0.00069 C 0.61706 0.00046 0.61836 -0.00023 0.61953 -0.00047 C 0.62175 -0.00116 0.62409 -0.00139 0.62617 -0.00185 C 0.6293 -0.00162 0.64662 -0.00324 0.65508 0.00069 C 0.65651 0.00139 0.65794 0.00254 0.65964 0.00324 L 0.66406 0.00602 C 0.66498 0.00625 0.66576 0.00648 0.66641 0.00717 C 0.66706 0.0081 0.66784 0.00926 0.66875 0.00972 C 0.66979 0.01065 0.67109 0.01041 0.6724 0.01111 C 0.6724 0.01134 0.67813 0.01435 0.67917 0.01504 C 0.67995 0.01551 0.68073 0.0162 0.68151 0.0162 C 0.6987 0.0206 0.67734 0.01504 0.69063 0.01898 C 0.69232 0.01944 0.69401 0.01967 0.69583 0.02014 L 0.72982 0.01898 C 0.73138 0.01875 0.73281 0.01805 0.73438 0.01759 C 0.73789 0.01643 0.74167 0.01504 0.74479 0.0125 C 0.74883 0.00903 0.74688 0.01018 0.75091 0.00856 C 0.75169 0.00717 0.75248 0.00578 0.75326 0.00463 C 0.75443 0.00301 0.75586 0.00208 0.75703 0.00069 C 0.75781 2.22222E-6 0.75846 -0.00116 0.75938 -0.00185 C 0.76419 -0.00672 0.76237 -0.00463 0.76602 -0.00695 C 0.7681 -0.00834 0.77005 -0.00972 0.77214 -0.01088 C 0.77279 -0.01134 0.77357 -0.01181 0.77448 -0.01227 C 0.77565 -0.01297 0.77682 -0.01412 0.77826 -0.01482 C 0.77917 -0.01551 0.78008 -0.01574 0.78125 -0.01621 C 0.78203 -0.01644 0.78268 -0.0169 0.78346 -0.01736 L 0.83998 -0.01621 C 0.84232 -0.01597 0.84479 -0.0132 0.84688 -0.01227 C 0.84831 -0.01158 0.85 -0.01134 0.85143 -0.01088 C 0.85221 -0.01042 0.853 -0.00996 0.85378 -0.00972 C 0.85469 -0.00926 0.85573 -0.0088 0.85677 -0.00834 C 0.8582 -0.00764 0.8612 -0.00579 0.8612 -0.00556 C 0.86159 -0.0044 0.86185 -0.00278 0.86276 -0.00185 C 0.86524 0.00092 0.86758 0.00023 0.87031 0.00208 C 0.87136 0.00278 0.87227 0.00393 0.87331 0.00463 C 0.87422 0.00532 0.87539 0.00532 0.87643 0.00602 C 0.87708 0.00625 0.87787 0.00671 0.87865 0.00717 C 0.8875 0.00671 0.89623 0.00671 0.90508 0.00602 C 0.90586 0.00578 0.90664 0.00509 0.90729 0.00463 C 0.92005 -0.00162 0.89844 0.00972 0.91406 0.00069 C 0.91498 0.00023 0.91615 2.22222E-6 0.91719 -0.00047 C 0.91784 -0.00093 0.91862 -0.00162 0.9194 -0.00185 C 0.92109 -0.00255 0.92292 -0.00255 0.92461 -0.00324 C 0.92787 -0.00417 0.92865 -0.00556 0.93216 -0.00579 C 0.94557 -0.00648 0.95886 -0.00672 0.9724 -0.00695 L 0.97852 -0.00972 " pathEditMode="relative" rAng="0" ptsTypes="AAAAAAAAAAAAAAAAAAAAAAAAAAAAAAAAAAAAAAAAAAAAAAAAAAAAAAAAAAAAAAAAAAAAAAAAAAAAAAAAAAAAAAAAAAAAAAAAAAAAAAAAAAAAAAAAAAAAAAAAAAAAAAAAAAAAAAAAAAAAAAAAAAAAAAAAAAAAAAAAAAAAAAAAAAAAAAAA">
                                      <p:cBhvr>
                                        <p:cTn id="6" dur="20000" fill="hold"/>
                                        <p:tgtEl>
                                          <p:spTgt spid="1030"/>
                                        </p:tgtEl>
                                        <p:attrNameLst>
                                          <p:attrName>ppt_x</p:attrName>
                                          <p:attrName>ppt_y</p:attrName>
                                        </p:attrNameLst>
                                      </p:cBhvr>
                                      <p:rCtr x="53555" y="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7542AA4-5CEA-44F0-9D39-79B69A58FCE1}"/>
              </a:ext>
            </a:extLst>
          </p:cNvPr>
          <p:cNvPicPr>
            <a:picLocks noChangeAspect="1"/>
          </p:cNvPicPr>
          <p:nvPr/>
        </p:nvPicPr>
        <p:blipFill rotWithShape="1">
          <a:blip r:embed="rId2"/>
          <a:srcRect r="24988"/>
          <a:stretch/>
        </p:blipFill>
        <p:spPr>
          <a:xfrm>
            <a:off x="10439772" y="5997585"/>
            <a:ext cx="1752227" cy="1106767"/>
          </a:xfrm>
          <a:prstGeom prst="rect">
            <a:avLst/>
          </a:prstGeom>
        </p:spPr>
      </p:pic>
      <p:pic>
        <p:nvPicPr>
          <p:cNvPr id="15" name="Image 14">
            <a:extLst>
              <a:ext uri="{FF2B5EF4-FFF2-40B4-BE49-F238E27FC236}">
                <a16:creationId xmlns:a16="http://schemas.microsoft.com/office/drawing/2014/main" id="{A0E6EC2A-B753-47E7-969D-1A56FDFA5606}"/>
              </a:ext>
            </a:extLst>
          </p:cNvPr>
          <p:cNvPicPr>
            <a:picLocks noChangeAspect="1"/>
          </p:cNvPicPr>
          <p:nvPr/>
        </p:nvPicPr>
        <p:blipFill>
          <a:blip r:embed="rId2"/>
          <a:stretch>
            <a:fillRect/>
          </a:stretch>
        </p:blipFill>
        <p:spPr>
          <a:xfrm>
            <a:off x="8535741" y="5978459"/>
            <a:ext cx="2370615" cy="1123196"/>
          </a:xfrm>
          <a:prstGeom prst="rect">
            <a:avLst/>
          </a:prstGeom>
        </p:spPr>
      </p:pic>
      <p:pic>
        <p:nvPicPr>
          <p:cNvPr id="14" name="Image 13">
            <a:extLst>
              <a:ext uri="{FF2B5EF4-FFF2-40B4-BE49-F238E27FC236}">
                <a16:creationId xmlns:a16="http://schemas.microsoft.com/office/drawing/2014/main" id="{F97B700F-1346-43B0-85A6-39DDDCD31526}"/>
              </a:ext>
            </a:extLst>
          </p:cNvPr>
          <p:cNvPicPr>
            <a:picLocks noChangeAspect="1"/>
          </p:cNvPicPr>
          <p:nvPr/>
        </p:nvPicPr>
        <p:blipFill>
          <a:blip r:embed="rId2"/>
          <a:stretch>
            <a:fillRect/>
          </a:stretch>
        </p:blipFill>
        <p:spPr>
          <a:xfrm>
            <a:off x="6961416" y="6040251"/>
            <a:ext cx="2192713" cy="1038906"/>
          </a:xfrm>
          <a:prstGeom prst="rect">
            <a:avLst/>
          </a:prstGeom>
        </p:spPr>
      </p:pic>
      <p:pic>
        <p:nvPicPr>
          <p:cNvPr id="12" name="Image 11">
            <a:extLst>
              <a:ext uri="{FF2B5EF4-FFF2-40B4-BE49-F238E27FC236}">
                <a16:creationId xmlns:a16="http://schemas.microsoft.com/office/drawing/2014/main" id="{18EF59BD-8AE4-4BAA-B5E1-8474DB0DE629}"/>
              </a:ext>
            </a:extLst>
          </p:cNvPr>
          <p:cNvPicPr>
            <a:picLocks noChangeAspect="1"/>
          </p:cNvPicPr>
          <p:nvPr/>
        </p:nvPicPr>
        <p:blipFill>
          <a:blip r:embed="rId2"/>
          <a:stretch>
            <a:fillRect/>
          </a:stretch>
        </p:blipFill>
        <p:spPr>
          <a:xfrm>
            <a:off x="5117146" y="6062749"/>
            <a:ext cx="2207965" cy="1046132"/>
          </a:xfrm>
          <a:prstGeom prst="rect">
            <a:avLst/>
          </a:prstGeom>
        </p:spPr>
      </p:pic>
      <p:pic>
        <p:nvPicPr>
          <p:cNvPr id="9" name="Image 8">
            <a:extLst>
              <a:ext uri="{FF2B5EF4-FFF2-40B4-BE49-F238E27FC236}">
                <a16:creationId xmlns:a16="http://schemas.microsoft.com/office/drawing/2014/main" id="{29FBFC79-49ED-4E27-A05E-88CC9D354D2D}"/>
              </a:ext>
            </a:extLst>
          </p:cNvPr>
          <p:cNvPicPr>
            <a:picLocks noChangeAspect="1"/>
          </p:cNvPicPr>
          <p:nvPr/>
        </p:nvPicPr>
        <p:blipFill>
          <a:blip r:embed="rId2"/>
          <a:stretch>
            <a:fillRect/>
          </a:stretch>
        </p:blipFill>
        <p:spPr>
          <a:xfrm>
            <a:off x="3417905" y="6069975"/>
            <a:ext cx="2192713" cy="1038906"/>
          </a:xfrm>
          <a:prstGeom prst="rect">
            <a:avLst/>
          </a:prstGeom>
        </p:spPr>
      </p:pic>
      <p:pic>
        <p:nvPicPr>
          <p:cNvPr id="8" name="Image 7">
            <a:extLst>
              <a:ext uri="{FF2B5EF4-FFF2-40B4-BE49-F238E27FC236}">
                <a16:creationId xmlns:a16="http://schemas.microsoft.com/office/drawing/2014/main" id="{04BFBFFF-EAC2-4159-BEF5-55F3C9169662}"/>
              </a:ext>
            </a:extLst>
          </p:cNvPr>
          <p:cNvPicPr>
            <a:picLocks noChangeAspect="1"/>
          </p:cNvPicPr>
          <p:nvPr/>
        </p:nvPicPr>
        <p:blipFill>
          <a:blip r:embed="rId2"/>
          <a:stretch>
            <a:fillRect/>
          </a:stretch>
        </p:blipFill>
        <p:spPr>
          <a:xfrm>
            <a:off x="2019116" y="6062749"/>
            <a:ext cx="2192713" cy="1038906"/>
          </a:xfrm>
          <a:prstGeom prst="rect">
            <a:avLst/>
          </a:prstGeom>
        </p:spPr>
      </p:pic>
      <p:sp>
        <p:nvSpPr>
          <p:cNvPr id="4" name="Rectangle 3">
            <a:extLst>
              <a:ext uri="{FF2B5EF4-FFF2-40B4-BE49-F238E27FC236}">
                <a16:creationId xmlns:a16="http://schemas.microsoft.com/office/drawing/2014/main" id="{AA91D2E4-EE42-436C-A1D0-821C68B42112}"/>
              </a:ext>
            </a:extLst>
          </p:cNvPr>
          <p:cNvSpPr/>
          <p:nvPr/>
        </p:nvSpPr>
        <p:spPr>
          <a:xfrm>
            <a:off x="0" y="-58272"/>
            <a:ext cx="12192000" cy="1642369"/>
          </a:xfrm>
          <a:prstGeom prst="rect">
            <a:avLst/>
          </a:prstGeom>
          <a:solidFill>
            <a:srgbClr val="0F73B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hlinkClick r:id="rId3" action="ppaction://hlinksldjump"/>
            <a:extLst>
              <a:ext uri="{FF2B5EF4-FFF2-40B4-BE49-F238E27FC236}">
                <a16:creationId xmlns:a16="http://schemas.microsoft.com/office/drawing/2014/main" id="{3A4E70D2-F47E-4C92-9689-7FAF7944E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12" y="79899"/>
            <a:ext cx="1932062" cy="1366028"/>
          </a:xfrm>
          <a:prstGeom prst="rect">
            <a:avLst/>
          </a:prstGeom>
        </p:spPr>
      </p:pic>
      <p:sp>
        <p:nvSpPr>
          <p:cNvPr id="11" name="ZoneTexte 10">
            <a:extLst>
              <a:ext uri="{FF2B5EF4-FFF2-40B4-BE49-F238E27FC236}">
                <a16:creationId xmlns:a16="http://schemas.microsoft.com/office/drawing/2014/main" id="{FF32508A-D5E0-4056-9C0A-DE04D6DAD5E7}"/>
              </a:ext>
            </a:extLst>
          </p:cNvPr>
          <p:cNvSpPr txBox="1"/>
          <p:nvPr/>
        </p:nvSpPr>
        <p:spPr>
          <a:xfrm>
            <a:off x="3060679" y="1076595"/>
            <a:ext cx="3160449" cy="369332"/>
          </a:xfrm>
          <a:prstGeom prst="rect">
            <a:avLst/>
          </a:prstGeom>
          <a:noFill/>
        </p:spPr>
        <p:txBody>
          <a:bodyPr wrap="square" rtlCol="0">
            <a:spAutoFit/>
          </a:bodyPr>
          <a:lstStyle/>
          <a:p>
            <a:r>
              <a:rPr lang="fr-FR" dirty="0">
                <a:solidFill>
                  <a:schemeClr val="accent4">
                    <a:lumMod val="60000"/>
                    <a:lumOff val="40000"/>
                  </a:schemeClr>
                </a:solidFill>
                <a:latin typeface="Museo 700" panose="02000000000000000000" pitchFamily="50" charset="0"/>
              </a:rPr>
              <a:t>Le Costa </a:t>
            </a:r>
            <a:r>
              <a:rPr lang="fr-FR" dirty="0" err="1">
                <a:solidFill>
                  <a:schemeClr val="accent4">
                    <a:lumMod val="60000"/>
                    <a:lumOff val="40000"/>
                  </a:schemeClr>
                </a:solidFill>
                <a:latin typeface="Museo 700" panose="02000000000000000000" pitchFamily="50" charset="0"/>
              </a:rPr>
              <a:t>Mediterranea</a:t>
            </a:r>
            <a:endParaRPr lang="fr-FR" dirty="0">
              <a:solidFill>
                <a:schemeClr val="accent4">
                  <a:lumMod val="60000"/>
                  <a:lumOff val="40000"/>
                </a:schemeClr>
              </a:solidFill>
              <a:latin typeface="Museo 700" panose="02000000000000000000" pitchFamily="50" charset="0"/>
            </a:endParaRPr>
          </a:p>
        </p:txBody>
      </p:sp>
      <p:sp>
        <p:nvSpPr>
          <p:cNvPr id="3" name="ZoneTexte 2">
            <a:extLst>
              <a:ext uri="{FF2B5EF4-FFF2-40B4-BE49-F238E27FC236}">
                <a16:creationId xmlns:a16="http://schemas.microsoft.com/office/drawing/2014/main" id="{5E489A16-6DEB-4237-9475-B49E7E1E5B96}"/>
              </a:ext>
            </a:extLst>
          </p:cNvPr>
          <p:cNvSpPr txBox="1"/>
          <p:nvPr/>
        </p:nvSpPr>
        <p:spPr>
          <a:xfrm>
            <a:off x="9476544" y="1078992"/>
            <a:ext cx="1624614" cy="369332"/>
          </a:xfrm>
          <a:prstGeom prst="rect">
            <a:avLst/>
          </a:prstGeom>
          <a:noFill/>
        </p:spPr>
        <p:txBody>
          <a:bodyPr wrap="square" rtlCol="0">
            <a:spAutoFit/>
          </a:bodyPr>
          <a:lstStyle/>
          <a:p>
            <a:pPr algn="r"/>
            <a:r>
              <a:rPr lang="fr-FR" dirty="0">
                <a:solidFill>
                  <a:schemeClr val="bg1"/>
                </a:solidFill>
                <a:latin typeface="Museo 700" panose="02000000000000000000" pitchFamily="50" charset="0"/>
              </a:rPr>
              <a:t>Contact</a:t>
            </a:r>
          </a:p>
        </p:txBody>
      </p:sp>
      <p:sp>
        <p:nvSpPr>
          <p:cNvPr id="5" name="ZoneTexte 4">
            <a:extLst>
              <a:ext uri="{FF2B5EF4-FFF2-40B4-BE49-F238E27FC236}">
                <a16:creationId xmlns:a16="http://schemas.microsoft.com/office/drawing/2014/main" id="{AE4ABEBA-75C9-4344-9A4D-E16674ADF212}"/>
              </a:ext>
            </a:extLst>
          </p:cNvPr>
          <p:cNvSpPr txBox="1"/>
          <p:nvPr/>
        </p:nvSpPr>
        <p:spPr>
          <a:xfrm>
            <a:off x="6096000" y="1076595"/>
            <a:ext cx="3160450" cy="369332"/>
          </a:xfrm>
          <a:prstGeom prst="rect">
            <a:avLst/>
          </a:prstGeom>
          <a:noFill/>
        </p:spPr>
        <p:txBody>
          <a:bodyPr wrap="square" rtlCol="0">
            <a:spAutoFit/>
          </a:bodyPr>
          <a:lstStyle/>
          <a:p>
            <a:pPr algn="ctr"/>
            <a:r>
              <a:rPr lang="fr-FR" dirty="0">
                <a:solidFill>
                  <a:schemeClr val="bg1"/>
                </a:solidFill>
                <a:latin typeface="Museo 700" panose="02000000000000000000" pitchFamily="50" charset="0"/>
              </a:rPr>
              <a:t>Notre itinéraire </a:t>
            </a:r>
          </a:p>
        </p:txBody>
      </p:sp>
      <p:pic>
        <p:nvPicPr>
          <p:cNvPr id="7" name="Image 6">
            <a:extLst>
              <a:ext uri="{FF2B5EF4-FFF2-40B4-BE49-F238E27FC236}">
                <a16:creationId xmlns:a16="http://schemas.microsoft.com/office/drawing/2014/main" id="{A2AA8A3E-3668-4430-BAD9-D2E284AEA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56" y="6099698"/>
            <a:ext cx="2064615" cy="979459"/>
          </a:xfrm>
          <a:prstGeom prst="rect">
            <a:avLst/>
          </a:prstGeom>
        </p:spPr>
      </p:pic>
      <p:pic>
        <p:nvPicPr>
          <p:cNvPr id="17" name="Image 16">
            <a:extLst>
              <a:ext uri="{FF2B5EF4-FFF2-40B4-BE49-F238E27FC236}">
                <a16:creationId xmlns:a16="http://schemas.microsoft.com/office/drawing/2014/main" id="{F0770EBE-4BE8-4DA1-8901-8027D0E41CA9}"/>
              </a:ext>
            </a:extLst>
          </p:cNvPr>
          <p:cNvPicPr>
            <a:picLocks noChangeAspect="1"/>
          </p:cNvPicPr>
          <p:nvPr/>
        </p:nvPicPr>
        <p:blipFill rotWithShape="1">
          <a:blip r:embed="rId2"/>
          <a:srcRect l="53285"/>
          <a:stretch/>
        </p:blipFill>
        <p:spPr>
          <a:xfrm>
            <a:off x="-995" y="6067885"/>
            <a:ext cx="960640" cy="974323"/>
          </a:xfrm>
          <a:prstGeom prst="rect">
            <a:avLst/>
          </a:prstGeom>
        </p:spPr>
      </p:pic>
      <p:pic>
        <p:nvPicPr>
          <p:cNvPr id="1030" name="Picture 6" descr="Image associÃ©e">
            <a:extLst>
              <a:ext uri="{FF2B5EF4-FFF2-40B4-BE49-F238E27FC236}">
                <a16:creationId xmlns:a16="http://schemas.microsoft.com/office/drawing/2014/main" id="{604C8330-E555-4337-97C3-10D82C3A0D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58" y="5579264"/>
            <a:ext cx="867969" cy="882680"/>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hlinkClick r:id="rId7" action="ppaction://hlinksldjump"/>
            <a:extLst>
              <a:ext uri="{FF2B5EF4-FFF2-40B4-BE49-F238E27FC236}">
                <a16:creationId xmlns:a16="http://schemas.microsoft.com/office/drawing/2014/main" id="{5989E5B3-E16F-47FB-BB38-A6D1313F5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7323" y="1094051"/>
            <a:ext cx="396006" cy="280641"/>
          </a:xfrm>
          <a:prstGeom prst="rect">
            <a:avLst/>
          </a:prstGeom>
        </p:spPr>
      </p:pic>
      <p:pic>
        <p:nvPicPr>
          <p:cNvPr id="2" name="Image 1">
            <a:extLst>
              <a:ext uri="{FF2B5EF4-FFF2-40B4-BE49-F238E27FC236}">
                <a16:creationId xmlns:a16="http://schemas.microsoft.com/office/drawing/2014/main" id="{418462BB-C4BA-4439-ADA0-10315DB23951}"/>
              </a:ext>
            </a:extLst>
          </p:cNvPr>
          <p:cNvPicPr>
            <a:picLocks noChangeAspect="1"/>
          </p:cNvPicPr>
          <p:nvPr/>
        </p:nvPicPr>
        <p:blipFill>
          <a:blip r:embed="rId9"/>
          <a:stretch>
            <a:fillRect/>
          </a:stretch>
        </p:blipFill>
        <p:spPr>
          <a:xfrm>
            <a:off x="841991" y="2314577"/>
            <a:ext cx="6170573" cy="2243087"/>
          </a:xfrm>
          <a:prstGeom prst="rect">
            <a:avLst/>
          </a:prstGeom>
          <a:effectLst>
            <a:outerShdw blurRad="50800" dist="38100" algn="l" rotWithShape="0">
              <a:prstClr val="black">
                <a:alpha val="40000"/>
              </a:prstClr>
            </a:outerShdw>
          </a:effectLst>
        </p:spPr>
      </p:pic>
      <p:sp>
        <p:nvSpPr>
          <p:cNvPr id="13" name="ZoneTexte 12">
            <a:extLst>
              <a:ext uri="{FF2B5EF4-FFF2-40B4-BE49-F238E27FC236}">
                <a16:creationId xmlns:a16="http://schemas.microsoft.com/office/drawing/2014/main" id="{3D3E1599-996A-42B6-8B67-63A6F1C3EDCA}"/>
              </a:ext>
            </a:extLst>
          </p:cNvPr>
          <p:cNvSpPr txBox="1"/>
          <p:nvPr/>
        </p:nvSpPr>
        <p:spPr>
          <a:xfrm>
            <a:off x="7417432" y="2639288"/>
            <a:ext cx="4607231" cy="1579424"/>
          </a:xfrm>
          <a:prstGeom prst="snip2DiagRect">
            <a:avLst/>
          </a:prstGeom>
          <a:ln w="19050">
            <a:solidFill>
              <a:schemeClr val="accent4">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sz="1600" dirty="0">
                <a:latin typeface="Book Antiqua" panose="02040602050305030304" pitchFamily="18" charset="0"/>
              </a:rPr>
              <a:t>Emerveillez-vous à bord de notre navire, et plongez au cœur de notre diversité artistique. Nos galeries de portraits, ainsi que notre architecture baroque vous évoqueront les palais italiens du XVIIe et du XVIIIe siècle. </a:t>
            </a:r>
          </a:p>
        </p:txBody>
      </p:sp>
      <p:pic>
        <p:nvPicPr>
          <p:cNvPr id="18" name="Image 17">
            <a:extLst>
              <a:ext uri="{FF2B5EF4-FFF2-40B4-BE49-F238E27FC236}">
                <a16:creationId xmlns:a16="http://schemas.microsoft.com/office/drawing/2014/main" id="{A17386F8-38C0-4B19-972B-D0BAD106FF20}"/>
              </a:ext>
            </a:extLst>
          </p:cNvPr>
          <p:cNvPicPr>
            <a:picLocks noChangeAspect="1"/>
          </p:cNvPicPr>
          <p:nvPr/>
        </p:nvPicPr>
        <p:blipFill>
          <a:blip r:embed="rId10"/>
          <a:stretch>
            <a:fillRect/>
          </a:stretch>
        </p:blipFill>
        <p:spPr>
          <a:xfrm>
            <a:off x="1956157" y="4990956"/>
            <a:ext cx="3942240" cy="582239"/>
          </a:xfrm>
          <a:prstGeom prst="rect">
            <a:avLst/>
          </a:prstGeom>
        </p:spPr>
      </p:pic>
      <p:pic>
        <p:nvPicPr>
          <p:cNvPr id="20" name="Image 19">
            <a:hlinkClick r:id="rId11" action="ppaction://hlinksldjump"/>
            <a:extLst>
              <a:ext uri="{FF2B5EF4-FFF2-40B4-BE49-F238E27FC236}">
                <a16:creationId xmlns:a16="http://schemas.microsoft.com/office/drawing/2014/main" id="{47FFD866-8200-47A2-B635-87C76DC9180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15885" y="4976943"/>
            <a:ext cx="610264" cy="610264"/>
          </a:xfrm>
          <a:prstGeom prst="rect">
            <a:avLst/>
          </a:prstGeom>
        </p:spPr>
      </p:pic>
      <p:pic>
        <p:nvPicPr>
          <p:cNvPr id="25" name="Image 24">
            <a:hlinkClick r:id="rId13" action="ppaction://hlinksldjump"/>
            <a:extLst>
              <a:ext uri="{FF2B5EF4-FFF2-40B4-BE49-F238E27FC236}">
                <a16:creationId xmlns:a16="http://schemas.microsoft.com/office/drawing/2014/main" id="{1255616A-54D1-45C2-90FA-718EEA13BA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5082" y="1115636"/>
            <a:ext cx="396006" cy="280641"/>
          </a:xfrm>
          <a:prstGeom prst="rect">
            <a:avLst/>
          </a:prstGeom>
        </p:spPr>
      </p:pic>
      <p:pic>
        <p:nvPicPr>
          <p:cNvPr id="23" name="Image 22">
            <a:hlinkClick r:id="rId14" action="ppaction://hlinksldjump"/>
            <a:extLst>
              <a:ext uri="{FF2B5EF4-FFF2-40B4-BE49-F238E27FC236}">
                <a16:creationId xmlns:a16="http://schemas.microsoft.com/office/drawing/2014/main" id="{D56543A8-04AF-424F-8C30-52BB9CD4B8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7465" y="1115636"/>
            <a:ext cx="396006" cy="280641"/>
          </a:xfrm>
          <a:prstGeom prst="rect">
            <a:avLst/>
          </a:prstGeom>
        </p:spPr>
      </p:pic>
    </p:spTree>
    <p:extLst>
      <p:ext uri="{BB962C8B-B14F-4D97-AF65-F5344CB8AC3E}">
        <p14:creationId xmlns:p14="http://schemas.microsoft.com/office/powerpoint/2010/main" val="296942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9258 -0.00047 L -0.09258 -0.00023 C -0.09062 -0.00278 -0.08893 -0.00533 -0.08711 -0.00695 C -0.08568 -0.00834 -0.08255 -0.00972 -0.08255 -0.00949 C -0.08112 -0.01204 -0.08073 -0.0132 -0.07878 -0.01482 C -0.07812 -0.01551 -0.07734 -0.01574 -0.07656 -0.01621 C -0.07604 -0.0169 -0.07578 -0.01829 -0.07513 -0.01875 C -0.07187 -0.02107 -0.0694 -0.01968 -0.06614 -0.01875 C -0.06484 -0.01829 -0.06354 -0.01783 -0.06237 -0.01736 C -0.06185 -0.01667 -0.06146 -0.01528 -0.06081 -0.01482 C -0.05989 -0.01412 -0.05885 -0.01412 -0.05768 -0.01343 C -0.05703 -0.0132 -0.05638 -0.01273 -0.0556 -0.01227 C -0.05221 -0.00625 -0.05664 -0.0132 -0.05117 -0.00834 C -0.05052 -0.00787 -0.05026 -0.00648 -0.04974 -0.00579 C -0.04909 -0.00509 -0.04805 -0.00509 -0.04739 -0.0044 C -0.04583 -0.00301 -0.04453 -0.00093 -0.04297 0.00069 L -0.03841 0.00602 C -0.03763 0.00671 -0.03698 0.00787 -0.0362 0.00856 C -0.03229 0.0118 -0.03424 0.01041 -0.03086 0.0125 C -0.03034 0.01366 -0.03008 0.01528 -0.0293 0.0162 C -0.02864 0.01713 -0.02786 0.01759 -0.02708 0.01759 C -0.022 0.01828 -0.01693 0.01852 -0.01198 0.01898 C -0.00716 0.01852 -0.00234 0.01921 0.00248 0.01759 C 0.00313 0.01736 0.00274 0.01481 0.00313 0.01366 C 0.00404 0.01041 0.00495 0.00879 0.0069 0.00717 C 0.00833 0.00602 0.0099 0.00555 0.01146 0.00463 C 0.01224 0.00416 0.01302 0.00393 0.01367 0.00324 C 0.01823 -0.00047 0.01563 0.00139 0.02136 -0.00185 L 0.0237 -0.00324 C 0.02435 -0.00371 0.02513 -0.00394 0.02591 -0.0044 C 0.02682 -0.00533 0.02774 -0.00648 0.02878 -0.00695 C 0.03451 -0.01019 0.03386 -0.0088 0.03867 -0.01088 C 0.03945 -0.01134 0.04024 -0.01181 0.04089 -0.01227 C 0.04649 -0.01181 0.05195 -0.01181 0.05742 -0.01088 C 0.05833 -0.01088 0.05912 -0.01019 0.05977 -0.00972 C 0.06055 -0.00903 0.0612 -0.00787 0.06211 -0.00695 C 0.06992 0.00069 0.06003 -0.01019 0.06823 -0.00047 C 0.06966 0.00116 0.07149 0.00231 0.07266 0.00463 C 0.07318 0.00555 0.07357 0.00648 0.07409 0.00717 C 0.07552 0.00903 0.07734 0.01018 0.07865 0.0125 L 0.08242 0.01898 C 0.08333 0.02014 0.08386 0.02176 0.08477 0.02268 C 0.0862 0.02453 0.08802 0.02569 0.08919 0.02801 C 0.09089 0.03055 0.09336 0.03518 0.09531 0.03703 C 0.09636 0.03796 0.0974 0.03796 0.09818 0.03842 C 0.10078 0.03958 0.10078 0.04004 0.10365 0.04097 C 0.1056 0.04143 0.10755 0.0419 0.10964 0.04236 C 0.11315 0.04166 0.11953 0.04097 0.12318 0.03958 C 0.12396 0.03935 0.12474 0.03866 0.12552 0.03842 C 0.12852 0.03703 0.13164 0.03657 0.13464 0.03565 C 0.14219 0.03148 0.13047 0.03796 0.13998 0.0331 C 0.14141 0.03241 0.14284 0.03102 0.14453 0.03055 C 0.14557 0.03009 0.14688 0.02986 0.14805 0.02916 C 0.14974 0.02847 0.15117 0.02754 0.15274 0.02662 L 0.15951 0.02268 C 0.16029 0.02245 0.16094 0.02176 0.16185 0.02153 C 0.16328 0.02106 0.16484 0.02083 0.16641 0.02014 C 0.16706 0.01991 0.16784 0.01921 0.16862 0.01898 C 0.17044 0.01805 0.17266 0.01782 0.17461 0.0162 C 0.17852 0.01296 0.17643 0.01412 0.18073 0.0125 C 0.18425 0.00833 0.18151 0.01088 0.18516 0.00856 C 0.18776 0.00694 0.19024 0.00486 0.19271 0.00324 C 0.19349 0.00301 0.19427 0.00254 0.19492 0.00208 C 0.20091 -0.00301 0.19388 0.00139 0.19961 -0.00185 L 0.23346 -0.00047 C 0.23438 -0.00047 0.23516 0.00023 0.23581 0.00069 C 0.2405 0.00416 0.23724 0.00254 0.24102 0.00463 C 0.24271 0.00555 0.24453 0.00648 0.24623 0.00717 C 0.2474 0.00764 0.24831 0.0081 0.24935 0.00856 C 0.25026 0.00879 0.25091 0.00949 0.25169 0.00972 C 0.25833 0.01296 0.25156 0.00926 0.25703 0.0125 C 0.26055 0.01643 0.25833 0.01458 0.2638 0.01759 L 0.26602 0.01898 C 0.26693 0.02014 0.26784 0.02199 0.26901 0.02268 C 0.27044 0.02384 0.27201 0.02407 0.27357 0.02407 C 0.28477 0.02407 0.2957 0.02315 0.3069 0.02268 C 0.30781 0.02245 0.30886 0.02199 0.3099 0.02153 C 0.3112 0.02106 0.31224 0.02083 0.31354 0.02014 C 0.31484 0.01944 0.31615 0.01828 0.31732 0.01759 C 0.31823 0.01713 0.3194 0.0169 0.32044 0.0162 C 0.32109 0.01597 0.32188 0.01528 0.32266 0.01504 C 0.32656 0.01389 0.33464 0.01296 0.33776 0.0125 L 0.37031 0.01366 C 0.37123 0.01389 0.3724 0.01458 0.37331 0.01504 C 0.37474 0.01574 0.37787 0.01759 0.37787 0.01782 C 0.37891 0.01898 0.37969 0.0206 0.38086 0.02153 C 0.38216 0.02245 0.38333 0.02222 0.38451 0.02268 C 0.38607 0.02361 0.3875 0.02453 0.38906 0.02546 C 0.38984 0.02592 0.39063 0.02592 0.39141 0.02662 C 0.39219 0.02754 0.39284 0.0287 0.39362 0.02916 C 0.39492 0.03009 0.39623 0.03009 0.39753 0.03055 C 0.39831 0.03078 0.39896 0.03148 0.39974 0.03194 C 0.40352 0.03148 0.40729 0.03125 0.41107 0.03055 C 0.41172 0.03032 0.4125 0.0294 0.41328 0.02916 C 0.41576 0.0287 0.41836 0.02847 0.42083 0.02801 C 0.43047 0.02245 0.41511 0.03171 0.42539 0.02407 C 0.42643 0.02338 0.42748 0.02338 0.42839 0.02268 C 0.42982 0.02199 0.43086 0.02106 0.43216 0.02014 C 0.4332 0.01944 0.43412 0.01828 0.43529 0.01759 C 0.43672 0.01666 0.43828 0.01597 0.43971 0.01504 C 0.4405 0.01458 0.44115 0.01412 0.44206 0.01366 C 0.44297 0.01273 0.4444 0.0118 0.44583 0.01111 C 0.44727 0.01041 0.4487 0.01018 0.45026 0.00972 C 0.45261 0.00717 0.45221 0.00717 0.45482 0.00602 C 0.45651 0.00509 0.46094 0.00324 0.46094 0.00347 C 0.46159 0.00254 0.46224 0.00139 0.46302 0.00069 C 0.46524 -0.00093 0.47083 -0.00139 0.47227 -0.00185 C 0.47357 -0.00209 0.47474 -0.00278 0.47617 -0.00324 C 0.47761 -0.00371 0.47891 -0.00394 0.48047 -0.0044 C 0.48451 -0.00394 0.48867 -0.00417 0.49271 -0.00324 C 0.49414 -0.00278 0.4957 -0.00139 0.49714 -0.00047 C 0.50156 0.00185 0.4987 0.00046 0.50547 0.00324 C 0.50612 0.00416 0.50677 0.00532 0.50768 0.00602 C 0.50912 0.00694 0.51224 0.00856 0.51224 0.00879 C 0.51628 0.01319 0.5181 0.01551 0.52279 0.01898 C 0.52422 0.01967 0.52539 0.02037 0.52656 0.02153 C 0.53099 0.02523 0.52656 0.02338 0.53177 0.02662 C 0.53386 0.02801 0.53529 0.02778 0.53724 0.02916 C 0.53802 0.02986 0.53854 0.03148 0.53945 0.03194 C 0.54271 0.03356 0.54883 0.03495 0.55221 0.03565 C 0.55677 0.03541 0.56146 0.03518 0.56589 0.03449 C 0.56706 0.03426 0.57292 0.03241 0.57422 0.03194 C 0.57578 0.03102 0.57878 0.02893 0.58021 0.02801 C 0.5832 0.02616 0.58216 0.02708 0.58542 0.02546 C 0.58633 0.025 0.58711 0.02453 0.58776 0.02407 C 0.59258 0.01597 0.58568 0.02685 0.59154 0.02014 C 0.59258 0.01921 0.5931 0.01736 0.59388 0.0162 C 0.59479 0.01528 0.59609 0.01481 0.59688 0.01366 C 0.60182 0.00764 0.59662 0.01134 0.6013 0.00856 C 0.60261 0.00648 0.60352 0.00463 0.60521 0.00324 C 0.60768 0.00139 0.61432 0.00116 0.61576 0.00069 C 0.61706 0.00046 0.61836 -0.00023 0.61953 -0.00047 C 0.62175 -0.00116 0.62409 -0.00139 0.62617 -0.00185 C 0.6293 -0.00162 0.64662 -0.00324 0.65508 0.00069 C 0.65651 0.00139 0.65794 0.00254 0.65964 0.00324 L 0.66406 0.00602 C 0.66498 0.00625 0.66576 0.00648 0.66641 0.00717 C 0.66706 0.0081 0.66784 0.00926 0.66875 0.00972 C 0.66979 0.01065 0.67109 0.01041 0.6724 0.01111 C 0.6724 0.01134 0.67813 0.01435 0.67917 0.01504 C 0.67995 0.01551 0.68073 0.0162 0.68151 0.0162 C 0.6987 0.0206 0.67734 0.01504 0.69063 0.01898 C 0.69232 0.01944 0.69401 0.01967 0.69583 0.02014 L 0.72982 0.01898 C 0.73138 0.01875 0.73281 0.01805 0.73438 0.01759 C 0.73789 0.01643 0.74167 0.01504 0.74479 0.0125 C 0.74883 0.00903 0.74688 0.01018 0.75091 0.00856 C 0.75169 0.00717 0.75248 0.00578 0.75326 0.00463 C 0.75443 0.00301 0.75586 0.00208 0.75703 0.00069 C 0.75781 2.22222E-6 0.75846 -0.00116 0.75938 -0.00185 C 0.76419 -0.00672 0.76237 -0.00463 0.76602 -0.00695 C 0.7681 -0.00834 0.77005 -0.00972 0.77214 -0.01088 C 0.77279 -0.01134 0.77357 -0.01181 0.77448 -0.01227 C 0.77565 -0.01297 0.77682 -0.01412 0.77826 -0.01482 C 0.77917 -0.01551 0.78008 -0.01574 0.78125 -0.01621 C 0.78203 -0.01644 0.78268 -0.0169 0.78346 -0.01736 L 0.83998 -0.01621 C 0.84232 -0.01597 0.84479 -0.0132 0.84688 -0.01227 C 0.84831 -0.01158 0.85 -0.01134 0.85143 -0.01088 C 0.85221 -0.01042 0.853 -0.00996 0.85378 -0.00972 C 0.85469 -0.00926 0.85573 -0.0088 0.85677 -0.00834 C 0.8582 -0.00764 0.8612 -0.00579 0.8612 -0.00556 C 0.86159 -0.0044 0.86185 -0.00278 0.86276 -0.00185 C 0.86524 0.00092 0.86758 0.00023 0.87031 0.00208 C 0.87136 0.00278 0.87227 0.00393 0.87331 0.00463 C 0.87422 0.00532 0.87539 0.00532 0.87643 0.00602 C 0.87708 0.00625 0.87787 0.00671 0.87865 0.00717 C 0.8875 0.00671 0.89623 0.00671 0.90508 0.00602 C 0.90586 0.00578 0.90664 0.00509 0.90729 0.00463 C 0.92005 -0.00162 0.89844 0.00972 0.91406 0.00069 C 0.91498 0.00023 0.91615 2.22222E-6 0.91719 -0.00047 C 0.91784 -0.00093 0.91862 -0.00162 0.9194 -0.00185 C 0.92109 -0.00255 0.92292 -0.00255 0.92461 -0.00324 C 0.92787 -0.00417 0.92865 -0.00556 0.93216 -0.00579 C 0.94557 -0.00648 0.95886 -0.00672 0.9724 -0.00695 L 0.97852 -0.00972 " pathEditMode="relative" rAng="0" ptsTypes="AAAAAAAAAAAAAAAAAAAAAAAAAAAAAAAAAAAAAAAAAAAAAAAAAAAAAAAAAAAAAAAAAAAAAAAAAAAAAAAAAAAAAAAAAAAAAAAAAAAAAAAAAAAAAAAAAAAAAAAAAAAAAAAAAAAAAAAAAAAAAAAAAAAAAAAAAAAAAAAAAAAAAAAAAAAAAAAA">
                                      <p:cBhvr>
                                        <p:cTn id="6" dur="20000" fill="hold"/>
                                        <p:tgtEl>
                                          <p:spTgt spid="1030"/>
                                        </p:tgtEl>
                                        <p:attrNameLst>
                                          <p:attrName>ppt_x</p:attrName>
                                          <p:attrName>ppt_y</p:attrName>
                                        </p:attrNameLst>
                                      </p:cBhvr>
                                      <p:rCtr x="53555" y="1157"/>
                                    </p:animMotion>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8" presetClass="emph" presetSubtype="0" fill="hold" nodeType="withEffect">
                                  <p:stCondLst>
                                    <p:cond delay="0"/>
                                  </p:stCondLst>
                                  <p:childTnLst>
                                    <p:animRot by="21600000">
                                      <p:cBhvr>
                                        <p:cTn id="11" dur="20000" fill="hold"/>
                                        <p:tgtEl>
                                          <p:spTgt spid="20"/>
                                        </p:tgtEl>
                                        <p:attrNameLst>
                                          <p:attrName>r</p:attrName>
                                        </p:attrNameLst>
                                      </p:cBhvr>
                                    </p:animRo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7542AA4-5CEA-44F0-9D39-79B69A58FCE1}"/>
              </a:ext>
            </a:extLst>
          </p:cNvPr>
          <p:cNvPicPr>
            <a:picLocks noChangeAspect="1"/>
          </p:cNvPicPr>
          <p:nvPr/>
        </p:nvPicPr>
        <p:blipFill rotWithShape="1">
          <a:blip r:embed="rId2"/>
          <a:srcRect r="24988"/>
          <a:stretch/>
        </p:blipFill>
        <p:spPr>
          <a:xfrm>
            <a:off x="10439772" y="5997585"/>
            <a:ext cx="1752227" cy="1106767"/>
          </a:xfrm>
          <a:prstGeom prst="rect">
            <a:avLst/>
          </a:prstGeom>
        </p:spPr>
      </p:pic>
      <p:pic>
        <p:nvPicPr>
          <p:cNvPr id="15" name="Image 14">
            <a:extLst>
              <a:ext uri="{FF2B5EF4-FFF2-40B4-BE49-F238E27FC236}">
                <a16:creationId xmlns:a16="http://schemas.microsoft.com/office/drawing/2014/main" id="{A0E6EC2A-B753-47E7-969D-1A56FDFA5606}"/>
              </a:ext>
            </a:extLst>
          </p:cNvPr>
          <p:cNvPicPr>
            <a:picLocks noChangeAspect="1"/>
          </p:cNvPicPr>
          <p:nvPr/>
        </p:nvPicPr>
        <p:blipFill>
          <a:blip r:embed="rId2"/>
          <a:stretch>
            <a:fillRect/>
          </a:stretch>
        </p:blipFill>
        <p:spPr>
          <a:xfrm>
            <a:off x="8535741" y="5978459"/>
            <a:ext cx="2370615" cy="1123196"/>
          </a:xfrm>
          <a:prstGeom prst="rect">
            <a:avLst/>
          </a:prstGeom>
        </p:spPr>
      </p:pic>
      <p:pic>
        <p:nvPicPr>
          <p:cNvPr id="14" name="Image 13">
            <a:extLst>
              <a:ext uri="{FF2B5EF4-FFF2-40B4-BE49-F238E27FC236}">
                <a16:creationId xmlns:a16="http://schemas.microsoft.com/office/drawing/2014/main" id="{F97B700F-1346-43B0-85A6-39DDDCD31526}"/>
              </a:ext>
            </a:extLst>
          </p:cNvPr>
          <p:cNvPicPr>
            <a:picLocks noChangeAspect="1"/>
          </p:cNvPicPr>
          <p:nvPr/>
        </p:nvPicPr>
        <p:blipFill>
          <a:blip r:embed="rId2"/>
          <a:stretch>
            <a:fillRect/>
          </a:stretch>
        </p:blipFill>
        <p:spPr>
          <a:xfrm>
            <a:off x="6961416" y="6040251"/>
            <a:ext cx="2192713" cy="1038906"/>
          </a:xfrm>
          <a:prstGeom prst="rect">
            <a:avLst/>
          </a:prstGeom>
        </p:spPr>
      </p:pic>
      <p:pic>
        <p:nvPicPr>
          <p:cNvPr id="12" name="Image 11">
            <a:extLst>
              <a:ext uri="{FF2B5EF4-FFF2-40B4-BE49-F238E27FC236}">
                <a16:creationId xmlns:a16="http://schemas.microsoft.com/office/drawing/2014/main" id="{18EF59BD-8AE4-4BAA-B5E1-8474DB0DE629}"/>
              </a:ext>
            </a:extLst>
          </p:cNvPr>
          <p:cNvPicPr>
            <a:picLocks noChangeAspect="1"/>
          </p:cNvPicPr>
          <p:nvPr/>
        </p:nvPicPr>
        <p:blipFill>
          <a:blip r:embed="rId2"/>
          <a:stretch>
            <a:fillRect/>
          </a:stretch>
        </p:blipFill>
        <p:spPr>
          <a:xfrm>
            <a:off x="5117146" y="6062749"/>
            <a:ext cx="2207965" cy="1046132"/>
          </a:xfrm>
          <a:prstGeom prst="rect">
            <a:avLst/>
          </a:prstGeom>
        </p:spPr>
      </p:pic>
      <p:pic>
        <p:nvPicPr>
          <p:cNvPr id="9" name="Image 8">
            <a:extLst>
              <a:ext uri="{FF2B5EF4-FFF2-40B4-BE49-F238E27FC236}">
                <a16:creationId xmlns:a16="http://schemas.microsoft.com/office/drawing/2014/main" id="{29FBFC79-49ED-4E27-A05E-88CC9D354D2D}"/>
              </a:ext>
            </a:extLst>
          </p:cNvPr>
          <p:cNvPicPr>
            <a:picLocks noChangeAspect="1"/>
          </p:cNvPicPr>
          <p:nvPr/>
        </p:nvPicPr>
        <p:blipFill>
          <a:blip r:embed="rId2"/>
          <a:stretch>
            <a:fillRect/>
          </a:stretch>
        </p:blipFill>
        <p:spPr>
          <a:xfrm>
            <a:off x="3417905" y="6069975"/>
            <a:ext cx="2192713" cy="1038906"/>
          </a:xfrm>
          <a:prstGeom prst="rect">
            <a:avLst/>
          </a:prstGeom>
        </p:spPr>
      </p:pic>
      <p:pic>
        <p:nvPicPr>
          <p:cNvPr id="8" name="Image 7">
            <a:extLst>
              <a:ext uri="{FF2B5EF4-FFF2-40B4-BE49-F238E27FC236}">
                <a16:creationId xmlns:a16="http://schemas.microsoft.com/office/drawing/2014/main" id="{04BFBFFF-EAC2-4159-BEF5-55F3C9169662}"/>
              </a:ext>
            </a:extLst>
          </p:cNvPr>
          <p:cNvPicPr>
            <a:picLocks noChangeAspect="1"/>
          </p:cNvPicPr>
          <p:nvPr/>
        </p:nvPicPr>
        <p:blipFill>
          <a:blip r:embed="rId2"/>
          <a:stretch>
            <a:fillRect/>
          </a:stretch>
        </p:blipFill>
        <p:spPr>
          <a:xfrm>
            <a:off x="2019116" y="6062749"/>
            <a:ext cx="2192713" cy="1038906"/>
          </a:xfrm>
          <a:prstGeom prst="rect">
            <a:avLst/>
          </a:prstGeom>
        </p:spPr>
      </p:pic>
      <p:sp>
        <p:nvSpPr>
          <p:cNvPr id="4" name="Rectangle 3">
            <a:extLst>
              <a:ext uri="{FF2B5EF4-FFF2-40B4-BE49-F238E27FC236}">
                <a16:creationId xmlns:a16="http://schemas.microsoft.com/office/drawing/2014/main" id="{AA91D2E4-EE42-436C-A1D0-821C68B42112}"/>
              </a:ext>
            </a:extLst>
          </p:cNvPr>
          <p:cNvSpPr/>
          <p:nvPr/>
        </p:nvSpPr>
        <p:spPr>
          <a:xfrm>
            <a:off x="0" y="-58272"/>
            <a:ext cx="12192000" cy="1642369"/>
          </a:xfrm>
          <a:prstGeom prst="rect">
            <a:avLst/>
          </a:prstGeom>
          <a:solidFill>
            <a:srgbClr val="0F73B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hlinkClick r:id="rId3" action="ppaction://hlinksldjump"/>
            <a:extLst>
              <a:ext uri="{FF2B5EF4-FFF2-40B4-BE49-F238E27FC236}">
                <a16:creationId xmlns:a16="http://schemas.microsoft.com/office/drawing/2014/main" id="{3A4E70D2-F47E-4C92-9689-7FAF7944E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12" y="79899"/>
            <a:ext cx="1932062" cy="1366028"/>
          </a:xfrm>
          <a:prstGeom prst="rect">
            <a:avLst/>
          </a:prstGeom>
        </p:spPr>
      </p:pic>
      <p:sp>
        <p:nvSpPr>
          <p:cNvPr id="11" name="ZoneTexte 10">
            <a:extLst>
              <a:ext uri="{FF2B5EF4-FFF2-40B4-BE49-F238E27FC236}">
                <a16:creationId xmlns:a16="http://schemas.microsoft.com/office/drawing/2014/main" id="{FF32508A-D5E0-4056-9C0A-DE04D6DAD5E7}"/>
              </a:ext>
            </a:extLst>
          </p:cNvPr>
          <p:cNvSpPr txBox="1"/>
          <p:nvPr/>
        </p:nvSpPr>
        <p:spPr>
          <a:xfrm>
            <a:off x="3060679" y="1076595"/>
            <a:ext cx="3160449" cy="369332"/>
          </a:xfrm>
          <a:prstGeom prst="rect">
            <a:avLst/>
          </a:prstGeom>
          <a:noFill/>
        </p:spPr>
        <p:txBody>
          <a:bodyPr wrap="square" rtlCol="0">
            <a:spAutoFit/>
          </a:bodyPr>
          <a:lstStyle/>
          <a:p>
            <a:r>
              <a:rPr lang="fr-FR" dirty="0">
                <a:solidFill>
                  <a:schemeClr val="accent4">
                    <a:lumMod val="60000"/>
                    <a:lumOff val="40000"/>
                  </a:schemeClr>
                </a:solidFill>
                <a:latin typeface="Museo 700" panose="02000000000000000000" pitchFamily="50" charset="0"/>
              </a:rPr>
              <a:t>Le Costa </a:t>
            </a:r>
            <a:r>
              <a:rPr lang="fr-FR" dirty="0" err="1">
                <a:solidFill>
                  <a:schemeClr val="accent4">
                    <a:lumMod val="60000"/>
                    <a:lumOff val="40000"/>
                  </a:schemeClr>
                </a:solidFill>
                <a:latin typeface="Museo 700" panose="02000000000000000000" pitchFamily="50" charset="0"/>
              </a:rPr>
              <a:t>Mediterranea</a:t>
            </a:r>
            <a:endParaRPr lang="fr-FR" dirty="0">
              <a:solidFill>
                <a:schemeClr val="accent4">
                  <a:lumMod val="60000"/>
                  <a:lumOff val="40000"/>
                </a:schemeClr>
              </a:solidFill>
              <a:latin typeface="Museo 700" panose="02000000000000000000" pitchFamily="50" charset="0"/>
            </a:endParaRPr>
          </a:p>
        </p:txBody>
      </p:sp>
      <p:sp>
        <p:nvSpPr>
          <p:cNvPr id="3" name="ZoneTexte 2">
            <a:extLst>
              <a:ext uri="{FF2B5EF4-FFF2-40B4-BE49-F238E27FC236}">
                <a16:creationId xmlns:a16="http://schemas.microsoft.com/office/drawing/2014/main" id="{5E489A16-6DEB-4237-9475-B49E7E1E5B96}"/>
              </a:ext>
            </a:extLst>
          </p:cNvPr>
          <p:cNvSpPr txBox="1"/>
          <p:nvPr/>
        </p:nvSpPr>
        <p:spPr>
          <a:xfrm>
            <a:off x="9476544" y="1078992"/>
            <a:ext cx="1624614" cy="369332"/>
          </a:xfrm>
          <a:prstGeom prst="rect">
            <a:avLst/>
          </a:prstGeom>
          <a:noFill/>
        </p:spPr>
        <p:txBody>
          <a:bodyPr wrap="square" rtlCol="0">
            <a:spAutoFit/>
          </a:bodyPr>
          <a:lstStyle/>
          <a:p>
            <a:pPr algn="r"/>
            <a:r>
              <a:rPr lang="fr-FR" dirty="0">
                <a:solidFill>
                  <a:schemeClr val="bg1"/>
                </a:solidFill>
                <a:latin typeface="Museo 700" panose="02000000000000000000" pitchFamily="50" charset="0"/>
              </a:rPr>
              <a:t>Contact</a:t>
            </a:r>
          </a:p>
        </p:txBody>
      </p:sp>
      <p:sp>
        <p:nvSpPr>
          <p:cNvPr id="5" name="ZoneTexte 4">
            <a:extLst>
              <a:ext uri="{FF2B5EF4-FFF2-40B4-BE49-F238E27FC236}">
                <a16:creationId xmlns:a16="http://schemas.microsoft.com/office/drawing/2014/main" id="{AE4ABEBA-75C9-4344-9A4D-E16674ADF212}"/>
              </a:ext>
            </a:extLst>
          </p:cNvPr>
          <p:cNvSpPr txBox="1"/>
          <p:nvPr/>
        </p:nvSpPr>
        <p:spPr>
          <a:xfrm>
            <a:off x="6096000" y="1076595"/>
            <a:ext cx="3160450" cy="369332"/>
          </a:xfrm>
          <a:prstGeom prst="rect">
            <a:avLst/>
          </a:prstGeom>
          <a:noFill/>
        </p:spPr>
        <p:txBody>
          <a:bodyPr wrap="square" rtlCol="0">
            <a:spAutoFit/>
          </a:bodyPr>
          <a:lstStyle/>
          <a:p>
            <a:pPr algn="ctr"/>
            <a:r>
              <a:rPr lang="fr-FR" dirty="0">
                <a:solidFill>
                  <a:schemeClr val="bg1"/>
                </a:solidFill>
                <a:latin typeface="Museo 700" panose="02000000000000000000" pitchFamily="50" charset="0"/>
              </a:rPr>
              <a:t>Notre itinéraire </a:t>
            </a:r>
          </a:p>
        </p:txBody>
      </p:sp>
      <p:pic>
        <p:nvPicPr>
          <p:cNvPr id="7" name="Image 6">
            <a:extLst>
              <a:ext uri="{FF2B5EF4-FFF2-40B4-BE49-F238E27FC236}">
                <a16:creationId xmlns:a16="http://schemas.microsoft.com/office/drawing/2014/main" id="{A2AA8A3E-3668-4430-BAD9-D2E284AEA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56" y="6099698"/>
            <a:ext cx="2064615" cy="979459"/>
          </a:xfrm>
          <a:prstGeom prst="rect">
            <a:avLst/>
          </a:prstGeom>
        </p:spPr>
      </p:pic>
      <p:pic>
        <p:nvPicPr>
          <p:cNvPr id="17" name="Image 16">
            <a:extLst>
              <a:ext uri="{FF2B5EF4-FFF2-40B4-BE49-F238E27FC236}">
                <a16:creationId xmlns:a16="http://schemas.microsoft.com/office/drawing/2014/main" id="{F0770EBE-4BE8-4DA1-8901-8027D0E41CA9}"/>
              </a:ext>
            </a:extLst>
          </p:cNvPr>
          <p:cNvPicPr>
            <a:picLocks noChangeAspect="1"/>
          </p:cNvPicPr>
          <p:nvPr/>
        </p:nvPicPr>
        <p:blipFill rotWithShape="1">
          <a:blip r:embed="rId2"/>
          <a:srcRect l="53285"/>
          <a:stretch/>
        </p:blipFill>
        <p:spPr>
          <a:xfrm>
            <a:off x="-995" y="6067885"/>
            <a:ext cx="960640" cy="974323"/>
          </a:xfrm>
          <a:prstGeom prst="rect">
            <a:avLst/>
          </a:prstGeom>
        </p:spPr>
      </p:pic>
      <p:pic>
        <p:nvPicPr>
          <p:cNvPr id="1030" name="Picture 6" descr="Image associÃ©e">
            <a:extLst>
              <a:ext uri="{FF2B5EF4-FFF2-40B4-BE49-F238E27FC236}">
                <a16:creationId xmlns:a16="http://schemas.microsoft.com/office/drawing/2014/main" id="{604C8330-E555-4337-97C3-10D82C3A0D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58" y="5579264"/>
            <a:ext cx="867969" cy="882680"/>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hlinkClick r:id="rId7" action="ppaction://hlinksldjump"/>
            <a:extLst>
              <a:ext uri="{FF2B5EF4-FFF2-40B4-BE49-F238E27FC236}">
                <a16:creationId xmlns:a16="http://schemas.microsoft.com/office/drawing/2014/main" id="{5989E5B3-E16F-47FB-BB38-A6D1313F5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9586" y="1115636"/>
            <a:ext cx="396006" cy="280641"/>
          </a:xfrm>
          <a:prstGeom prst="rect">
            <a:avLst/>
          </a:prstGeom>
        </p:spPr>
      </p:pic>
      <p:pic>
        <p:nvPicPr>
          <p:cNvPr id="6" name="Image 5">
            <a:extLst>
              <a:ext uri="{FF2B5EF4-FFF2-40B4-BE49-F238E27FC236}">
                <a16:creationId xmlns:a16="http://schemas.microsoft.com/office/drawing/2014/main" id="{8D1C49A2-E558-4460-8981-4A6C51B3856E}"/>
              </a:ext>
            </a:extLst>
          </p:cNvPr>
          <p:cNvPicPr>
            <a:picLocks noChangeAspect="1"/>
          </p:cNvPicPr>
          <p:nvPr/>
        </p:nvPicPr>
        <p:blipFill>
          <a:blip r:embed="rId9"/>
          <a:stretch>
            <a:fillRect/>
          </a:stretch>
        </p:blipFill>
        <p:spPr>
          <a:xfrm>
            <a:off x="539439" y="2015113"/>
            <a:ext cx="2448197" cy="1647825"/>
          </a:xfrm>
          <a:prstGeom prst="rect">
            <a:avLst/>
          </a:prstGeom>
          <a:effectLst>
            <a:outerShdw blurRad="50800" dist="38100" algn="l" rotWithShape="0">
              <a:prstClr val="black">
                <a:alpha val="40000"/>
              </a:prstClr>
            </a:outerShdw>
          </a:effectLst>
        </p:spPr>
      </p:pic>
      <p:pic>
        <p:nvPicPr>
          <p:cNvPr id="13" name="Image 12">
            <a:extLst>
              <a:ext uri="{FF2B5EF4-FFF2-40B4-BE49-F238E27FC236}">
                <a16:creationId xmlns:a16="http://schemas.microsoft.com/office/drawing/2014/main" id="{B66DB787-5A8A-404E-BBEA-2F9973272C46}"/>
              </a:ext>
            </a:extLst>
          </p:cNvPr>
          <p:cNvPicPr>
            <a:picLocks noChangeAspect="1"/>
          </p:cNvPicPr>
          <p:nvPr/>
        </p:nvPicPr>
        <p:blipFill rotWithShape="1">
          <a:blip r:embed="rId10"/>
          <a:srcRect l="1" r="1225"/>
          <a:stretch/>
        </p:blipFill>
        <p:spPr>
          <a:xfrm>
            <a:off x="539439" y="3790840"/>
            <a:ext cx="2446153" cy="1647825"/>
          </a:xfrm>
          <a:prstGeom prst="rect">
            <a:avLst/>
          </a:prstGeom>
          <a:effectLst>
            <a:outerShdw blurRad="50800" dist="38100" algn="l" rotWithShape="0">
              <a:prstClr val="black">
                <a:alpha val="40000"/>
              </a:prstClr>
            </a:outerShdw>
          </a:effectLst>
        </p:spPr>
      </p:pic>
      <p:pic>
        <p:nvPicPr>
          <p:cNvPr id="18" name="Image 17">
            <a:extLst>
              <a:ext uri="{FF2B5EF4-FFF2-40B4-BE49-F238E27FC236}">
                <a16:creationId xmlns:a16="http://schemas.microsoft.com/office/drawing/2014/main" id="{30E22EA2-7B17-4B57-BAC3-EFC29854098E}"/>
              </a:ext>
            </a:extLst>
          </p:cNvPr>
          <p:cNvPicPr>
            <a:picLocks noChangeAspect="1"/>
          </p:cNvPicPr>
          <p:nvPr/>
        </p:nvPicPr>
        <p:blipFill>
          <a:blip r:embed="rId11"/>
          <a:stretch>
            <a:fillRect/>
          </a:stretch>
        </p:blipFill>
        <p:spPr>
          <a:xfrm>
            <a:off x="6096000" y="2015113"/>
            <a:ext cx="2476500" cy="1647825"/>
          </a:xfrm>
          <a:prstGeom prst="rect">
            <a:avLst/>
          </a:prstGeom>
          <a:effectLst>
            <a:outerShdw blurRad="50800" dist="38100" algn="l" rotWithShape="0">
              <a:prstClr val="black">
                <a:alpha val="40000"/>
              </a:prstClr>
            </a:outerShdw>
          </a:effectLst>
        </p:spPr>
      </p:pic>
      <p:pic>
        <p:nvPicPr>
          <p:cNvPr id="19" name="Image 18">
            <a:extLst>
              <a:ext uri="{FF2B5EF4-FFF2-40B4-BE49-F238E27FC236}">
                <a16:creationId xmlns:a16="http://schemas.microsoft.com/office/drawing/2014/main" id="{0CC7B4E9-662F-415E-95D8-5A9B8694A944}"/>
              </a:ext>
            </a:extLst>
          </p:cNvPr>
          <p:cNvPicPr>
            <a:picLocks noChangeAspect="1"/>
          </p:cNvPicPr>
          <p:nvPr/>
        </p:nvPicPr>
        <p:blipFill>
          <a:blip r:embed="rId12"/>
          <a:stretch>
            <a:fillRect/>
          </a:stretch>
        </p:blipFill>
        <p:spPr>
          <a:xfrm>
            <a:off x="6096000" y="3790840"/>
            <a:ext cx="2476500" cy="1647825"/>
          </a:xfrm>
          <a:prstGeom prst="rect">
            <a:avLst/>
          </a:prstGeom>
          <a:effectLst>
            <a:outerShdw blurRad="50800" dist="38100" algn="l" rotWithShape="0">
              <a:prstClr val="black">
                <a:alpha val="40000"/>
              </a:prstClr>
            </a:outerShdw>
          </a:effectLst>
        </p:spPr>
      </p:pic>
      <p:sp>
        <p:nvSpPr>
          <p:cNvPr id="21" name="ZoneTexte 20">
            <a:extLst>
              <a:ext uri="{FF2B5EF4-FFF2-40B4-BE49-F238E27FC236}">
                <a16:creationId xmlns:a16="http://schemas.microsoft.com/office/drawing/2014/main" id="{F3AF67C6-407A-48C5-B7BD-468CB951FDF5}"/>
              </a:ext>
            </a:extLst>
          </p:cNvPr>
          <p:cNvSpPr txBox="1"/>
          <p:nvPr/>
        </p:nvSpPr>
        <p:spPr>
          <a:xfrm>
            <a:off x="3131225" y="2177304"/>
            <a:ext cx="2859200" cy="1323439"/>
          </a:xfrm>
          <a:prstGeom prst="rect">
            <a:avLst/>
          </a:prstGeom>
          <a:noFill/>
        </p:spPr>
        <p:txBody>
          <a:bodyPr wrap="square" rtlCol="0">
            <a:spAutoFit/>
          </a:bodyPr>
          <a:lstStyle/>
          <a:p>
            <a:pPr algn="just"/>
            <a:r>
              <a:rPr lang="fr-FR" sz="1600" dirty="0">
                <a:solidFill>
                  <a:srgbClr val="0F73B1"/>
                </a:solidFill>
                <a:latin typeface="Museo 700" panose="02000000000000000000" pitchFamily="50" charset="0"/>
              </a:rPr>
              <a:t>Cabine intérieure</a:t>
            </a:r>
          </a:p>
          <a:p>
            <a:pPr algn="just"/>
            <a:endParaRPr lang="fr-FR" sz="1600" dirty="0">
              <a:latin typeface="Museo 700" panose="02000000000000000000" pitchFamily="50" charset="0"/>
            </a:endParaRPr>
          </a:p>
          <a:p>
            <a:pPr algn="just"/>
            <a:r>
              <a:rPr lang="fr-FR" sz="1600" dirty="0">
                <a:latin typeface="Book Antiqua" panose="02040602050305030304" pitchFamily="18" charset="0"/>
              </a:rPr>
              <a:t>Profitez du même confort que les cabines de classe supérieure.</a:t>
            </a:r>
          </a:p>
        </p:txBody>
      </p:sp>
      <p:sp>
        <p:nvSpPr>
          <p:cNvPr id="23" name="ZoneTexte 22">
            <a:extLst>
              <a:ext uri="{FF2B5EF4-FFF2-40B4-BE49-F238E27FC236}">
                <a16:creationId xmlns:a16="http://schemas.microsoft.com/office/drawing/2014/main" id="{B9376F1B-4681-4EEC-AF0F-7D5CF6729B49}"/>
              </a:ext>
            </a:extLst>
          </p:cNvPr>
          <p:cNvSpPr txBox="1"/>
          <p:nvPr/>
        </p:nvSpPr>
        <p:spPr>
          <a:xfrm>
            <a:off x="3115472" y="3953032"/>
            <a:ext cx="2859200" cy="1323439"/>
          </a:xfrm>
          <a:prstGeom prst="rect">
            <a:avLst/>
          </a:prstGeom>
          <a:noFill/>
        </p:spPr>
        <p:txBody>
          <a:bodyPr wrap="square" rtlCol="0">
            <a:spAutoFit/>
          </a:bodyPr>
          <a:lstStyle/>
          <a:p>
            <a:pPr algn="just"/>
            <a:r>
              <a:rPr lang="fr-FR" sz="1600" dirty="0">
                <a:solidFill>
                  <a:srgbClr val="0F73B1"/>
                </a:solidFill>
                <a:latin typeface="Museo 700" panose="02000000000000000000" pitchFamily="50" charset="0"/>
              </a:rPr>
              <a:t>Cabine extérieure</a:t>
            </a:r>
          </a:p>
          <a:p>
            <a:pPr algn="just"/>
            <a:endParaRPr lang="fr-FR" sz="1600" dirty="0">
              <a:latin typeface="Museo 700" panose="02000000000000000000" pitchFamily="50" charset="0"/>
            </a:endParaRPr>
          </a:p>
          <a:p>
            <a:pPr algn="just"/>
            <a:r>
              <a:rPr lang="fr-FR" sz="1600" dirty="0">
                <a:latin typeface="Book Antiqua" panose="02040602050305030304" pitchFamily="18" charset="0"/>
              </a:rPr>
              <a:t>Jouissez d’une grande fenêtre ou d’un hublot pour admirer le paysage.</a:t>
            </a:r>
          </a:p>
        </p:txBody>
      </p:sp>
      <p:sp>
        <p:nvSpPr>
          <p:cNvPr id="24" name="ZoneTexte 23">
            <a:extLst>
              <a:ext uri="{FF2B5EF4-FFF2-40B4-BE49-F238E27FC236}">
                <a16:creationId xmlns:a16="http://schemas.microsoft.com/office/drawing/2014/main" id="{687FAA2A-BDD8-47A7-AFFF-64E43B57B55E}"/>
              </a:ext>
            </a:extLst>
          </p:cNvPr>
          <p:cNvSpPr txBox="1"/>
          <p:nvPr/>
        </p:nvSpPr>
        <p:spPr>
          <a:xfrm>
            <a:off x="8659797" y="2177303"/>
            <a:ext cx="2739407" cy="1323439"/>
          </a:xfrm>
          <a:prstGeom prst="rect">
            <a:avLst/>
          </a:prstGeom>
          <a:noFill/>
        </p:spPr>
        <p:txBody>
          <a:bodyPr wrap="square" rtlCol="0">
            <a:spAutoFit/>
          </a:bodyPr>
          <a:lstStyle/>
          <a:p>
            <a:pPr algn="just"/>
            <a:r>
              <a:rPr lang="fr-FR" sz="1600" dirty="0">
                <a:solidFill>
                  <a:srgbClr val="0F73B1"/>
                </a:solidFill>
                <a:latin typeface="Museo 700" panose="02000000000000000000" pitchFamily="50" charset="0"/>
              </a:rPr>
              <a:t>Cabine avec balcon</a:t>
            </a:r>
          </a:p>
          <a:p>
            <a:pPr algn="just"/>
            <a:endParaRPr lang="fr-FR" sz="1600" dirty="0">
              <a:latin typeface="Museo 700" panose="02000000000000000000" pitchFamily="50" charset="0"/>
            </a:endParaRPr>
          </a:p>
          <a:p>
            <a:pPr algn="just"/>
            <a:r>
              <a:rPr lang="fr-FR" sz="1600" dirty="0">
                <a:latin typeface="Book Antiqua" panose="02040602050305030304" pitchFamily="18" charset="0"/>
              </a:rPr>
              <a:t>Une cabine élégante avec un balcon privé donnant sur la mer.</a:t>
            </a:r>
          </a:p>
        </p:txBody>
      </p:sp>
      <p:sp>
        <p:nvSpPr>
          <p:cNvPr id="25" name="ZoneTexte 24">
            <a:extLst>
              <a:ext uri="{FF2B5EF4-FFF2-40B4-BE49-F238E27FC236}">
                <a16:creationId xmlns:a16="http://schemas.microsoft.com/office/drawing/2014/main" id="{8D69B010-B7A7-478C-B099-F74758C93061}"/>
              </a:ext>
            </a:extLst>
          </p:cNvPr>
          <p:cNvSpPr txBox="1"/>
          <p:nvPr/>
        </p:nvSpPr>
        <p:spPr>
          <a:xfrm>
            <a:off x="8756808" y="3790840"/>
            <a:ext cx="2730898" cy="1569660"/>
          </a:xfrm>
          <a:prstGeom prst="rect">
            <a:avLst/>
          </a:prstGeom>
          <a:noFill/>
        </p:spPr>
        <p:txBody>
          <a:bodyPr wrap="square" rtlCol="0">
            <a:spAutoFit/>
          </a:bodyPr>
          <a:lstStyle/>
          <a:p>
            <a:pPr algn="just"/>
            <a:r>
              <a:rPr lang="fr-FR" sz="1600" dirty="0">
                <a:solidFill>
                  <a:srgbClr val="0F73B1"/>
                </a:solidFill>
                <a:latin typeface="Museo 700" panose="02000000000000000000" pitchFamily="50" charset="0"/>
              </a:rPr>
              <a:t>Suite</a:t>
            </a:r>
          </a:p>
          <a:p>
            <a:pPr algn="just"/>
            <a:endParaRPr lang="fr-FR" sz="1600" dirty="0">
              <a:latin typeface="Museo 700" panose="02000000000000000000" pitchFamily="50" charset="0"/>
            </a:endParaRPr>
          </a:p>
          <a:p>
            <a:pPr algn="just"/>
            <a:r>
              <a:rPr lang="fr-FR" sz="1600" dirty="0">
                <a:latin typeface="Book Antiqua" panose="02040602050305030304" pitchFamily="18" charset="0"/>
              </a:rPr>
              <a:t>Une surface spacieuse, un service de qualité et une foule d'attentions rien que pour vous.</a:t>
            </a:r>
          </a:p>
        </p:txBody>
      </p:sp>
      <p:pic>
        <p:nvPicPr>
          <p:cNvPr id="30" name="Image 29">
            <a:hlinkClick r:id="rId13" action="ppaction://hlinksldjump"/>
            <a:extLst>
              <a:ext uri="{FF2B5EF4-FFF2-40B4-BE49-F238E27FC236}">
                <a16:creationId xmlns:a16="http://schemas.microsoft.com/office/drawing/2014/main" id="{4F37A40C-FA03-4EA6-AEA0-5B275E1FC2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5082" y="1115636"/>
            <a:ext cx="396006" cy="280641"/>
          </a:xfrm>
          <a:prstGeom prst="rect">
            <a:avLst/>
          </a:prstGeom>
        </p:spPr>
      </p:pic>
      <p:pic>
        <p:nvPicPr>
          <p:cNvPr id="27" name="Image 26">
            <a:hlinkClick r:id="rId14" action="ppaction://hlinksldjump"/>
            <a:extLst>
              <a:ext uri="{FF2B5EF4-FFF2-40B4-BE49-F238E27FC236}">
                <a16:creationId xmlns:a16="http://schemas.microsoft.com/office/drawing/2014/main" id="{29BF3A05-A8FB-40F8-A7DF-05CE5AD417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7465" y="1115636"/>
            <a:ext cx="396006" cy="280641"/>
          </a:xfrm>
          <a:prstGeom prst="rect">
            <a:avLst/>
          </a:prstGeom>
        </p:spPr>
      </p:pic>
    </p:spTree>
    <p:extLst>
      <p:ext uri="{BB962C8B-B14F-4D97-AF65-F5344CB8AC3E}">
        <p14:creationId xmlns:p14="http://schemas.microsoft.com/office/powerpoint/2010/main" val="2728803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9258 -0.00047 L -0.09258 -0.00023 C -0.09062 -0.00278 -0.08893 -0.00533 -0.08711 -0.00695 C -0.08568 -0.00834 -0.08255 -0.00972 -0.08255 -0.00949 C -0.08112 -0.01204 -0.08073 -0.0132 -0.07878 -0.01482 C -0.07812 -0.01551 -0.07734 -0.01574 -0.07656 -0.01621 C -0.07604 -0.0169 -0.07578 -0.01829 -0.07513 -0.01875 C -0.07187 -0.02107 -0.0694 -0.01968 -0.06614 -0.01875 C -0.06484 -0.01829 -0.06354 -0.01783 -0.06237 -0.01736 C -0.06185 -0.01667 -0.06146 -0.01528 -0.06081 -0.01482 C -0.05989 -0.01412 -0.05885 -0.01412 -0.05768 -0.01343 C -0.05703 -0.0132 -0.05638 -0.01273 -0.0556 -0.01227 C -0.05221 -0.00625 -0.05664 -0.0132 -0.05117 -0.00834 C -0.05052 -0.00787 -0.05026 -0.00648 -0.04974 -0.00579 C -0.04909 -0.00509 -0.04805 -0.00509 -0.04739 -0.0044 C -0.04583 -0.00301 -0.04453 -0.00093 -0.04297 0.00069 L -0.03841 0.00602 C -0.03763 0.00671 -0.03698 0.00787 -0.0362 0.00856 C -0.03229 0.0118 -0.03424 0.01041 -0.03086 0.0125 C -0.03034 0.01366 -0.03008 0.01528 -0.0293 0.0162 C -0.02864 0.01713 -0.02786 0.01759 -0.02708 0.01759 C -0.022 0.01828 -0.01693 0.01852 -0.01198 0.01898 C -0.00716 0.01852 -0.00234 0.01921 0.00248 0.01759 C 0.00313 0.01736 0.00274 0.01481 0.00313 0.01366 C 0.00404 0.01041 0.00495 0.00879 0.0069 0.00717 C 0.00833 0.00602 0.0099 0.00555 0.01146 0.00463 C 0.01224 0.00416 0.01302 0.00393 0.01367 0.00324 C 0.01823 -0.00047 0.01563 0.00139 0.02136 -0.00185 L 0.0237 -0.00324 C 0.02435 -0.00371 0.02513 -0.00394 0.02591 -0.0044 C 0.02682 -0.00533 0.02774 -0.00648 0.02878 -0.00695 C 0.03451 -0.01019 0.03386 -0.0088 0.03867 -0.01088 C 0.03945 -0.01134 0.04024 -0.01181 0.04089 -0.01227 C 0.04649 -0.01181 0.05195 -0.01181 0.05742 -0.01088 C 0.05833 -0.01088 0.05912 -0.01019 0.05977 -0.00972 C 0.06055 -0.00903 0.0612 -0.00787 0.06211 -0.00695 C 0.06992 0.00069 0.06003 -0.01019 0.06823 -0.00047 C 0.06966 0.00116 0.07149 0.00231 0.07266 0.00463 C 0.07318 0.00555 0.07357 0.00648 0.07409 0.00717 C 0.07552 0.00903 0.07734 0.01018 0.07865 0.0125 L 0.08242 0.01898 C 0.08333 0.02014 0.08386 0.02176 0.08477 0.02268 C 0.0862 0.02453 0.08802 0.02569 0.08919 0.02801 C 0.09089 0.03055 0.09336 0.03518 0.09531 0.03703 C 0.09636 0.03796 0.0974 0.03796 0.09818 0.03842 C 0.10078 0.03958 0.10078 0.04004 0.10365 0.04097 C 0.1056 0.04143 0.10755 0.0419 0.10964 0.04236 C 0.11315 0.04166 0.11953 0.04097 0.12318 0.03958 C 0.12396 0.03935 0.12474 0.03866 0.12552 0.03842 C 0.12852 0.03703 0.13164 0.03657 0.13464 0.03565 C 0.14219 0.03148 0.13047 0.03796 0.13998 0.0331 C 0.14141 0.03241 0.14284 0.03102 0.14453 0.03055 C 0.14557 0.03009 0.14688 0.02986 0.14805 0.02916 C 0.14974 0.02847 0.15117 0.02754 0.15274 0.02662 L 0.15951 0.02268 C 0.16029 0.02245 0.16094 0.02176 0.16185 0.02153 C 0.16328 0.02106 0.16484 0.02083 0.16641 0.02014 C 0.16706 0.01991 0.16784 0.01921 0.16862 0.01898 C 0.17044 0.01805 0.17266 0.01782 0.17461 0.0162 C 0.17852 0.01296 0.17643 0.01412 0.18073 0.0125 C 0.18425 0.00833 0.18151 0.01088 0.18516 0.00856 C 0.18776 0.00694 0.19024 0.00486 0.19271 0.00324 C 0.19349 0.00301 0.19427 0.00254 0.19492 0.00208 C 0.20091 -0.00301 0.19388 0.00139 0.19961 -0.00185 L 0.23346 -0.00047 C 0.23438 -0.00047 0.23516 0.00023 0.23581 0.00069 C 0.2405 0.00416 0.23724 0.00254 0.24102 0.00463 C 0.24271 0.00555 0.24453 0.00648 0.24623 0.00717 C 0.2474 0.00764 0.24831 0.0081 0.24935 0.00856 C 0.25026 0.00879 0.25091 0.00949 0.25169 0.00972 C 0.25833 0.01296 0.25156 0.00926 0.25703 0.0125 C 0.26055 0.01643 0.25833 0.01458 0.2638 0.01759 L 0.26602 0.01898 C 0.26693 0.02014 0.26784 0.02199 0.26901 0.02268 C 0.27044 0.02384 0.27201 0.02407 0.27357 0.02407 C 0.28477 0.02407 0.2957 0.02315 0.3069 0.02268 C 0.30781 0.02245 0.30886 0.02199 0.3099 0.02153 C 0.3112 0.02106 0.31224 0.02083 0.31354 0.02014 C 0.31484 0.01944 0.31615 0.01828 0.31732 0.01759 C 0.31823 0.01713 0.3194 0.0169 0.32044 0.0162 C 0.32109 0.01597 0.32188 0.01528 0.32266 0.01504 C 0.32656 0.01389 0.33464 0.01296 0.33776 0.0125 L 0.37031 0.01366 C 0.37123 0.01389 0.3724 0.01458 0.37331 0.01504 C 0.37474 0.01574 0.37787 0.01759 0.37787 0.01782 C 0.37891 0.01898 0.37969 0.0206 0.38086 0.02153 C 0.38216 0.02245 0.38333 0.02222 0.38451 0.02268 C 0.38607 0.02361 0.3875 0.02453 0.38906 0.02546 C 0.38984 0.02592 0.39063 0.02592 0.39141 0.02662 C 0.39219 0.02754 0.39284 0.0287 0.39362 0.02916 C 0.39492 0.03009 0.39623 0.03009 0.39753 0.03055 C 0.39831 0.03078 0.39896 0.03148 0.39974 0.03194 C 0.40352 0.03148 0.40729 0.03125 0.41107 0.03055 C 0.41172 0.03032 0.4125 0.0294 0.41328 0.02916 C 0.41576 0.0287 0.41836 0.02847 0.42083 0.02801 C 0.43047 0.02245 0.41511 0.03171 0.42539 0.02407 C 0.42643 0.02338 0.42748 0.02338 0.42839 0.02268 C 0.42982 0.02199 0.43086 0.02106 0.43216 0.02014 C 0.4332 0.01944 0.43412 0.01828 0.43529 0.01759 C 0.43672 0.01666 0.43828 0.01597 0.43971 0.01504 C 0.4405 0.01458 0.44115 0.01412 0.44206 0.01366 C 0.44297 0.01273 0.4444 0.0118 0.44583 0.01111 C 0.44727 0.01041 0.4487 0.01018 0.45026 0.00972 C 0.45261 0.00717 0.45221 0.00717 0.45482 0.00602 C 0.45651 0.00509 0.46094 0.00324 0.46094 0.00347 C 0.46159 0.00254 0.46224 0.00139 0.46302 0.00069 C 0.46524 -0.00093 0.47083 -0.00139 0.47227 -0.00185 C 0.47357 -0.00209 0.47474 -0.00278 0.47617 -0.00324 C 0.47761 -0.00371 0.47891 -0.00394 0.48047 -0.0044 C 0.48451 -0.00394 0.48867 -0.00417 0.49271 -0.00324 C 0.49414 -0.00278 0.4957 -0.00139 0.49714 -0.00047 C 0.50156 0.00185 0.4987 0.00046 0.50547 0.00324 C 0.50612 0.00416 0.50677 0.00532 0.50768 0.00602 C 0.50912 0.00694 0.51224 0.00856 0.51224 0.00879 C 0.51628 0.01319 0.5181 0.01551 0.52279 0.01898 C 0.52422 0.01967 0.52539 0.02037 0.52656 0.02153 C 0.53099 0.02523 0.52656 0.02338 0.53177 0.02662 C 0.53386 0.02801 0.53529 0.02778 0.53724 0.02916 C 0.53802 0.02986 0.53854 0.03148 0.53945 0.03194 C 0.54271 0.03356 0.54883 0.03495 0.55221 0.03565 C 0.55677 0.03541 0.56146 0.03518 0.56589 0.03449 C 0.56706 0.03426 0.57292 0.03241 0.57422 0.03194 C 0.57578 0.03102 0.57878 0.02893 0.58021 0.02801 C 0.5832 0.02616 0.58216 0.02708 0.58542 0.02546 C 0.58633 0.025 0.58711 0.02453 0.58776 0.02407 C 0.59258 0.01597 0.58568 0.02685 0.59154 0.02014 C 0.59258 0.01921 0.5931 0.01736 0.59388 0.0162 C 0.59479 0.01528 0.59609 0.01481 0.59688 0.01366 C 0.60182 0.00764 0.59662 0.01134 0.6013 0.00856 C 0.60261 0.00648 0.60352 0.00463 0.60521 0.00324 C 0.60768 0.00139 0.61432 0.00116 0.61576 0.00069 C 0.61706 0.00046 0.61836 -0.00023 0.61953 -0.00047 C 0.62175 -0.00116 0.62409 -0.00139 0.62617 -0.00185 C 0.6293 -0.00162 0.64662 -0.00324 0.65508 0.00069 C 0.65651 0.00139 0.65794 0.00254 0.65964 0.00324 L 0.66406 0.00602 C 0.66498 0.00625 0.66576 0.00648 0.66641 0.00717 C 0.66706 0.0081 0.66784 0.00926 0.66875 0.00972 C 0.66979 0.01065 0.67109 0.01041 0.6724 0.01111 C 0.6724 0.01134 0.67813 0.01435 0.67917 0.01504 C 0.67995 0.01551 0.68073 0.0162 0.68151 0.0162 C 0.6987 0.0206 0.67734 0.01504 0.69063 0.01898 C 0.69232 0.01944 0.69401 0.01967 0.69583 0.02014 L 0.72982 0.01898 C 0.73138 0.01875 0.73281 0.01805 0.73438 0.01759 C 0.73789 0.01643 0.74167 0.01504 0.74479 0.0125 C 0.74883 0.00903 0.74688 0.01018 0.75091 0.00856 C 0.75169 0.00717 0.75248 0.00578 0.75326 0.00463 C 0.75443 0.00301 0.75586 0.00208 0.75703 0.00069 C 0.75781 2.22222E-6 0.75846 -0.00116 0.75938 -0.00185 C 0.76419 -0.00672 0.76237 -0.00463 0.76602 -0.00695 C 0.7681 -0.00834 0.77005 -0.00972 0.77214 -0.01088 C 0.77279 -0.01134 0.77357 -0.01181 0.77448 -0.01227 C 0.77565 -0.01297 0.77682 -0.01412 0.77826 -0.01482 C 0.77917 -0.01551 0.78008 -0.01574 0.78125 -0.01621 C 0.78203 -0.01644 0.78268 -0.0169 0.78346 -0.01736 L 0.83998 -0.01621 C 0.84232 -0.01597 0.84479 -0.0132 0.84688 -0.01227 C 0.84831 -0.01158 0.85 -0.01134 0.85143 -0.01088 C 0.85221 -0.01042 0.853 -0.00996 0.85378 -0.00972 C 0.85469 -0.00926 0.85573 -0.0088 0.85677 -0.00834 C 0.8582 -0.00764 0.8612 -0.00579 0.8612 -0.00556 C 0.86159 -0.0044 0.86185 -0.00278 0.86276 -0.00185 C 0.86524 0.00092 0.86758 0.00023 0.87031 0.00208 C 0.87136 0.00278 0.87227 0.00393 0.87331 0.00463 C 0.87422 0.00532 0.87539 0.00532 0.87643 0.00602 C 0.87708 0.00625 0.87787 0.00671 0.87865 0.00717 C 0.8875 0.00671 0.89623 0.00671 0.90508 0.00602 C 0.90586 0.00578 0.90664 0.00509 0.90729 0.00463 C 0.92005 -0.00162 0.89844 0.00972 0.91406 0.00069 C 0.91498 0.00023 0.91615 2.22222E-6 0.91719 -0.00047 C 0.91784 -0.00093 0.91862 -0.00162 0.9194 -0.00185 C 0.92109 -0.00255 0.92292 -0.00255 0.92461 -0.00324 C 0.92787 -0.00417 0.92865 -0.00556 0.93216 -0.00579 C 0.94557 -0.00648 0.95886 -0.00672 0.9724 -0.00695 L 0.97852 -0.00972 " pathEditMode="relative" rAng="0" ptsTypes="AAAAAAAAAAAAAAAAAAAAAAAAAAAAAAAAAAAAAAAAAAAAAAAAAAAAAAAAAAAAAAAAAAAAAAAAAAAAAAAAAAAAAAAAAAAAAAAAAAAAAAAAAAAAAAAAAAAAAAAAAAAAAAAAAAAAAAAAAAAAAAAAAAAAAAAAAAAAAAAAAAAAAAAAAAAAAAAA">
                                      <p:cBhvr>
                                        <p:cTn id="6" dur="20000" fill="hold"/>
                                        <p:tgtEl>
                                          <p:spTgt spid="1030"/>
                                        </p:tgtEl>
                                        <p:attrNameLst>
                                          <p:attrName>ppt_x</p:attrName>
                                          <p:attrName>ppt_y</p:attrName>
                                        </p:attrNameLst>
                                      </p:cBhvr>
                                      <p:rCtr x="53555" y="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7542AA4-5CEA-44F0-9D39-79B69A58FCE1}"/>
              </a:ext>
            </a:extLst>
          </p:cNvPr>
          <p:cNvPicPr>
            <a:picLocks noChangeAspect="1"/>
          </p:cNvPicPr>
          <p:nvPr/>
        </p:nvPicPr>
        <p:blipFill rotWithShape="1">
          <a:blip r:embed="rId2"/>
          <a:srcRect r="24988"/>
          <a:stretch/>
        </p:blipFill>
        <p:spPr>
          <a:xfrm>
            <a:off x="10439772" y="5997585"/>
            <a:ext cx="1752227" cy="1106767"/>
          </a:xfrm>
          <a:prstGeom prst="rect">
            <a:avLst/>
          </a:prstGeom>
        </p:spPr>
      </p:pic>
      <p:pic>
        <p:nvPicPr>
          <p:cNvPr id="15" name="Image 14">
            <a:extLst>
              <a:ext uri="{FF2B5EF4-FFF2-40B4-BE49-F238E27FC236}">
                <a16:creationId xmlns:a16="http://schemas.microsoft.com/office/drawing/2014/main" id="{A0E6EC2A-B753-47E7-969D-1A56FDFA5606}"/>
              </a:ext>
            </a:extLst>
          </p:cNvPr>
          <p:cNvPicPr>
            <a:picLocks noChangeAspect="1"/>
          </p:cNvPicPr>
          <p:nvPr/>
        </p:nvPicPr>
        <p:blipFill>
          <a:blip r:embed="rId2"/>
          <a:stretch>
            <a:fillRect/>
          </a:stretch>
        </p:blipFill>
        <p:spPr>
          <a:xfrm>
            <a:off x="8535741" y="5978459"/>
            <a:ext cx="2370615" cy="1123196"/>
          </a:xfrm>
          <a:prstGeom prst="rect">
            <a:avLst/>
          </a:prstGeom>
        </p:spPr>
      </p:pic>
      <p:pic>
        <p:nvPicPr>
          <p:cNvPr id="14" name="Image 13">
            <a:extLst>
              <a:ext uri="{FF2B5EF4-FFF2-40B4-BE49-F238E27FC236}">
                <a16:creationId xmlns:a16="http://schemas.microsoft.com/office/drawing/2014/main" id="{F97B700F-1346-43B0-85A6-39DDDCD31526}"/>
              </a:ext>
            </a:extLst>
          </p:cNvPr>
          <p:cNvPicPr>
            <a:picLocks noChangeAspect="1"/>
          </p:cNvPicPr>
          <p:nvPr/>
        </p:nvPicPr>
        <p:blipFill>
          <a:blip r:embed="rId2"/>
          <a:stretch>
            <a:fillRect/>
          </a:stretch>
        </p:blipFill>
        <p:spPr>
          <a:xfrm>
            <a:off x="6961416" y="6040251"/>
            <a:ext cx="2192713" cy="1038906"/>
          </a:xfrm>
          <a:prstGeom prst="rect">
            <a:avLst/>
          </a:prstGeom>
        </p:spPr>
      </p:pic>
      <p:pic>
        <p:nvPicPr>
          <p:cNvPr id="12" name="Image 11">
            <a:extLst>
              <a:ext uri="{FF2B5EF4-FFF2-40B4-BE49-F238E27FC236}">
                <a16:creationId xmlns:a16="http://schemas.microsoft.com/office/drawing/2014/main" id="{18EF59BD-8AE4-4BAA-B5E1-8474DB0DE629}"/>
              </a:ext>
            </a:extLst>
          </p:cNvPr>
          <p:cNvPicPr>
            <a:picLocks noChangeAspect="1"/>
          </p:cNvPicPr>
          <p:nvPr/>
        </p:nvPicPr>
        <p:blipFill>
          <a:blip r:embed="rId2"/>
          <a:stretch>
            <a:fillRect/>
          </a:stretch>
        </p:blipFill>
        <p:spPr>
          <a:xfrm>
            <a:off x="5117146" y="6062749"/>
            <a:ext cx="2207965" cy="1046132"/>
          </a:xfrm>
          <a:prstGeom prst="rect">
            <a:avLst/>
          </a:prstGeom>
        </p:spPr>
      </p:pic>
      <p:pic>
        <p:nvPicPr>
          <p:cNvPr id="9" name="Image 8">
            <a:extLst>
              <a:ext uri="{FF2B5EF4-FFF2-40B4-BE49-F238E27FC236}">
                <a16:creationId xmlns:a16="http://schemas.microsoft.com/office/drawing/2014/main" id="{29FBFC79-49ED-4E27-A05E-88CC9D354D2D}"/>
              </a:ext>
            </a:extLst>
          </p:cNvPr>
          <p:cNvPicPr>
            <a:picLocks noChangeAspect="1"/>
          </p:cNvPicPr>
          <p:nvPr/>
        </p:nvPicPr>
        <p:blipFill>
          <a:blip r:embed="rId2"/>
          <a:stretch>
            <a:fillRect/>
          </a:stretch>
        </p:blipFill>
        <p:spPr>
          <a:xfrm>
            <a:off x="3417905" y="6069975"/>
            <a:ext cx="2192713" cy="1038906"/>
          </a:xfrm>
          <a:prstGeom prst="rect">
            <a:avLst/>
          </a:prstGeom>
        </p:spPr>
      </p:pic>
      <p:pic>
        <p:nvPicPr>
          <p:cNvPr id="8" name="Image 7">
            <a:extLst>
              <a:ext uri="{FF2B5EF4-FFF2-40B4-BE49-F238E27FC236}">
                <a16:creationId xmlns:a16="http://schemas.microsoft.com/office/drawing/2014/main" id="{04BFBFFF-EAC2-4159-BEF5-55F3C9169662}"/>
              </a:ext>
            </a:extLst>
          </p:cNvPr>
          <p:cNvPicPr>
            <a:picLocks noChangeAspect="1"/>
          </p:cNvPicPr>
          <p:nvPr/>
        </p:nvPicPr>
        <p:blipFill>
          <a:blip r:embed="rId2"/>
          <a:stretch>
            <a:fillRect/>
          </a:stretch>
        </p:blipFill>
        <p:spPr>
          <a:xfrm>
            <a:off x="2019116" y="6062749"/>
            <a:ext cx="2192713" cy="1038906"/>
          </a:xfrm>
          <a:prstGeom prst="rect">
            <a:avLst/>
          </a:prstGeom>
        </p:spPr>
      </p:pic>
      <p:sp>
        <p:nvSpPr>
          <p:cNvPr id="4" name="Rectangle 3">
            <a:extLst>
              <a:ext uri="{FF2B5EF4-FFF2-40B4-BE49-F238E27FC236}">
                <a16:creationId xmlns:a16="http://schemas.microsoft.com/office/drawing/2014/main" id="{AA91D2E4-EE42-436C-A1D0-821C68B42112}"/>
              </a:ext>
            </a:extLst>
          </p:cNvPr>
          <p:cNvSpPr/>
          <p:nvPr/>
        </p:nvSpPr>
        <p:spPr>
          <a:xfrm>
            <a:off x="0" y="-58272"/>
            <a:ext cx="12192000" cy="1642369"/>
          </a:xfrm>
          <a:prstGeom prst="rect">
            <a:avLst/>
          </a:prstGeom>
          <a:solidFill>
            <a:srgbClr val="0F73B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hlinkClick r:id="rId3" action="ppaction://hlinksldjump"/>
            <a:extLst>
              <a:ext uri="{FF2B5EF4-FFF2-40B4-BE49-F238E27FC236}">
                <a16:creationId xmlns:a16="http://schemas.microsoft.com/office/drawing/2014/main" id="{3A4E70D2-F47E-4C92-9689-7FAF7944E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12" y="79899"/>
            <a:ext cx="1932062" cy="1366028"/>
          </a:xfrm>
          <a:prstGeom prst="rect">
            <a:avLst/>
          </a:prstGeom>
        </p:spPr>
      </p:pic>
      <p:sp>
        <p:nvSpPr>
          <p:cNvPr id="11" name="ZoneTexte 10">
            <a:extLst>
              <a:ext uri="{FF2B5EF4-FFF2-40B4-BE49-F238E27FC236}">
                <a16:creationId xmlns:a16="http://schemas.microsoft.com/office/drawing/2014/main" id="{FF32508A-D5E0-4056-9C0A-DE04D6DAD5E7}"/>
              </a:ext>
            </a:extLst>
          </p:cNvPr>
          <p:cNvSpPr txBox="1"/>
          <p:nvPr/>
        </p:nvSpPr>
        <p:spPr>
          <a:xfrm>
            <a:off x="3060679" y="1076595"/>
            <a:ext cx="3160449" cy="369332"/>
          </a:xfrm>
          <a:prstGeom prst="rect">
            <a:avLst/>
          </a:prstGeom>
          <a:noFill/>
        </p:spPr>
        <p:txBody>
          <a:bodyPr wrap="square" rtlCol="0">
            <a:spAutoFit/>
          </a:bodyPr>
          <a:lstStyle/>
          <a:p>
            <a:r>
              <a:rPr lang="fr-FR" dirty="0">
                <a:solidFill>
                  <a:schemeClr val="bg1"/>
                </a:solidFill>
                <a:latin typeface="Museo 700" panose="02000000000000000000" pitchFamily="50" charset="0"/>
              </a:rPr>
              <a:t>Le Costa </a:t>
            </a:r>
            <a:r>
              <a:rPr lang="fr-FR" dirty="0" err="1">
                <a:solidFill>
                  <a:schemeClr val="bg1"/>
                </a:solidFill>
                <a:latin typeface="Museo 700" panose="02000000000000000000" pitchFamily="50" charset="0"/>
              </a:rPr>
              <a:t>Mediterranea</a:t>
            </a:r>
            <a:endParaRPr lang="fr-FR" dirty="0">
              <a:solidFill>
                <a:schemeClr val="bg1"/>
              </a:solidFill>
              <a:latin typeface="Museo 700" panose="02000000000000000000" pitchFamily="50" charset="0"/>
            </a:endParaRPr>
          </a:p>
        </p:txBody>
      </p:sp>
      <p:sp>
        <p:nvSpPr>
          <p:cNvPr id="3" name="ZoneTexte 2">
            <a:extLst>
              <a:ext uri="{FF2B5EF4-FFF2-40B4-BE49-F238E27FC236}">
                <a16:creationId xmlns:a16="http://schemas.microsoft.com/office/drawing/2014/main" id="{5E489A16-6DEB-4237-9475-B49E7E1E5B96}"/>
              </a:ext>
            </a:extLst>
          </p:cNvPr>
          <p:cNvSpPr txBox="1"/>
          <p:nvPr/>
        </p:nvSpPr>
        <p:spPr>
          <a:xfrm>
            <a:off x="9476544" y="1078992"/>
            <a:ext cx="1624614" cy="369332"/>
          </a:xfrm>
          <a:prstGeom prst="rect">
            <a:avLst/>
          </a:prstGeom>
          <a:noFill/>
        </p:spPr>
        <p:txBody>
          <a:bodyPr wrap="square" rtlCol="0">
            <a:spAutoFit/>
          </a:bodyPr>
          <a:lstStyle/>
          <a:p>
            <a:pPr algn="r"/>
            <a:r>
              <a:rPr lang="fr-FR" dirty="0">
                <a:solidFill>
                  <a:schemeClr val="bg1"/>
                </a:solidFill>
                <a:latin typeface="Museo 700" panose="02000000000000000000" pitchFamily="50" charset="0"/>
              </a:rPr>
              <a:t>Contact</a:t>
            </a:r>
          </a:p>
        </p:txBody>
      </p:sp>
      <p:sp>
        <p:nvSpPr>
          <p:cNvPr id="5" name="ZoneTexte 4">
            <a:extLst>
              <a:ext uri="{FF2B5EF4-FFF2-40B4-BE49-F238E27FC236}">
                <a16:creationId xmlns:a16="http://schemas.microsoft.com/office/drawing/2014/main" id="{AE4ABEBA-75C9-4344-9A4D-E16674ADF212}"/>
              </a:ext>
            </a:extLst>
          </p:cNvPr>
          <p:cNvSpPr txBox="1"/>
          <p:nvPr/>
        </p:nvSpPr>
        <p:spPr>
          <a:xfrm>
            <a:off x="6096000" y="1076595"/>
            <a:ext cx="3160450" cy="369332"/>
          </a:xfrm>
          <a:prstGeom prst="rect">
            <a:avLst/>
          </a:prstGeom>
          <a:noFill/>
        </p:spPr>
        <p:txBody>
          <a:bodyPr wrap="square" rtlCol="0">
            <a:spAutoFit/>
          </a:bodyPr>
          <a:lstStyle/>
          <a:p>
            <a:pPr algn="ctr"/>
            <a:r>
              <a:rPr lang="fr-FR" dirty="0">
                <a:solidFill>
                  <a:schemeClr val="accent4">
                    <a:lumMod val="60000"/>
                    <a:lumOff val="40000"/>
                  </a:schemeClr>
                </a:solidFill>
                <a:latin typeface="Museo 700" panose="02000000000000000000" pitchFamily="50" charset="0"/>
              </a:rPr>
              <a:t>Notre itinéraire </a:t>
            </a:r>
          </a:p>
        </p:txBody>
      </p:sp>
      <p:pic>
        <p:nvPicPr>
          <p:cNvPr id="7" name="Image 6">
            <a:extLst>
              <a:ext uri="{FF2B5EF4-FFF2-40B4-BE49-F238E27FC236}">
                <a16:creationId xmlns:a16="http://schemas.microsoft.com/office/drawing/2014/main" id="{A2AA8A3E-3668-4430-BAD9-D2E284AEA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56" y="6099698"/>
            <a:ext cx="2064615" cy="979459"/>
          </a:xfrm>
          <a:prstGeom prst="rect">
            <a:avLst/>
          </a:prstGeom>
        </p:spPr>
      </p:pic>
      <p:pic>
        <p:nvPicPr>
          <p:cNvPr id="17" name="Image 16">
            <a:extLst>
              <a:ext uri="{FF2B5EF4-FFF2-40B4-BE49-F238E27FC236}">
                <a16:creationId xmlns:a16="http://schemas.microsoft.com/office/drawing/2014/main" id="{F0770EBE-4BE8-4DA1-8901-8027D0E41CA9}"/>
              </a:ext>
            </a:extLst>
          </p:cNvPr>
          <p:cNvPicPr>
            <a:picLocks noChangeAspect="1"/>
          </p:cNvPicPr>
          <p:nvPr/>
        </p:nvPicPr>
        <p:blipFill rotWithShape="1">
          <a:blip r:embed="rId2"/>
          <a:srcRect l="53285"/>
          <a:stretch/>
        </p:blipFill>
        <p:spPr>
          <a:xfrm>
            <a:off x="-995" y="6067885"/>
            <a:ext cx="960640" cy="974323"/>
          </a:xfrm>
          <a:prstGeom prst="rect">
            <a:avLst/>
          </a:prstGeom>
        </p:spPr>
      </p:pic>
      <p:pic>
        <p:nvPicPr>
          <p:cNvPr id="1030" name="Picture 6" descr="Image associÃ©e">
            <a:extLst>
              <a:ext uri="{FF2B5EF4-FFF2-40B4-BE49-F238E27FC236}">
                <a16:creationId xmlns:a16="http://schemas.microsoft.com/office/drawing/2014/main" id="{604C8330-E555-4337-97C3-10D82C3A0D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58" y="5579264"/>
            <a:ext cx="867969" cy="882680"/>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hlinkClick r:id="rId7" action="ppaction://hlinksldjump"/>
            <a:extLst>
              <a:ext uri="{FF2B5EF4-FFF2-40B4-BE49-F238E27FC236}">
                <a16:creationId xmlns:a16="http://schemas.microsoft.com/office/drawing/2014/main" id="{5989E5B3-E16F-47FB-BB38-A6D1313F5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9586" y="1115636"/>
            <a:ext cx="396006" cy="280641"/>
          </a:xfrm>
          <a:prstGeom prst="rect">
            <a:avLst/>
          </a:prstGeom>
        </p:spPr>
      </p:pic>
      <p:sp>
        <p:nvSpPr>
          <p:cNvPr id="2" name="ZoneTexte 1">
            <a:extLst>
              <a:ext uri="{FF2B5EF4-FFF2-40B4-BE49-F238E27FC236}">
                <a16:creationId xmlns:a16="http://schemas.microsoft.com/office/drawing/2014/main" id="{D38AA140-2A47-432B-91DF-F002C2ADD12A}"/>
              </a:ext>
            </a:extLst>
          </p:cNvPr>
          <p:cNvSpPr txBox="1"/>
          <p:nvPr/>
        </p:nvSpPr>
        <p:spPr>
          <a:xfrm>
            <a:off x="876113" y="2686285"/>
            <a:ext cx="6518685" cy="2754809"/>
          </a:xfrm>
          <a:prstGeom prst="snip2DiagRect">
            <a:avLst/>
          </a:prstGeom>
          <a:noFill/>
          <a:ln w="19050">
            <a:solidFill>
              <a:schemeClr val="accent4">
                <a:lumMod val="60000"/>
                <a:lumOff val="40000"/>
              </a:schemeClr>
            </a:solidFill>
          </a:ln>
        </p:spPr>
        <p:txBody>
          <a:bodyPr wrap="square" rtlCol="0">
            <a:spAutoFit/>
          </a:bodyPr>
          <a:lstStyle/>
          <a:p>
            <a:pPr algn="just"/>
            <a:r>
              <a:rPr lang="fr-FR" sz="1600" dirty="0">
                <a:solidFill>
                  <a:schemeClr val="accent4">
                    <a:lumMod val="75000"/>
                  </a:schemeClr>
                </a:solidFill>
                <a:latin typeface="Museo 700" panose="02000000000000000000" pitchFamily="50" charset="0"/>
              </a:rPr>
              <a:t>Le saviez-vous ?</a:t>
            </a:r>
          </a:p>
          <a:p>
            <a:pPr algn="just"/>
            <a:endParaRPr lang="fr-FR" sz="1600" dirty="0"/>
          </a:p>
          <a:p>
            <a:pPr algn="just"/>
            <a:r>
              <a:rPr lang="fr-FR" sz="1600" dirty="0">
                <a:latin typeface="Book Antiqua" panose="02040602050305030304" pitchFamily="18" charset="0"/>
              </a:rPr>
              <a:t>La Méditerranée est la destination préférée des Français. Riche en patrimoine, elle vous fera voyager à travers son Histoire et ses mythes. Dotée d’une diversité incomparable, elle sera un bon compromis entre la beauté des escales et les découvertes historiques.</a:t>
            </a:r>
          </a:p>
          <a:p>
            <a:pPr algn="just"/>
            <a:r>
              <a:rPr lang="fr-FR" sz="1600" dirty="0">
                <a:latin typeface="Book Antiqua" panose="02040602050305030304" pitchFamily="18" charset="0"/>
              </a:rPr>
              <a:t>N’attendez plus ! Profitez du soleil rayonnant méditerranéen tout au long de l’année !</a:t>
            </a:r>
          </a:p>
        </p:txBody>
      </p:sp>
      <p:sp>
        <p:nvSpPr>
          <p:cNvPr id="22" name="ZoneTexte 21">
            <a:extLst>
              <a:ext uri="{FF2B5EF4-FFF2-40B4-BE49-F238E27FC236}">
                <a16:creationId xmlns:a16="http://schemas.microsoft.com/office/drawing/2014/main" id="{A9007E06-6999-4849-AD25-EEA8D37CAE1A}"/>
              </a:ext>
            </a:extLst>
          </p:cNvPr>
          <p:cNvSpPr txBox="1"/>
          <p:nvPr/>
        </p:nvSpPr>
        <p:spPr>
          <a:xfrm>
            <a:off x="876113" y="2116246"/>
            <a:ext cx="5521911" cy="338554"/>
          </a:xfrm>
          <a:prstGeom prst="rect">
            <a:avLst/>
          </a:prstGeom>
          <a:noFill/>
        </p:spPr>
        <p:txBody>
          <a:bodyPr wrap="square" rtlCol="0">
            <a:spAutoFit/>
          </a:bodyPr>
          <a:lstStyle/>
          <a:p>
            <a:pPr algn="ctr"/>
            <a:r>
              <a:rPr lang="fr-FR" sz="1600" dirty="0">
                <a:solidFill>
                  <a:srgbClr val="0F73B1"/>
                </a:solidFill>
                <a:latin typeface="Museo 700" panose="02000000000000000000" pitchFamily="50" charset="0"/>
              </a:rPr>
              <a:t>4 jours et 3 nuits en Méditerranée au départ de Venise</a:t>
            </a:r>
          </a:p>
        </p:txBody>
      </p:sp>
      <p:pic>
        <p:nvPicPr>
          <p:cNvPr id="25" name="Image 24">
            <a:hlinkClick r:id="rId9" action="ppaction://hlinksldjump"/>
            <a:extLst>
              <a:ext uri="{FF2B5EF4-FFF2-40B4-BE49-F238E27FC236}">
                <a16:creationId xmlns:a16="http://schemas.microsoft.com/office/drawing/2014/main" id="{BFBAD46D-4E93-4643-9261-E1F5F53614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15885" y="4976943"/>
            <a:ext cx="610264" cy="610264"/>
          </a:xfrm>
          <a:prstGeom prst="rect">
            <a:avLst/>
          </a:prstGeom>
        </p:spPr>
      </p:pic>
      <p:pic>
        <p:nvPicPr>
          <p:cNvPr id="6" name="Image 5">
            <a:extLst>
              <a:ext uri="{FF2B5EF4-FFF2-40B4-BE49-F238E27FC236}">
                <a16:creationId xmlns:a16="http://schemas.microsoft.com/office/drawing/2014/main" id="{5496D124-1D1E-4B95-9717-55B31027B144}"/>
              </a:ext>
            </a:extLst>
          </p:cNvPr>
          <p:cNvPicPr>
            <a:picLocks noChangeAspect="1"/>
          </p:cNvPicPr>
          <p:nvPr/>
        </p:nvPicPr>
        <p:blipFill>
          <a:blip r:embed="rId11"/>
          <a:stretch>
            <a:fillRect/>
          </a:stretch>
        </p:blipFill>
        <p:spPr>
          <a:xfrm>
            <a:off x="7895502" y="1862657"/>
            <a:ext cx="2919679" cy="3578437"/>
          </a:xfrm>
          <a:prstGeom prst="rect">
            <a:avLst/>
          </a:prstGeom>
          <a:effectLst>
            <a:softEdge rad="63500"/>
          </a:effectLst>
        </p:spPr>
      </p:pic>
      <p:pic>
        <p:nvPicPr>
          <p:cNvPr id="23" name="Image 22">
            <a:hlinkClick r:id="rId12" action="ppaction://hlinksldjump"/>
            <a:extLst>
              <a:ext uri="{FF2B5EF4-FFF2-40B4-BE49-F238E27FC236}">
                <a16:creationId xmlns:a16="http://schemas.microsoft.com/office/drawing/2014/main" id="{5C93ACFB-211B-41F7-B3DE-3B13540A45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7465" y="1115636"/>
            <a:ext cx="396006" cy="280641"/>
          </a:xfrm>
          <a:prstGeom prst="rect">
            <a:avLst/>
          </a:prstGeom>
        </p:spPr>
      </p:pic>
      <p:pic>
        <p:nvPicPr>
          <p:cNvPr id="24" name="Image 23">
            <a:hlinkClick r:id="rId13" action="ppaction://hlinksldjump"/>
            <a:extLst>
              <a:ext uri="{FF2B5EF4-FFF2-40B4-BE49-F238E27FC236}">
                <a16:creationId xmlns:a16="http://schemas.microsoft.com/office/drawing/2014/main" id="{27C5BAA9-E2A0-4963-AB5E-483793DAB4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5082" y="1115636"/>
            <a:ext cx="396006" cy="280641"/>
          </a:xfrm>
          <a:prstGeom prst="rect">
            <a:avLst/>
          </a:prstGeom>
        </p:spPr>
      </p:pic>
      <p:sp>
        <p:nvSpPr>
          <p:cNvPr id="13" name="ZoneTexte 12">
            <a:extLst>
              <a:ext uri="{FF2B5EF4-FFF2-40B4-BE49-F238E27FC236}">
                <a16:creationId xmlns:a16="http://schemas.microsoft.com/office/drawing/2014/main" id="{4EF527C7-EF84-4169-AE7E-A0631F775BE6}"/>
              </a:ext>
            </a:extLst>
          </p:cNvPr>
          <p:cNvSpPr txBox="1"/>
          <p:nvPr/>
        </p:nvSpPr>
        <p:spPr>
          <a:xfrm>
            <a:off x="6631886" y="1724757"/>
            <a:ext cx="1525824" cy="830997"/>
          </a:xfrm>
          <a:prstGeom prst="rect">
            <a:avLst/>
          </a:prstGeom>
          <a:noFill/>
          <a:effectLst/>
        </p:spPr>
        <p:txBody>
          <a:bodyPr wrap="square" rtlCol="0">
            <a:spAutoFit/>
          </a:bodyPr>
          <a:lstStyle/>
          <a:p>
            <a:pPr algn="ctr"/>
            <a:r>
              <a:rPr lang="fr-FR" sz="1400" dirty="0">
                <a:latin typeface="Book Antiqua" panose="02040602050305030304" pitchFamily="18" charset="0"/>
              </a:rPr>
              <a:t>A partir de </a:t>
            </a:r>
            <a:r>
              <a:rPr lang="fr-FR" sz="2400" dirty="0">
                <a:solidFill>
                  <a:schemeClr val="accent4">
                    <a:lumMod val="75000"/>
                  </a:schemeClr>
                </a:solidFill>
                <a:latin typeface="Museo 700" panose="02000000000000000000" pitchFamily="50" charset="0"/>
              </a:rPr>
              <a:t>289 € </a:t>
            </a:r>
          </a:p>
          <a:p>
            <a:pPr algn="ctr"/>
            <a:r>
              <a:rPr lang="fr-FR" sz="1000" dirty="0">
                <a:latin typeface="Book Antiqua" panose="02040602050305030304" pitchFamily="18" charset="0"/>
              </a:rPr>
              <a:t>par personne</a:t>
            </a:r>
            <a:endParaRPr lang="fr-FR" sz="1600" dirty="0">
              <a:latin typeface="Book Antiqua" panose="02040602050305030304" pitchFamily="18" charset="0"/>
            </a:endParaRPr>
          </a:p>
        </p:txBody>
      </p:sp>
    </p:spTree>
    <p:extLst>
      <p:ext uri="{BB962C8B-B14F-4D97-AF65-F5344CB8AC3E}">
        <p14:creationId xmlns:p14="http://schemas.microsoft.com/office/powerpoint/2010/main" val="241381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9258 -0.00047 L -0.09258 -0.00023 C -0.09062 -0.00278 -0.08893 -0.00533 -0.08711 -0.00695 C -0.08568 -0.00834 -0.08255 -0.00972 -0.08255 -0.00949 C -0.08112 -0.01204 -0.08073 -0.0132 -0.07878 -0.01482 C -0.07812 -0.01551 -0.07734 -0.01574 -0.07656 -0.01621 C -0.07604 -0.0169 -0.07578 -0.01829 -0.07513 -0.01875 C -0.07187 -0.02107 -0.0694 -0.01968 -0.06614 -0.01875 C -0.06484 -0.01829 -0.06354 -0.01783 -0.06237 -0.01736 C -0.06185 -0.01667 -0.06146 -0.01528 -0.06081 -0.01482 C -0.05989 -0.01412 -0.05885 -0.01412 -0.05768 -0.01343 C -0.05703 -0.0132 -0.05638 -0.01273 -0.0556 -0.01227 C -0.05221 -0.00625 -0.05664 -0.0132 -0.05117 -0.00834 C -0.05052 -0.00787 -0.05026 -0.00648 -0.04974 -0.00579 C -0.04909 -0.00509 -0.04805 -0.00509 -0.04739 -0.0044 C -0.04583 -0.00301 -0.04453 -0.00093 -0.04297 0.00069 L -0.03841 0.00602 C -0.03763 0.00671 -0.03698 0.00787 -0.0362 0.00856 C -0.03229 0.0118 -0.03424 0.01041 -0.03086 0.0125 C -0.03034 0.01366 -0.03008 0.01528 -0.0293 0.0162 C -0.02864 0.01713 -0.02786 0.01759 -0.02708 0.01759 C -0.022 0.01828 -0.01693 0.01852 -0.01198 0.01898 C -0.00716 0.01852 -0.00234 0.01921 0.00248 0.01759 C 0.00313 0.01736 0.00274 0.01481 0.00313 0.01366 C 0.00404 0.01041 0.00495 0.00879 0.0069 0.00717 C 0.00833 0.00602 0.0099 0.00555 0.01146 0.00463 C 0.01224 0.00416 0.01302 0.00393 0.01367 0.00324 C 0.01823 -0.00047 0.01563 0.00139 0.02136 -0.00185 L 0.0237 -0.00324 C 0.02435 -0.00371 0.02513 -0.00394 0.02591 -0.0044 C 0.02682 -0.00533 0.02774 -0.00648 0.02878 -0.00695 C 0.03451 -0.01019 0.03386 -0.0088 0.03867 -0.01088 C 0.03945 -0.01134 0.04024 -0.01181 0.04089 -0.01227 C 0.04649 -0.01181 0.05195 -0.01181 0.05742 -0.01088 C 0.05833 -0.01088 0.05912 -0.01019 0.05977 -0.00972 C 0.06055 -0.00903 0.0612 -0.00787 0.06211 -0.00695 C 0.06992 0.00069 0.06003 -0.01019 0.06823 -0.00047 C 0.06966 0.00116 0.07149 0.00231 0.07266 0.00463 C 0.07318 0.00555 0.07357 0.00648 0.07409 0.00717 C 0.07552 0.00903 0.07734 0.01018 0.07865 0.0125 L 0.08242 0.01898 C 0.08333 0.02014 0.08386 0.02176 0.08477 0.02268 C 0.0862 0.02453 0.08802 0.02569 0.08919 0.02801 C 0.09089 0.03055 0.09336 0.03518 0.09531 0.03703 C 0.09636 0.03796 0.0974 0.03796 0.09818 0.03842 C 0.10078 0.03958 0.10078 0.04004 0.10365 0.04097 C 0.1056 0.04143 0.10755 0.0419 0.10964 0.04236 C 0.11315 0.04166 0.11953 0.04097 0.12318 0.03958 C 0.12396 0.03935 0.12474 0.03866 0.12552 0.03842 C 0.12852 0.03703 0.13164 0.03657 0.13464 0.03565 C 0.14219 0.03148 0.13047 0.03796 0.13998 0.0331 C 0.14141 0.03241 0.14284 0.03102 0.14453 0.03055 C 0.14557 0.03009 0.14688 0.02986 0.14805 0.02916 C 0.14974 0.02847 0.15117 0.02754 0.15274 0.02662 L 0.15951 0.02268 C 0.16029 0.02245 0.16094 0.02176 0.16185 0.02153 C 0.16328 0.02106 0.16484 0.02083 0.16641 0.02014 C 0.16706 0.01991 0.16784 0.01921 0.16862 0.01898 C 0.17044 0.01805 0.17266 0.01782 0.17461 0.0162 C 0.17852 0.01296 0.17643 0.01412 0.18073 0.0125 C 0.18425 0.00833 0.18151 0.01088 0.18516 0.00856 C 0.18776 0.00694 0.19024 0.00486 0.19271 0.00324 C 0.19349 0.00301 0.19427 0.00254 0.19492 0.00208 C 0.20091 -0.00301 0.19388 0.00139 0.19961 -0.00185 L 0.23346 -0.00047 C 0.23438 -0.00047 0.23516 0.00023 0.23581 0.00069 C 0.2405 0.00416 0.23724 0.00254 0.24102 0.00463 C 0.24271 0.00555 0.24453 0.00648 0.24623 0.00717 C 0.2474 0.00764 0.24831 0.0081 0.24935 0.00856 C 0.25026 0.00879 0.25091 0.00949 0.25169 0.00972 C 0.25833 0.01296 0.25156 0.00926 0.25703 0.0125 C 0.26055 0.01643 0.25833 0.01458 0.2638 0.01759 L 0.26602 0.01898 C 0.26693 0.02014 0.26784 0.02199 0.26901 0.02268 C 0.27044 0.02384 0.27201 0.02407 0.27357 0.02407 C 0.28477 0.02407 0.2957 0.02315 0.3069 0.02268 C 0.30781 0.02245 0.30886 0.02199 0.3099 0.02153 C 0.3112 0.02106 0.31224 0.02083 0.31354 0.02014 C 0.31484 0.01944 0.31615 0.01828 0.31732 0.01759 C 0.31823 0.01713 0.3194 0.0169 0.32044 0.0162 C 0.32109 0.01597 0.32188 0.01528 0.32266 0.01504 C 0.32656 0.01389 0.33464 0.01296 0.33776 0.0125 L 0.37031 0.01366 C 0.37123 0.01389 0.3724 0.01458 0.37331 0.01504 C 0.37474 0.01574 0.37787 0.01759 0.37787 0.01782 C 0.37891 0.01898 0.37969 0.0206 0.38086 0.02153 C 0.38216 0.02245 0.38333 0.02222 0.38451 0.02268 C 0.38607 0.02361 0.3875 0.02453 0.38906 0.02546 C 0.38984 0.02592 0.39063 0.02592 0.39141 0.02662 C 0.39219 0.02754 0.39284 0.0287 0.39362 0.02916 C 0.39492 0.03009 0.39623 0.03009 0.39753 0.03055 C 0.39831 0.03078 0.39896 0.03148 0.39974 0.03194 C 0.40352 0.03148 0.40729 0.03125 0.41107 0.03055 C 0.41172 0.03032 0.4125 0.0294 0.41328 0.02916 C 0.41576 0.0287 0.41836 0.02847 0.42083 0.02801 C 0.43047 0.02245 0.41511 0.03171 0.42539 0.02407 C 0.42643 0.02338 0.42748 0.02338 0.42839 0.02268 C 0.42982 0.02199 0.43086 0.02106 0.43216 0.02014 C 0.4332 0.01944 0.43412 0.01828 0.43529 0.01759 C 0.43672 0.01666 0.43828 0.01597 0.43971 0.01504 C 0.4405 0.01458 0.44115 0.01412 0.44206 0.01366 C 0.44297 0.01273 0.4444 0.0118 0.44583 0.01111 C 0.44727 0.01041 0.4487 0.01018 0.45026 0.00972 C 0.45261 0.00717 0.45221 0.00717 0.45482 0.00602 C 0.45651 0.00509 0.46094 0.00324 0.46094 0.00347 C 0.46159 0.00254 0.46224 0.00139 0.46302 0.00069 C 0.46524 -0.00093 0.47083 -0.00139 0.47227 -0.00185 C 0.47357 -0.00209 0.47474 -0.00278 0.47617 -0.00324 C 0.47761 -0.00371 0.47891 -0.00394 0.48047 -0.0044 C 0.48451 -0.00394 0.48867 -0.00417 0.49271 -0.00324 C 0.49414 -0.00278 0.4957 -0.00139 0.49714 -0.00047 C 0.50156 0.00185 0.4987 0.00046 0.50547 0.00324 C 0.50612 0.00416 0.50677 0.00532 0.50768 0.00602 C 0.50912 0.00694 0.51224 0.00856 0.51224 0.00879 C 0.51628 0.01319 0.5181 0.01551 0.52279 0.01898 C 0.52422 0.01967 0.52539 0.02037 0.52656 0.02153 C 0.53099 0.02523 0.52656 0.02338 0.53177 0.02662 C 0.53386 0.02801 0.53529 0.02778 0.53724 0.02916 C 0.53802 0.02986 0.53854 0.03148 0.53945 0.03194 C 0.54271 0.03356 0.54883 0.03495 0.55221 0.03565 C 0.55677 0.03541 0.56146 0.03518 0.56589 0.03449 C 0.56706 0.03426 0.57292 0.03241 0.57422 0.03194 C 0.57578 0.03102 0.57878 0.02893 0.58021 0.02801 C 0.5832 0.02616 0.58216 0.02708 0.58542 0.02546 C 0.58633 0.025 0.58711 0.02453 0.58776 0.02407 C 0.59258 0.01597 0.58568 0.02685 0.59154 0.02014 C 0.59258 0.01921 0.5931 0.01736 0.59388 0.0162 C 0.59479 0.01528 0.59609 0.01481 0.59688 0.01366 C 0.60182 0.00764 0.59662 0.01134 0.6013 0.00856 C 0.60261 0.00648 0.60352 0.00463 0.60521 0.00324 C 0.60768 0.00139 0.61432 0.00116 0.61576 0.00069 C 0.61706 0.00046 0.61836 -0.00023 0.61953 -0.00047 C 0.62175 -0.00116 0.62409 -0.00139 0.62617 -0.00185 C 0.6293 -0.00162 0.64662 -0.00324 0.65508 0.00069 C 0.65651 0.00139 0.65794 0.00254 0.65964 0.00324 L 0.66406 0.00602 C 0.66498 0.00625 0.66576 0.00648 0.66641 0.00717 C 0.66706 0.0081 0.66784 0.00926 0.66875 0.00972 C 0.66979 0.01065 0.67109 0.01041 0.6724 0.01111 C 0.6724 0.01134 0.67813 0.01435 0.67917 0.01504 C 0.67995 0.01551 0.68073 0.0162 0.68151 0.0162 C 0.6987 0.0206 0.67734 0.01504 0.69063 0.01898 C 0.69232 0.01944 0.69401 0.01967 0.69583 0.02014 L 0.72982 0.01898 C 0.73138 0.01875 0.73281 0.01805 0.73438 0.01759 C 0.73789 0.01643 0.74167 0.01504 0.74479 0.0125 C 0.74883 0.00903 0.74688 0.01018 0.75091 0.00856 C 0.75169 0.00717 0.75248 0.00578 0.75326 0.00463 C 0.75443 0.00301 0.75586 0.00208 0.75703 0.00069 C 0.75781 2.22222E-6 0.75846 -0.00116 0.75938 -0.00185 C 0.76419 -0.00672 0.76237 -0.00463 0.76602 -0.00695 C 0.7681 -0.00834 0.77005 -0.00972 0.77214 -0.01088 C 0.77279 -0.01134 0.77357 -0.01181 0.77448 -0.01227 C 0.77565 -0.01297 0.77682 -0.01412 0.77826 -0.01482 C 0.77917 -0.01551 0.78008 -0.01574 0.78125 -0.01621 C 0.78203 -0.01644 0.78268 -0.0169 0.78346 -0.01736 L 0.83998 -0.01621 C 0.84232 -0.01597 0.84479 -0.0132 0.84688 -0.01227 C 0.84831 -0.01158 0.85 -0.01134 0.85143 -0.01088 C 0.85221 -0.01042 0.853 -0.00996 0.85378 -0.00972 C 0.85469 -0.00926 0.85573 -0.0088 0.85677 -0.00834 C 0.8582 -0.00764 0.8612 -0.00579 0.8612 -0.00556 C 0.86159 -0.0044 0.86185 -0.00278 0.86276 -0.00185 C 0.86524 0.00092 0.86758 0.00023 0.87031 0.00208 C 0.87136 0.00278 0.87227 0.00393 0.87331 0.00463 C 0.87422 0.00532 0.87539 0.00532 0.87643 0.00602 C 0.87708 0.00625 0.87787 0.00671 0.87865 0.00717 C 0.8875 0.00671 0.89623 0.00671 0.90508 0.00602 C 0.90586 0.00578 0.90664 0.00509 0.90729 0.00463 C 0.92005 -0.00162 0.89844 0.00972 0.91406 0.00069 C 0.91498 0.00023 0.91615 2.22222E-6 0.91719 -0.00047 C 0.91784 -0.00093 0.91862 -0.00162 0.9194 -0.00185 C 0.92109 -0.00255 0.92292 -0.00255 0.92461 -0.00324 C 0.92787 -0.00417 0.92865 -0.00556 0.93216 -0.00579 C 0.94557 -0.00648 0.95886 -0.00672 0.9724 -0.00695 L 0.97852 -0.00972 " pathEditMode="relative" rAng="0" ptsTypes="AAAAAAAAAAAAAAAAAAAAAAAAAAAAAAAAAAAAAAAAAAAAAAAAAAAAAAAAAAAAAAAAAAAAAAAAAAAAAAAAAAAAAAAAAAAAAAAAAAAAAAAAAAAAAAAAAAAAAAAAAAAAAAAAAAAAAAAAAAAAAAAAAAAAAAAAAAAAAAAAAAAAAAAAAAAAAAAA">
                                      <p:cBhvr>
                                        <p:cTn id="6" dur="20000" fill="hold"/>
                                        <p:tgtEl>
                                          <p:spTgt spid="1030"/>
                                        </p:tgtEl>
                                        <p:attrNameLst>
                                          <p:attrName>ppt_x</p:attrName>
                                          <p:attrName>ppt_y</p:attrName>
                                        </p:attrNameLst>
                                      </p:cBhvr>
                                      <p:rCtr x="53555" y="1157"/>
                                    </p:animMotion>
                                  </p:childTnLst>
                                </p:cTn>
                              </p:par>
                              <p:par>
                                <p:cTn id="7" presetID="8" presetClass="emph" presetSubtype="0" fill="hold" nodeType="withEffect">
                                  <p:stCondLst>
                                    <p:cond delay="0"/>
                                  </p:stCondLst>
                                  <p:childTnLst>
                                    <p:animRot by="21600000">
                                      <p:cBhvr>
                                        <p:cTn id="8" dur="20000" fill="hold"/>
                                        <p:tgtEl>
                                          <p:spTgt spid="25"/>
                                        </p:tgtEl>
                                        <p:attrNameLst>
                                          <p:attrName>r</p:attrName>
                                        </p:attrNameLst>
                                      </p:cBhvr>
                                    </p:animRot>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32" presetClass="emph" presetSubtype="0" fill="hold" grpId="0" nodeType="withEffect">
                                  <p:stCondLst>
                                    <p:cond delay="0"/>
                                  </p:stCondLst>
                                  <p:childTnLst>
                                    <p:animRot by="120000">
                                      <p:cBhvr>
                                        <p:cTn id="13" dur="100" fill="hold">
                                          <p:stCondLst>
                                            <p:cond delay="0"/>
                                          </p:stCondLst>
                                        </p:cTn>
                                        <p:tgtEl>
                                          <p:spTgt spid="13"/>
                                        </p:tgtEl>
                                        <p:attrNameLst>
                                          <p:attrName>r</p:attrName>
                                        </p:attrNameLst>
                                      </p:cBhvr>
                                    </p:animRot>
                                    <p:animRot by="-240000">
                                      <p:cBhvr>
                                        <p:cTn id="14" dur="200" fill="hold">
                                          <p:stCondLst>
                                            <p:cond delay="200"/>
                                          </p:stCondLst>
                                        </p:cTn>
                                        <p:tgtEl>
                                          <p:spTgt spid="13"/>
                                        </p:tgtEl>
                                        <p:attrNameLst>
                                          <p:attrName>r</p:attrName>
                                        </p:attrNameLst>
                                      </p:cBhvr>
                                    </p:animRot>
                                    <p:animRot by="240000">
                                      <p:cBhvr>
                                        <p:cTn id="15" dur="200" fill="hold">
                                          <p:stCondLst>
                                            <p:cond delay="400"/>
                                          </p:stCondLst>
                                        </p:cTn>
                                        <p:tgtEl>
                                          <p:spTgt spid="13"/>
                                        </p:tgtEl>
                                        <p:attrNameLst>
                                          <p:attrName>r</p:attrName>
                                        </p:attrNameLst>
                                      </p:cBhvr>
                                    </p:animRot>
                                    <p:animRot by="-240000">
                                      <p:cBhvr>
                                        <p:cTn id="16" dur="200" fill="hold">
                                          <p:stCondLst>
                                            <p:cond delay="600"/>
                                          </p:stCondLst>
                                        </p:cTn>
                                        <p:tgtEl>
                                          <p:spTgt spid="13"/>
                                        </p:tgtEl>
                                        <p:attrNameLst>
                                          <p:attrName>r</p:attrName>
                                        </p:attrNameLst>
                                      </p:cBhvr>
                                    </p:animRot>
                                    <p:animRot by="120000">
                                      <p:cBhvr>
                                        <p:cTn id="17"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7542AA4-5CEA-44F0-9D39-79B69A58FCE1}"/>
              </a:ext>
            </a:extLst>
          </p:cNvPr>
          <p:cNvPicPr>
            <a:picLocks noChangeAspect="1"/>
          </p:cNvPicPr>
          <p:nvPr/>
        </p:nvPicPr>
        <p:blipFill rotWithShape="1">
          <a:blip r:embed="rId2"/>
          <a:srcRect r="24988"/>
          <a:stretch/>
        </p:blipFill>
        <p:spPr>
          <a:xfrm>
            <a:off x="10439772" y="5997585"/>
            <a:ext cx="1752227" cy="1106767"/>
          </a:xfrm>
          <a:prstGeom prst="rect">
            <a:avLst/>
          </a:prstGeom>
        </p:spPr>
      </p:pic>
      <p:pic>
        <p:nvPicPr>
          <p:cNvPr id="15" name="Image 14">
            <a:extLst>
              <a:ext uri="{FF2B5EF4-FFF2-40B4-BE49-F238E27FC236}">
                <a16:creationId xmlns:a16="http://schemas.microsoft.com/office/drawing/2014/main" id="{A0E6EC2A-B753-47E7-969D-1A56FDFA5606}"/>
              </a:ext>
            </a:extLst>
          </p:cNvPr>
          <p:cNvPicPr>
            <a:picLocks noChangeAspect="1"/>
          </p:cNvPicPr>
          <p:nvPr/>
        </p:nvPicPr>
        <p:blipFill>
          <a:blip r:embed="rId2"/>
          <a:stretch>
            <a:fillRect/>
          </a:stretch>
        </p:blipFill>
        <p:spPr>
          <a:xfrm>
            <a:off x="8535741" y="5978459"/>
            <a:ext cx="2370615" cy="1123196"/>
          </a:xfrm>
          <a:prstGeom prst="rect">
            <a:avLst/>
          </a:prstGeom>
        </p:spPr>
      </p:pic>
      <p:pic>
        <p:nvPicPr>
          <p:cNvPr id="14" name="Image 13">
            <a:extLst>
              <a:ext uri="{FF2B5EF4-FFF2-40B4-BE49-F238E27FC236}">
                <a16:creationId xmlns:a16="http://schemas.microsoft.com/office/drawing/2014/main" id="{F97B700F-1346-43B0-85A6-39DDDCD31526}"/>
              </a:ext>
            </a:extLst>
          </p:cNvPr>
          <p:cNvPicPr>
            <a:picLocks noChangeAspect="1"/>
          </p:cNvPicPr>
          <p:nvPr/>
        </p:nvPicPr>
        <p:blipFill>
          <a:blip r:embed="rId2"/>
          <a:stretch>
            <a:fillRect/>
          </a:stretch>
        </p:blipFill>
        <p:spPr>
          <a:xfrm>
            <a:off x="6961416" y="6040251"/>
            <a:ext cx="2192713" cy="1038906"/>
          </a:xfrm>
          <a:prstGeom prst="rect">
            <a:avLst/>
          </a:prstGeom>
        </p:spPr>
      </p:pic>
      <p:pic>
        <p:nvPicPr>
          <p:cNvPr id="12" name="Image 11">
            <a:extLst>
              <a:ext uri="{FF2B5EF4-FFF2-40B4-BE49-F238E27FC236}">
                <a16:creationId xmlns:a16="http://schemas.microsoft.com/office/drawing/2014/main" id="{18EF59BD-8AE4-4BAA-B5E1-8474DB0DE629}"/>
              </a:ext>
            </a:extLst>
          </p:cNvPr>
          <p:cNvPicPr>
            <a:picLocks noChangeAspect="1"/>
          </p:cNvPicPr>
          <p:nvPr/>
        </p:nvPicPr>
        <p:blipFill>
          <a:blip r:embed="rId2"/>
          <a:stretch>
            <a:fillRect/>
          </a:stretch>
        </p:blipFill>
        <p:spPr>
          <a:xfrm>
            <a:off x="5117146" y="6062749"/>
            <a:ext cx="2207965" cy="1046132"/>
          </a:xfrm>
          <a:prstGeom prst="rect">
            <a:avLst/>
          </a:prstGeom>
        </p:spPr>
      </p:pic>
      <p:pic>
        <p:nvPicPr>
          <p:cNvPr id="9" name="Image 8">
            <a:extLst>
              <a:ext uri="{FF2B5EF4-FFF2-40B4-BE49-F238E27FC236}">
                <a16:creationId xmlns:a16="http://schemas.microsoft.com/office/drawing/2014/main" id="{29FBFC79-49ED-4E27-A05E-88CC9D354D2D}"/>
              </a:ext>
            </a:extLst>
          </p:cNvPr>
          <p:cNvPicPr>
            <a:picLocks noChangeAspect="1"/>
          </p:cNvPicPr>
          <p:nvPr/>
        </p:nvPicPr>
        <p:blipFill>
          <a:blip r:embed="rId2"/>
          <a:stretch>
            <a:fillRect/>
          </a:stretch>
        </p:blipFill>
        <p:spPr>
          <a:xfrm>
            <a:off x="3417905" y="6069975"/>
            <a:ext cx="2192713" cy="1038906"/>
          </a:xfrm>
          <a:prstGeom prst="rect">
            <a:avLst/>
          </a:prstGeom>
        </p:spPr>
      </p:pic>
      <p:pic>
        <p:nvPicPr>
          <p:cNvPr id="8" name="Image 7">
            <a:extLst>
              <a:ext uri="{FF2B5EF4-FFF2-40B4-BE49-F238E27FC236}">
                <a16:creationId xmlns:a16="http://schemas.microsoft.com/office/drawing/2014/main" id="{04BFBFFF-EAC2-4159-BEF5-55F3C9169662}"/>
              </a:ext>
            </a:extLst>
          </p:cNvPr>
          <p:cNvPicPr>
            <a:picLocks noChangeAspect="1"/>
          </p:cNvPicPr>
          <p:nvPr/>
        </p:nvPicPr>
        <p:blipFill>
          <a:blip r:embed="rId2"/>
          <a:stretch>
            <a:fillRect/>
          </a:stretch>
        </p:blipFill>
        <p:spPr>
          <a:xfrm>
            <a:off x="2019116" y="6062749"/>
            <a:ext cx="2192713" cy="1038906"/>
          </a:xfrm>
          <a:prstGeom prst="rect">
            <a:avLst/>
          </a:prstGeom>
        </p:spPr>
      </p:pic>
      <p:sp>
        <p:nvSpPr>
          <p:cNvPr id="4" name="Rectangle 3">
            <a:extLst>
              <a:ext uri="{FF2B5EF4-FFF2-40B4-BE49-F238E27FC236}">
                <a16:creationId xmlns:a16="http://schemas.microsoft.com/office/drawing/2014/main" id="{AA91D2E4-EE42-436C-A1D0-821C68B42112}"/>
              </a:ext>
            </a:extLst>
          </p:cNvPr>
          <p:cNvSpPr/>
          <p:nvPr/>
        </p:nvSpPr>
        <p:spPr>
          <a:xfrm>
            <a:off x="0" y="-58272"/>
            <a:ext cx="12192000" cy="1642369"/>
          </a:xfrm>
          <a:prstGeom prst="rect">
            <a:avLst/>
          </a:prstGeom>
          <a:solidFill>
            <a:srgbClr val="0F73B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hlinkClick r:id="rId3" action="ppaction://hlinksldjump"/>
            <a:extLst>
              <a:ext uri="{FF2B5EF4-FFF2-40B4-BE49-F238E27FC236}">
                <a16:creationId xmlns:a16="http://schemas.microsoft.com/office/drawing/2014/main" id="{3A4E70D2-F47E-4C92-9689-7FAF7944E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12" y="79899"/>
            <a:ext cx="1932062" cy="1366028"/>
          </a:xfrm>
          <a:prstGeom prst="rect">
            <a:avLst/>
          </a:prstGeom>
        </p:spPr>
      </p:pic>
      <p:sp>
        <p:nvSpPr>
          <p:cNvPr id="11" name="ZoneTexte 10">
            <a:extLst>
              <a:ext uri="{FF2B5EF4-FFF2-40B4-BE49-F238E27FC236}">
                <a16:creationId xmlns:a16="http://schemas.microsoft.com/office/drawing/2014/main" id="{FF32508A-D5E0-4056-9C0A-DE04D6DAD5E7}"/>
              </a:ext>
            </a:extLst>
          </p:cNvPr>
          <p:cNvSpPr txBox="1"/>
          <p:nvPr/>
        </p:nvSpPr>
        <p:spPr>
          <a:xfrm>
            <a:off x="3060679" y="1076595"/>
            <a:ext cx="3160449" cy="369332"/>
          </a:xfrm>
          <a:prstGeom prst="rect">
            <a:avLst/>
          </a:prstGeom>
          <a:noFill/>
        </p:spPr>
        <p:txBody>
          <a:bodyPr wrap="square" rtlCol="0">
            <a:spAutoFit/>
          </a:bodyPr>
          <a:lstStyle/>
          <a:p>
            <a:r>
              <a:rPr lang="fr-FR" dirty="0">
                <a:solidFill>
                  <a:schemeClr val="bg1"/>
                </a:solidFill>
                <a:latin typeface="Museo 700" panose="02000000000000000000" pitchFamily="50" charset="0"/>
              </a:rPr>
              <a:t>Le Costa </a:t>
            </a:r>
            <a:r>
              <a:rPr lang="fr-FR" dirty="0" err="1">
                <a:solidFill>
                  <a:schemeClr val="bg1"/>
                </a:solidFill>
                <a:latin typeface="Museo 700" panose="02000000000000000000" pitchFamily="50" charset="0"/>
              </a:rPr>
              <a:t>Mediterranea</a:t>
            </a:r>
            <a:endParaRPr lang="fr-FR" dirty="0">
              <a:solidFill>
                <a:schemeClr val="bg1"/>
              </a:solidFill>
              <a:latin typeface="Museo 700" panose="02000000000000000000" pitchFamily="50" charset="0"/>
            </a:endParaRPr>
          </a:p>
        </p:txBody>
      </p:sp>
      <p:sp>
        <p:nvSpPr>
          <p:cNvPr id="3" name="ZoneTexte 2">
            <a:extLst>
              <a:ext uri="{FF2B5EF4-FFF2-40B4-BE49-F238E27FC236}">
                <a16:creationId xmlns:a16="http://schemas.microsoft.com/office/drawing/2014/main" id="{5E489A16-6DEB-4237-9475-B49E7E1E5B96}"/>
              </a:ext>
            </a:extLst>
          </p:cNvPr>
          <p:cNvSpPr txBox="1"/>
          <p:nvPr/>
        </p:nvSpPr>
        <p:spPr>
          <a:xfrm>
            <a:off x="9476544" y="1078992"/>
            <a:ext cx="1624614" cy="369332"/>
          </a:xfrm>
          <a:prstGeom prst="rect">
            <a:avLst/>
          </a:prstGeom>
          <a:noFill/>
        </p:spPr>
        <p:txBody>
          <a:bodyPr wrap="square" rtlCol="0">
            <a:spAutoFit/>
          </a:bodyPr>
          <a:lstStyle/>
          <a:p>
            <a:pPr algn="r"/>
            <a:r>
              <a:rPr lang="fr-FR" dirty="0">
                <a:solidFill>
                  <a:schemeClr val="bg1"/>
                </a:solidFill>
                <a:latin typeface="Museo 700" panose="02000000000000000000" pitchFamily="50" charset="0"/>
              </a:rPr>
              <a:t>Contact</a:t>
            </a:r>
          </a:p>
        </p:txBody>
      </p:sp>
      <p:sp>
        <p:nvSpPr>
          <p:cNvPr id="5" name="ZoneTexte 4">
            <a:extLst>
              <a:ext uri="{FF2B5EF4-FFF2-40B4-BE49-F238E27FC236}">
                <a16:creationId xmlns:a16="http://schemas.microsoft.com/office/drawing/2014/main" id="{AE4ABEBA-75C9-4344-9A4D-E16674ADF212}"/>
              </a:ext>
            </a:extLst>
          </p:cNvPr>
          <p:cNvSpPr txBox="1"/>
          <p:nvPr/>
        </p:nvSpPr>
        <p:spPr>
          <a:xfrm>
            <a:off x="6096000" y="1076595"/>
            <a:ext cx="3160450" cy="369332"/>
          </a:xfrm>
          <a:prstGeom prst="rect">
            <a:avLst/>
          </a:prstGeom>
          <a:noFill/>
        </p:spPr>
        <p:txBody>
          <a:bodyPr wrap="square" rtlCol="0">
            <a:spAutoFit/>
          </a:bodyPr>
          <a:lstStyle/>
          <a:p>
            <a:pPr algn="ctr"/>
            <a:r>
              <a:rPr lang="fr-FR" dirty="0">
                <a:solidFill>
                  <a:schemeClr val="accent4">
                    <a:lumMod val="60000"/>
                    <a:lumOff val="40000"/>
                  </a:schemeClr>
                </a:solidFill>
                <a:latin typeface="Museo 700" panose="02000000000000000000" pitchFamily="50" charset="0"/>
              </a:rPr>
              <a:t>Notre itinéraire </a:t>
            </a:r>
          </a:p>
        </p:txBody>
      </p:sp>
      <p:pic>
        <p:nvPicPr>
          <p:cNvPr id="7" name="Image 6">
            <a:extLst>
              <a:ext uri="{FF2B5EF4-FFF2-40B4-BE49-F238E27FC236}">
                <a16:creationId xmlns:a16="http://schemas.microsoft.com/office/drawing/2014/main" id="{A2AA8A3E-3668-4430-BAD9-D2E284AEA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56" y="6099698"/>
            <a:ext cx="2064615" cy="979459"/>
          </a:xfrm>
          <a:prstGeom prst="rect">
            <a:avLst/>
          </a:prstGeom>
        </p:spPr>
      </p:pic>
      <p:pic>
        <p:nvPicPr>
          <p:cNvPr id="17" name="Image 16">
            <a:extLst>
              <a:ext uri="{FF2B5EF4-FFF2-40B4-BE49-F238E27FC236}">
                <a16:creationId xmlns:a16="http://schemas.microsoft.com/office/drawing/2014/main" id="{F0770EBE-4BE8-4DA1-8901-8027D0E41CA9}"/>
              </a:ext>
            </a:extLst>
          </p:cNvPr>
          <p:cNvPicPr>
            <a:picLocks noChangeAspect="1"/>
          </p:cNvPicPr>
          <p:nvPr/>
        </p:nvPicPr>
        <p:blipFill rotWithShape="1">
          <a:blip r:embed="rId2"/>
          <a:srcRect l="53285"/>
          <a:stretch/>
        </p:blipFill>
        <p:spPr>
          <a:xfrm>
            <a:off x="-995" y="6067885"/>
            <a:ext cx="960640" cy="974323"/>
          </a:xfrm>
          <a:prstGeom prst="rect">
            <a:avLst/>
          </a:prstGeom>
        </p:spPr>
      </p:pic>
      <p:pic>
        <p:nvPicPr>
          <p:cNvPr id="1030" name="Picture 6" descr="Image associÃ©e">
            <a:extLst>
              <a:ext uri="{FF2B5EF4-FFF2-40B4-BE49-F238E27FC236}">
                <a16:creationId xmlns:a16="http://schemas.microsoft.com/office/drawing/2014/main" id="{604C8330-E555-4337-97C3-10D82C3A0D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58" y="5579264"/>
            <a:ext cx="867969" cy="882680"/>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hlinkClick r:id="rId7" action="ppaction://hlinksldjump"/>
            <a:extLst>
              <a:ext uri="{FF2B5EF4-FFF2-40B4-BE49-F238E27FC236}">
                <a16:creationId xmlns:a16="http://schemas.microsoft.com/office/drawing/2014/main" id="{5989E5B3-E16F-47FB-BB38-A6D1313F5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9586" y="1115636"/>
            <a:ext cx="396006" cy="280641"/>
          </a:xfrm>
          <a:prstGeom prst="rect">
            <a:avLst/>
          </a:prstGeom>
        </p:spPr>
      </p:pic>
      <p:sp>
        <p:nvSpPr>
          <p:cNvPr id="6" name="ZoneTexte 5">
            <a:extLst>
              <a:ext uri="{FF2B5EF4-FFF2-40B4-BE49-F238E27FC236}">
                <a16:creationId xmlns:a16="http://schemas.microsoft.com/office/drawing/2014/main" id="{EABEBF26-74EE-43DC-8828-627F486DB274}"/>
              </a:ext>
            </a:extLst>
          </p:cNvPr>
          <p:cNvSpPr txBox="1"/>
          <p:nvPr/>
        </p:nvSpPr>
        <p:spPr>
          <a:xfrm>
            <a:off x="1259363" y="3310913"/>
            <a:ext cx="1858455" cy="369332"/>
          </a:xfrm>
          <a:prstGeom prst="rect">
            <a:avLst/>
          </a:prstGeom>
          <a:noFill/>
        </p:spPr>
        <p:txBody>
          <a:bodyPr wrap="square" rtlCol="0">
            <a:spAutoFit/>
          </a:bodyPr>
          <a:lstStyle/>
          <a:p>
            <a:r>
              <a:rPr lang="fr-FR" dirty="0">
                <a:solidFill>
                  <a:srgbClr val="0F73B1"/>
                </a:solidFill>
                <a:latin typeface="Museo 700" panose="02000000000000000000" pitchFamily="50" charset="0"/>
              </a:rPr>
              <a:t>Jour 1 Venise  </a:t>
            </a:r>
          </a:p>
        </p:txBody>
      </p:sp>
      <p:sp>
        <p:nvSpPr>
          <p:cNvPr id="18" name="Rectangle 17">
            <a:extLst>
              <a:ext uri="{FF2B5EF4-FFF2-40B4-BE49-F238E27FC236}">
                <a16:creationId xmlns:a16="http://schemas.microsoft.com/office/drawing/2014/main" id="{0DBB8D9A-9801-4F59-B39A-92AA843DC570}"/>
              </a:ext>
            </a:extLst>
          </p:cNvPr>
          <p:cNvSpPr/>
          <p:nvPr/>
        </p:nvSpPr>
        <p:spPr>
          <a:xfrm>
            <a:off x="3250677" y="3364325"/>
            <a:ext cx="2185214" cy="307777"/>
          </a:xfrm>
          <a:prstGeom prst="rect">
            <a:avLst/>
          </a:prstGeom>
        </p:spPr>
        <p:txBody>
          <a:bodyPr wrap="none">
            <a:spAutoFit/>
          </a:bodyPr>
          <a:lstStyle/>
          <a:p>
            <a:r>
              <a:rPr lang="fr-FR" sz="1400" dirty="0">
                <a:solidFill>
                  <a:srgbClr val="FFC000"/>
                </a:solidFill>
                <a:latin typeface="Book Antiqua" panose="02040602050305030304" pitchFamily="18" charset="0"/>
              </a:rPr>
              <a:t>13 Oct. 2020 Départ 17:00</a:t>
            </a:r>
          </a:p>
        </p:txBody>
      </p:sp>
      <p:pic>
        <p:nvPicPr>
          <p:cNvPr id="21" name="Image 20">
            <a:extLst>
              <a:ext uri="{FF2B5EF4-FFF2-40B4-BE49-F238E27FC236}">
                <a16:creationId xmlns:a16="http://schemas.microsoft.com/office/drawing/2014/main" id="{06AF2D28-F2E0-47C5-BEE0-A7B5C030416D}"/>
              </a:ext>
            </a:extLst>
          </p:cNvPr>
          <p:cNvPicPr>
            <a:picLocks noChangeAspect="1"/>
          </p:cNvPicPr>
          <p:nvPr/>
        </p:nvPicPr>
        <p:blipFill rotWithShape="1">
          <a:blip r:embed="rId9"/>
          <a:srcRect t="42166" b="24973"/>
          <a:stretch/>
        </p:blipFill>
        <p:spPr>
          <a:xfrm>
            <a:off x="171606" y="1750628"/>
            <a:ext cx="11848787" cy="1407342"/>
          </a:xfrm>
          <a:prstGeom prst="rect">
            <a:avLst/>
          </a:prstGeom>
          <a:effectLst>
            <a:outerShdw blurRad="50800" dist="38100" algn="l" rotWithShape="0">
              <a:prstClr val="black">
                <a:alpha val="40000"/>
              </a:prstClr>
            </a:outerShdw>
          </a:effectLst>
        </p:spPr>
      </p:pic>
      <p:pic>
        <p:nvPicPr>
          <p:cNvPr id="29" name="Image 28">
            <a:extLst>
              <a:ext uri="{FF2B5EF4-FFF2-40B4-BE49-F238E27FC236}">
                <a16:creationId xmlns:a16="http://schemas.microsoft.com/office/drawing/2014/main" id="{C988AD78-87A4-48DB-82A5-8C7F158DCCEE}"/>
              </a:ext>
            </a:extLst>
          </p:cNvPr>
          <p:cNvPicPr>
            <a:picLocks noChangeAspect="1"/>
          </p:cNvPicPr>
          <p:nvPr/>
        </p:nvPicPr>
        <p:blipFill>
          <a:blip r:embed="rId10"/>
          <a:stretch>
            <a:fillRect/>
          </a:stretch>
        </p:blipFill>
        <p:spPr>
          <a:xfrm>
            <a:off x="1132754" y="3712722"/>
            <a:ext cx="6421060" cy="1579001"/>
          </a:xfrm>
          <a:prstGeom prst="rect">
            <a:avLst/>
          </a:prstGeom>
        </p:spPr>
      </p:pic>
      <p:cxnSp>
        <p:nvCxnSpPr>
          <p:cNvPr id="28" name="Connecteur droit 27">
            <a:extLst>
              <a:ext uri="{FF2B5EF4-FFF2-40B4-BE49-F238E27FC236}">
                <a16:creationId xmlns:a16="http://schemas.microsoft.com/office/drawing/2014/main" id="{AB9D382B-9781-40CF-8F72-DF3911A2B021}"/>
              </a:ext>
            </a:extLst>
          </p:cNvPr>
          <p:cNvCxnSpPr/>
          <p:nvPr/>
        </p:nvCxnSpPr>
        <p:spPr>
          <a:xfrm>
            <a:off x="1259363" y="3790765"/>
            <a:ext cx="0" cy="36398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9FB5426A-0A74-4A58-AF05-FD8C67CD8301}"/>
              </a:ext>
            </a:extLst>
          </p:cNvPr>
          <p:cNvCxnSpPr/>
          <p:nvPr/>
        </p:nvCxnSpPr>
        <p:spPr>
          <a:xfrm>
            <a:off x="1259363" y="3790765"/>
            <a:ext cx="3208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Image 35">
            <a:hlinkClick r:id="rId11" action="ppaction://hlinksldjump"/>
            <a:extLst>
              <a:ext uri="{FF2B5EF4-FFF2-40B4-BE49-F238E27FC236}">
                <a16:creationId xmlns:a16="http://schemas.microsoft.com/office/drawing/2014/main" id="{799B031E-031E-41B7-A090-19C0EA0B05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15885" y="4976943"/>
            <a:ext cx="610264" cy="610264"/>
          </a:xfrm>
          <a:prstGeom prst="rect">
            <a:avLst/>
          </a:prstGeom>
        </p:spPr>
      </p:pic>
      <p:pic>
        <p:nvPicPr>
          <p:cNvPr id="38" name="Image 37">
            <a:extLst>
              <a:ext uri="{FF2B5EF4-FFF2-40B4-BE49-F238E27FC236}">
                <a16:creationId xmlns:a16="http://schemas.microsoft.com/office/drawing/2014/main" id="{123C826F-E7EC-4FA5-AA8F-8373F7C6DD72}"/>
              </a:ext>
            </a:extLst>
          </p:cNvPr>
          <p:cNvPicPr>
            <a:picLocks noChangeAspect="1"/>
          </p:cNvPicPr>
          <p:nvPr/>
        </p:nvPicPr>
        <p:blipFill rotWithShape="1">
          <a:blip r:embed="rId13"/>
          <a:srcRect l="11961" t="8482" r="18214" b="28394"/>
          <a:stretch/>
        </p:blipFill>
        <p:spPr>
          <a:xfrm>
            <a:off x="8394387" y="3476156"/>
            <a:ext cx="1610918" cy="1784921"/>
          </a:xfrm>
          <a:prstGeom prst="rect">
            <a:avLst/>
          </a:prstGeom>
        </p:spPr>
      </p:pic>
      <p:pic>
        <p:nvPicPr>
          <p:cNvPr id="37" name="Graphique 36" descr="Voilier">
            <a:extLst>
              <a:ext uri="{FF2B5EF4-FFF2-40B4-BE49-F238E27FC236}">
                <a16:creationId xmlns:a16="http://schemas.microsoft.com/office/drawing/2014/main" id="{BDBF5E97-BD91-41DD-9E94-339B3EED07A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94387" y="3443179"/>
            <a:ext cx="350966" cy="327420"/>
          </a:xfrm>
          <a:prstGeom prst="rect">
            <a:avLst/>
          </a:prstGeom>
        </p:spPr>
      </p:pic>
      <p:pic>
        <p:nvPicPr>
          <p:cNvPr id="30" name="Image 29">
            <a:hlinkClick r:id="rId16" action="ppaction://hlinksldjump"/>
            <a:extLst>
              <a:ext uri="{FF2B5EF4-FFF2-40B4-BE49-F238E27FC236}">
                <a16:creationId xmlns:a16="http://schemas.microsoft.com/office/drawing/2014/main" id="{B1DD8742-89C5-45ED-8940-3894B5C22E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7465" y="1115636"/>
            <a:ext cx="396006" cy="280641"/>
          </a:xfrm>
          <a:prstGeom prst="rect">
            <a:avLst/>
          </a:prstGeom>
        </p:spPr>
      </p:pic>
      <p:pic>
        <p:nvPicPr>
          <p:cNvPr id="31" name="Image 30">
            <a:hlinkClick r:id="rId17" action="ppaction://hlinksldjump"/>
            <a:extLst>
              <a:ext uri="{FF2B5EF4-FFF2-40B4-BE49-F238E27FC236}">
                <a16:creationId xmlns:a16="http://schemas.microsoft.com/office/drawing/2014/main" id="{81A4A548-0877-4425-858F-5AD133DC20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5082" y="1115636"/>
            <a:ext cx="396006" cy="280641"/>
          </a:xfrm>
          <a:prstGeom prst="rect">
            <a:avLst/>
          </a:prstGeom>
        </p:spPr>
      </p:pic>
    </p:spTree>
    <p:extLst>
      <p:ext uri="{BB962C8B-B14F-4D97-AF65-F5344CB8AC3E}">
        <p14:creationId xmlns:p14="http://schemas.microsoft.com/office/powerpoint/2010/main" val="4158466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9258 -0.00047 L -0.09258 -0.00023 C -0.09062 -0.00278 -0.08893 -0.00533 -0.08711 -0.00695 C -0.08568 -0.00834 -0.08255 -0.00972 -0.08255 -0.00949 C -0.08112 -0.01204 -0.08073 -0.0132 -0.07878 -0.01482 C -0.07812 -0.01551 -0.07734 -0.01574 -0.07656 -0.01621 C -0.07604 -0.0169 -0.07578 -0.01829 -0.07513 -0.01875 C -0.07187 -0.02107 -0.0694 -0.01968 -0.06614 -0.01875 C -0.06484 -0.01829 -0.06354 -0.01783 -0.06237 -0.01736 C -0.06185 -0.01667 -0.06146 -0.01528 -0.06081 -0.01482 C -0.05989 -0.01412 -0.05885 -0.01412 -0.05768 -0.01343 C -0.05703 -0.0132 -0.05638 -0.01273 -0.0556 -0.01227 C -0.05221 -0.00625 -0.05664 -0.0132 -0.05117 -0.00834 C -0.05052 -0.00787 -0.05026 -0.00648 -0.04974 -0.00579 C -0.04909 -0.00509 -0.04805 -0.00509 -0.04739 -0.0044 C -0.04583 -0.00301 -0.04453 -0.00093 -0.04297 0.00069 L -0.03841 0.00602 C -0.03763 0.00671 -0.03698 0.00787 -0.0362 0.00856 C -0.03229 0.0118 -0.03424 0.01041 -0.03086 0.0125 C -0.03034 0.01366 -0.03008 0.01528 -0.0293 0.0162 C -0.02864 0.01713 -0.02786 0.01759 -0.02708 0.01759 C -0.022 0.01828 -0.01693 0.01852 -0.01198 0.01898 C -0.00716 0.01852 -0.00234 0.01921 0.00248 0.01759 C 0.00313 0.01736 0.00274 0.01481 0.00313 0.01366 C 0.00404 0.01041 0.00495 0.00879 0.0069 0.00717 C 0.00833 0.00602 0.0099 0.00555 0.01146 0.00463 C 0.01224 0.00416 0.01302 0.00393 0.01367 0.00324 C 0.01823 -0.00047 0.01563 0.00139 0.02136 -0.00185 L 0.0237 -0.00324 C 0.02435 -0.00371 0.02513 -0.00394 0.02591 -0.0044 C 0.02682 -0.00533 0.02774 -0.00648 0.02878 -0.00695 C 0.03451 -0.01019 0.03386 -0.0088 0.03867 -0.01088 C 0.03945 -0.01134 0.04024 -0.01181 0.04089 -0.01227 C 0.04649 -0.01181 0.05195 -0.01181 0.05742 -0.01088 C 0.05833 -0.01088 0.05912 -0.01019 0.05977 -0.00972 C 0.06055 -0.00903 0.0612 -0.00787 0.06211 -0.00695 C 0.06992 0.00069 0.06003 -0.01019 0.06823 -0.00047 C 0.06966 0.00116 0.07149 0.00231 0.07266 0.00463 C 0.07318 0.00555 0.07357 0.00648 0.07409 0.00717 C 0.07552 0.00903 0.07734 0.01018 0.07865 0.0125 L 0.08242 0.01898 C 0.08333 0.02014 0.08386 0.02176 0.08477 0.02268 C 0.0862 0.02453 0.08802 0.02569 0.08919 0.02801 C 0.09089 0.03055 0.09336 0.03518 0.09531 0.03703 C 0.09636 0.03796 0.0974 0.03796 0.09818 0.03842 C 0.10078 0.03958 0.10078 0.04004 0.10365 0.04097 C 0.1056 0.04143 0.10755 0.0419 0.10964 0.04236 C 0.11315 0.04166 0.11953 0.04097 0.12318 0.03958 C 0.12396 0.03935 0.12474 0.03866 0.12552 0.03842 C 0.12852 0.03703 0.13164 0.03657 0.13464 0.03565 C 0.14219 0.03148 0.13047 0.03796 0.13998 0.0331 C 0.14141 0.03241 0.14284 0.03102 0.14453 0.03055 C 0.14557 0.03009 0.14688 0.02986 0.14805 0.02916 C 0.14974 0.02847 0.15117 0.02754 0.15274 0.02662 L 0.15951 0.02268 C 0.16029 0.02245 0.16094 0.02176 0.16185 0.02153 C 0.16328 0.02106 0.16484 0.02083 0.16641 0.02014 C 0.16706 0.01991 0.16784 0.01921 0.16862 0.01898 C 0.17044 0.01805 0.17266 0.01782 0.17461 0.0162 C 0.17852 0.01296 0.17643 0.01412 0.18073 0.0125 C 0.18425 0.00833 0.18151 0.01088 0.18516 0.00856 C 0.18776 0.00694 0.19024 0.00486 0.19271 0.00324 C 0.19349 0.00301 0.19427 0.00254 0.19492 0.00208 C 0.20091 -0.00301 0.19388 0.00139 0.19961 -0.00185 L 0.23346 -0.00047 C 0.23438 -0.00047 0.23516 0.00023 0.23581 0.00069 C 0.2405 0.00416 0.23724 0.00254 0.24102 0.00463 C 0.24271 0.00555 0.24453 0.00648 0.24623 0.00717 C 0.2474 0.00764 0.24831 0.0081 0.24935 0.00856 C 0.25026 0.00879 0.25091 0.00949 0.25169 0.00972 C 0.25833 0.01296 0.25156 0.00926 0.25703 0.0125 C 0.26055 0.01643 0.25833 0.01458 0.2638 0.01759 L 0.26602 0.01898 C 0.26693 0.02014 0.26784 0.02199 0.26901 0.02268 C 0.27044 0.02384 0.27201 0.02407 0.27357 0.02407 C 0.28477 0.02407 0.2957 0.02315 0.3069 0.02268 C 0.30781 0.02245 0.30886 0.02199 0.3099 0.02153 C 0.3112 0.02106 0.31224 0.02083 0.31354 0.02014 C 0.31484 0.01944 0.31615 0.01828 0.31732 0.01759 C 0.31823 0.01713 0.3194 0.0169 0.32044 0.0162 C 0.32109 0.01597 0.32188 0.01528 0.32266 0.01504 C 0.32656 0.01389 0.33464 0.01296 0.33776 0.0125 L 0.37031 0.01366 C 0.37123 0.01389 0.3724 0.01458 0.37331 0.01504 C 0.37474 0.01574 0.37787 0.01759 0.37787 0.01782 C 0.37891 0.01898 0.37969 0.0206 0.38086 0.02153 C 0.38216 0.02245 0.38333 0.02222 0.38451 0.02268 C 0.38607 0.02361 0.3875 0.02453 0.38906 0.02546 C 0.38984 0.02592 0.39063 0.02592 0.39141 0.02662 C 0.39219 0.02754 0.39284 0.0287 0.39362 0.02916 C 0.39492 0.03009 0.39623 0.03009 0.39753 0.03055 C 0.39831 0.03078 0.39896 0.03148 0.39974 0.03194 C 0.40352 0.03148 0.40729 0.03125 0.41107 0.03055 C 0.41172 0.03032 0.4125 0.0294 0.41328 0.02916 C 0.41576 0.0287 0.41836 0.02847 0.42083 0.02801 C 0.43047 0.02245 0.41511 0.03171 0.42539 0.02407 C 0.42643 0.02338 0.42748 0.02338 0.42839 0.02268 C 0.42982 0.02199 0.43086 0.02106 0.43216 0.02014 C 0.4332 0.01944 0.43412 0.01828 0.43529 0.01759 C 0.43672 0.01666 0.43828 0.01597 0.43971 0.01504 C 0.4405 0.01458 0.44115 0.01412 0.44206 0.01366 C 0.44297 0.01273 0.4444 0.0118 0.44583 0.01111 C 0.44727 0.01041 0.4487 0.01018 0.45026 0.00972 C 0.45261 0.00717 0.45221 0.00717 0.45482 0.00602 C 0.45651 0.00509 0.46094 0.00324 0.46094 0.00347 C 0.46159 0.00254 0.46224 0.00139 0.46302 0.00069 C 0.46524 -0.00093 0.47083 -0.00139 0.47227 -0.00185 C 0.47357 -0.00209 0.47474 -0.00278 0.47617 -0.00324 C 0.47761 -0.00371 0.47891 -0.00394 0.48047 -0.0044 C 0.48451 -0.00394 0.48867 -0.00417 0.49271 -0.00324 C 0.49414 -0.00278 0.4957 -0.00139 0.49714 -0.00047 C 0.50156 0.00185 0.4987 0.00046 0.50547 0.00324 C 0.50612 0.00416 0.50677 0.00532 0.50768 0.00602 C 0.50912 0.00694 0.51224 0.00856 0.51224 0.00879 C 0.51628 0.01319 0.5181 0.01551 0.52279 0.01898 C 0.52422 0.01967 0.52539 0.02037 0.52656 0.02153 C 0.53099 0.02523 0.52656 0.02338 0.53177 0.02662 C 0.53386 0.02801 0.53529 0.02778 0.53724 0.02916 C 0.53802 0.02986 0.53854 0.03148 0.53945 0.03194 C 0.54271 0.03356 0.54883 0.03495 0.55221 0.03565 C 0.55677 0.03541 0.56146 0.03518 0.56589 0.03449 C 0.56706 0.03426 0.57292 0.03241 0.57422 0.03194 C 0.57578 0.03102 0.57878 0.02893 0.58021 0.02801 C 0.5832 0.02616 0.58216 0.02708 0.58542 0.02546 C 0.58633 0.025 0.58711 0.02453 0.58776 0.02407 C 0.59258 0.01597 0.58568 0.02685 0.59154 0.02014 C 0.59258 0.01921 0.5931 0.01736 0.59388 0.0162 C 0.59479 0.01528 0.59609 0.01481 0.59688 0.01366 C 0.60182 0.00764 0.59662 0.01134 0.6013 0.00856 C 0.60261 0.00648 0.60352 0.00463 0.60521 0.00324 C 0.60768 0.00139 0.61432 0.00116 0.61576 0.00069 C 0.61706 0.00046 0.61836 -0.00023 0.61953 -0.00047 C 0.62175 -0.00116 0.62409 -0.00139 0.62617 -0.00185 C 0.6293 -0.00162 0.64662 -0.00324 0.65508 0.00069 C 0.65651 0.00139 0.65794 0.00254 0.65964 0.00324 L 0.66406 0.00602 C 0.66498 0.00625 0.66576 0.00648 0.66641 0.00717 C 0.66706 0.0081 0.66784 0.00926 0.66875 0.00972 C 0.66979 0.01065 0.67109 0.01041 0.6724 0.01111 C 0.6724 0.01134 0.67813 0.01435 0.67917 0.01504 C 0.67995 0.01551 0.68073 0.0162 0.68151 0.0162 C 0.6987 0.0206 0.67734 0.01504 0.69063 0.01898 C 0.69232 0.01944 0.69401 0.01967 0.69583 0.02014 L 0.72982 0.01898 C 0.73138 0.01875 0.73281 0.01805 0.73438 0.01759 C 0.73789 0.01643 0.74167 0.01504 0.74479 0.0125 C 0.74883 0.00903 0.74688 0.01018 0.75091 0.00856 C 0.75169 0.00717 0.75248 0.00578 0.75326 0.00463 C 0.75443 0.00301 0.75586 0.00208 0.75703 0.00069 C 0.75781 2.22222E-6 0.75846 -0.00116 0.75938 -0.00185 C 0.76419 -0.00672 0.76237 -0.00463 0.76602 -0.00695 C 0.7681 -0.00834 0.77005 -0.00972 0.77214 -0.01088 C 0.77279 -0.01134 0.77357 -0.01181 0.77448 -0.01227 C 0.77565 -0.01297 0.77682 -0.01412 0.77826 -0.01482 C 0.77917 -0.01551 0.78008 -0.01574 0.78125 -0.01621 C 0.78203 -0.01644 0.78268 -0.0169 0.78346 -0.01736 L 0.83998 -0.01621 C 0.84232 -0.01597 0.84479 -0.0132 0.84688 -0.01227 C 0.84831 -0.01158 0.85 -0.01134 0.85143 -0.01088 C 0.85221 -0.01042 0.853 -0.00996 0.85378 -0.00972 C 0.85469 -0.00926 0.85573 -0.0088 0.85677 -0.00834 C 0.8582 -0.00764 0.8612 -0.00579 0.8612 -0.00556 C 0.86159 -0.0044 0.86185 -0.00278 0.86276 -0.00185 C 0.86524 0.00092 0.86758 0.00023 0.87031 0.00208 C 0.87136 0.00278 0.87227 0.00393 0.87331 0.00463 C 0.87422 0.00532 0.87539 0.00532 0.87643 0.00602 C 0.87708 0.00625 0.87787 0.00671 0.87865 0.00717 C 0.8875 0.00671 0.89623 0.00671 0.90508 0.00602 C 0.90586 0.00578 0.90664 0.00509 0.90729 0.00463 C 0.92005 -0.00162 0.89844 0.00972 0.91406 0.00069 C 0.91498 0.00023 0.91615 2.22222E-6 0.91719 -0.00047 C 0.91784 -0.00093 0.91862 -0.00162 0.9194 -0.00185 C 0.92109 -0.00255 0.92292 -0.00255 0.92461 -0.00324 C 0.92787 -0.00417 0.92865 -0.00556 0.93216 -0.00579 C 0.94557 -0.00648 0.95886 -0.00672 0.9724 -0.00695 L 0.97852 -0.00972 " pathEditMode="relative" rAng="0" ptsTypes="AAAAAAAAAAAAAAAAAAAAAAAAAAAAAAAAAAAAAAAAAAAAAAAAAAAAAAAAAAAAAAAAAAAAAAAAAAAAAAAAAAAAAAAAAAAAAAAAAAAAAAAAAAAAAAAAAAAAAAAAAAAAAAAAAAAAAAAAAAAAAAAAAAAAAAAAAAAAAAAAAAAAAAAAAAAAAAAA">
                                      <p:cBhvr>
                                        <p:cTn id="6" dur="20000" fill="hold"/>
                                        <p:tgtEl>
                                          <p:spTgt spid="1030"/>
                                        </p:tgtEl>
                                        <p:attrNameLst>
                                          <p:attrName>ppt_x</p:attrName>
                                          <p:attrName>ppt_y</p:attrName>
                                        </p:attrNameLst>
                                      </p:cBhvr>
                                      <p:rCtr x="53555" y="1157"/>
                                    </p:animMotion>
                                  </p:childTnLst>
                                </p:cTn>
                              </p:par>
                              <p:par>
                                <p:cTn id="7" presetID="8" presetClass="emph" presetSubtype="0" fill="hold" nodeType="withEffect">
                                  <p:stCondLst>
                                    <p:cond delay="0"/>
                                  </p:stCondLst>
                                  <p:childTnLst>
                                    <p:animRot by="21600000">
                                      <p:cBhvr>
                                        <p:cTn id="8" dur="20000" fill="hold"/>
                                        <p:tgtEl>
                                          <p:spTgt spid="36"/>
                                        </p:tgtEl>
                                        <p:attrNameLst>
                                          <p:attrName>r</p:attrName>
                                        </p:attrNameLst>
                                      </p:cBhvr>
                                    </p:animRot>
                                  </p:childTnLst>
                                </p:cTn>
                              </p:par>
                              <p:par>
                                <p:cTn id="9" presetID="0" presetClass="path" presetSubtype="0" accel="50000" decel="50000" fill="hold" nodeType="withEffect">
                                  <p:stCondLst>
                                    <p:cond delay="0"/>
                                  </p:stCondLst>
                                  <p:childTnLst>
                                    <p:animMotion origin="layout" path="M 0.00053 -0.00301 L 0.00053 -0.00301 C 0.00118 0.00023 0.00183 0.00393 0.00261 0.00717 C 0.003 0.00856 0.00378 0.00972 0.00404 0.01111 C 0.00469 0.01365 0.00508 0.0162 0.0056 0.01898 C 0.00586 0.02013 0.00612 0.02152 0.00625 0.02268 C 0.00652 0.025 0.00678 0.02708 0.00704 0.02916 C 0.00717 0.03055 0.00756 0.03171 0.00769 0.0331 C 0.00808 0.03495 0.00808 0.03657 0.00847 0.03842 C 0.00886 0.03981 0.00951 0.04074 0.0099 0.04213 C 0.01146 0.04861 0.01107 0.0493 0.01211 0.05509 C 0.01277 0.05879 0.01342 0.06388 0.01498 0.06689 C 0.01563 0.06782 0.01654 0.06851 0.01719 0.06944 C 0.01771 0.0706 0.0181 0.07199 0.01862 0.07338 C 0.01915 0.0743 0.0198 0.07476 0.02019 0.07592 C 0.02058 0.07708 0.02045 0.07847 0.02084 0.07986 C 0.02305 0.0875 0.02214 0.08009 0.02592 0.09004 C 0.02787 0.09537 0.0267 0.09305 0.02956 0.09652 C 0.02982 0.09791 0.02995 0.0993 0.03034 0.10046 C 0.03099 0.10254 0.03295 0.10439 0.03399 0.10555 C 0.03451 0.10694 0.03477 0.10833 0.03542 0.10949 C 0.03607 0.11064 0.03698 0.11111 0.03763 0.11203 C 0.03816 0.11296 0.03855 0.11388 0.03907 0.11481 C 0.03972 0.11574 0.04063 0.1162 0.04128 0.11736 C 0.04206 0.11851 0.04258 0.1199 0.04349 0.12129 C 0.04415 0.12222 0.04493 0.12291 0.04558 0.12384 C 0.0461 0.12453 0.04649 0.12569 0.04714 0.12638 C 0.04779 0.12731 0.04857 0.12801 0.04922 0.12893 C 0.053 0.13449 0.05 0.13078 0.05287 0.1368 C 0.05521 0.14166 0.05547 0.14143 0.05795 0.14444 C 0.0586 0.14629 0.05977 0.14976 0.06094 0.15092 C 0.06159 0.15162 0.06237 0.15162 0.06316 0.15231 C 0.06394 0.15301 0.06459 0.15393 0.06524 0.15486 C 0.06915 0.16527 0.06407 0.15277 0.06888 0.16134 C 0.06954 0.1625 0.0698 0.16412 0.07032 0.16527 C 0.07097 0.1662 0.07188 0.16689 0.07253 0.16782 C 0.07409 0.1699 0.07409 0.17176 0.07618 0.17291 C 0.07813 0.1743 0.08008 0.17453 0.08204 0.17546 C 0.08412 0.17685 0.08464 0.17662 0.08646 0.17939 C 0.0875 0.18101 0.08933 0.18472 0.08933 0.18472 C 0.08959 0.18588 0.08972 0.18726 0.09011 0.18842 C 0.0905 0.18981 0.09128 0.19097 0.09154 0.19236 C 0.09193 0.1949 0.09206 0.19768 0.09219 0.20023 C 0.09258 0.20439 0.09258 0.20879 0.09297 0.21319 C 0.0931 0.21458 0.09375 0.21713 0.09375 0.21713 " pathEditMode="relative" ptsTypes="AAAAAAAAAAAAAAAAAAAAAAAAAAAAAAAAAAAAAAAAAAAAA">
                                      <p:cBhvr>
                                        <p:cTn id="10" dur="10000" fill="hold"/>
                                        <p:tgtEl>
                                          <p:spTgt spid="3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7542AA4-5CEA-44F0-9D39-79B69A58FCE1}"/>
              </a:ext>
            </a:extLst>
          </p:cNvPr>
          <p:cNvPicPr>
            <a:picLocks noChangeAspect="1"/>
          </p:cNvPicPr>
          <p:nvPr/>
        </p:nvPicPr>
        <p:blipFill rotWithShape="1">
          <a:blip r:embed="rId2"/>
          <a:srcRect r="24988"/>
          <a:stretch/>
        </p:blipFill>
        <p:spPr>
          <a:xfrm>
            <a:off x="10439772" y="5997585"/>
            <a:ext cx="1752227" cy="1106767"/>
          </a:xfrm>
          <a:prstGeom prst="rect">
            <a:avLst/>
          </a:prstGeom>
        </p:spPr>
      </p:pic>
      <p:pic>
        <p:nvPicPr>
          <p:cNvPr id="15" name="Image 14">
            <a:extLst>
              <a:ext uri="{FF2B5EF4-FFF2-40B4-BE49-F238E27FC236}">
                <a16:creationId xmlns:a16="http://schemas.microsoft.com/office/drawing/2014/main" id="{A0E6EC2A-B753-47E7-969D-1A56FDFA5606}"/>
              </a:ext>
            </a:extLst>
          </p:cNvPr>
          <p:cNvPicPr>
            <a:picLocks noChangeAspect="1"/>
          </p:cNvPicPr>
          <p:nvPr/>
        </p:nvPicPr>
        <p:blipFill>
          <a:blip r:embed="rId2"/>
          <a:stretch>
            <a:fillRect/>
          </a:stretch>
        </p:blipFill>
        <p:spPr>
          <a:xfrm>
            <a:off x="8535741" y="5978459"/>
            <a:ext cx="2370615" cy="1123196"/>
          </a:xfrm>
          <a:prstGeom prst="rect">
            <a:avLst/>
          </a:prstGeom>
        </p:spPr>
      </p:pic>
      <p:pic>
        <p:nvPicPr>
          <p:cNvPr id="14" name="Image 13">
            <a:extLst>
              <a:ext uri="{FF2B5EF4-FFF2-40B4-BE49-F238E27FC236}">
                <a16:creationId xmlns:a16="http://schemas.microsoft.com/office/drawing/2014/main" id="{F97B700F-1346-43B0-85A6-39DDDCD31526}"/>
              </a:ext>
            </a:extLst>
          </p:cNvPr>
          <p:cNvPicPr>
            <a:picLocks noChangeAspect="1"/>
          </p:cNvPicPr>
          <p:nvPr/>
        </p:nvPicPr>
        <p:blipFill>
          <a:blip r:embed="rId2"/>
          <a:stretch>
            <a:fillRect/>
          </a:stretch>
        </p:blipFill>
        <p:spPr>
          <a:xfrm>
            <a:off x="6961416" y="6040251"/>
            <a:ext cx="2192713" cy="1038906"/>
          </a:xfrm>
          <a:prstGeom prst="rect">
            <a:avLst/>
          </a:prstGeom>
        </p:spPr>
      </p:pic>
      <p:pic>
        <p:nvPicPr>
          <p:cNvPr id="12" name="Image 11">
            <a:extLst>
              <a:ext uri="{FF2B5EF4-FFF2-40B4-BE49-F238E27FC236}">
                <a16:creationId xmlns:a16="http://schemas.microsoft.com/office/drawing/2014/main" id="{18EF59BD-8AE4-4BAA-B5E1-8474DB0DE629}"/>
              </a:ext>
            </a:extLst>
          </p:cNvPr>
          <p:cNvPicPr>
            <a:picLocks noChangeAspect="1"/>
          </p:cNvPicPr>
          <p:nvPr/>
        </p:nvPicPr>
        <p:blipFill>
          <a:blip r:embed="rId2"/>
          <a:stretch>
            <a:fillRect/>
          </a:stretch>
        </p:blipFill>
        <p:spPr>
          <a:xfrm>
            <a:off x="5117146" y="6062749"/>
            <a:ext cx="2207965" cy="1046132"/>
          </a:xfrm>
          <a:prstGeom prst="rect">
            <a:avLst/>
          </a:prstGeom>
        </p:spPr>
      </p:pic>
      <p:pic>
        <p:nvPicPr>
          <p:cNvPr id="9" name="Image 8">
            <a:extLst>
              <a:ext uri="{FF2B5EF4-FFF2-40B4-BE49-F238E27FC236}">
                <a16:creationId xmlns:a16="http://schemas.microsoft.com/office/drawing/2014/main" id="{29FBFC79-49ED-4E27-A05E-88CC9D354D2D}"/>
              </a:ext>
            </a:extLst>
          </p:cNvPr>
          <p:cNvPicPr>
            <a:picLocks noChangeAspect="1"/>
          </p:cNvPicPr>
          <p:nvPr/>
        </p:nvPicPr>
        <p:blipFill>
          <a:blip r:embed="rId2"/>
          <a:stretch>
            <a:fillRect/>
          </a:stretch>
        </p:blipFill>
        <p:spPr>
          <a:xfrm>
            <a:off x="3417905" y="6069975"/>
            <a:ext cx="2192713" cy="1038906"/>
          </a:xfrm>
          <a:prstGeom prst="rect">
            <a:avLst/>
          </a:prstGeom>
        </p:spPr>
      </p:pic>
      <p:pic>
        <p:nvPicPr>
          <p:cNvPr id="8" name="Image 7">
            <a:extLst>
              <a:ext uri="{FF2B5EF4-FFF2-40B4-BE49-F238E27FC236}">
                <a16:creationId xmlns:a16="http://schemas.microsoft.com/office/drawing/2014/main" id="{04BFBFFF-EAC2-4159-BEF5-55F3C9169662}"/>
              </a:ext>
            </a:extLst>
          </p:cNvPr>
          <p:cNvPicPr>
            <a:picLocks noChangeAspect="1"/>
          </p:cNvPicPr>
          <p:nvPr/>
        </p:nvPicPr>
        <p:blipFill>
          <a:blip r:embed="rId2"/>
          <a:stretch>
            <a:fillRect/>
          </a:stretch>
        </p:blipFill>
        <p:spPr>
          <a:xfrm>
            <a:off x="2019116" y="6062749"/>
            <a:ext cx="2192713" cy="1038906"/>
          </a:xfrm>
          <a:prstGeom prst="rect">
            <a:avLst/>
          </a:prstGeom>
        </p:spPr>
      </p:pic>
      <p:sp>
        <p:nvSpPr>
          <p:cNvPr id="4" name="Rectangle 3">
            <a:extLst>
              <a:ext uri="{FF2B5EF4-FFF2-40B4-BE49-F238E27FC236}">
                <a16:creationId xmlns:a16="http://schemas.microsoft.com/office/drawing/2014/main" id="{AA91D2E4-EE42-436C-A1D0-821C68B42112}"/>
              </a:ext>
            </a:extLst>
          </p:cNvPr>
          <p:cNvSpPr/>
          <p:nvPr/>
        </p:nvSpPr>
        <p:spPr>
          <a:xfrm>
            <a:off x="0" y="-58272"/>
            <a:ext cx="12192000" cy="1642369"/>
          </a:xfrm>
          <a:prstGeom prst="rect">
            <a:avLst/>
          </a:prstGeom>
          <a:solidFill>
            <a:srgbClr val="0F73B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hlinkClick r:id="rId3" action="ppaction://hlinksldjump"/>
            <a:extLst>
              <a:ext uri="{FF2B5EF4-FFF2-40B4-BE49-F238E27FC236}">
                <a16:creationId xmlns:a16="http://schemas.microsoft.com/office/drawing/2014/main" id="{3A4E70D2-F47E-4C92-9689-7FAF7944E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12" y="79899"/>
            <a:ext cx="1932062" cy="1366028"/>
          </a:xfrm>
          <a:prstGeom prst="rect">
            <a:avLst/>
          </a:prstGeom>
        </p:spPr>
      </p:pic>
      <p:sp>
        <p:nvSpPr>
          <p:cNvPr id="11" name="ZoneTexte 10">
            <a:extLst>
              <a:ext uri="{FF2B5EF4-FFF2-40B4-BE49-F238E27FC236}">
                <a16:creationId xmlns:a16="http://schemas.microsoft.com/office/drawing/2014/main" id="{FF32508A-D5E0-4056-9C0A-DE04D6DAD5E7}"/>
              </a:ext>
            </a:extLst>
          </p:cNvPr>
          <p:cNvSpPr txBox="1"/>
          <p:nvPr/>
        </p:nvSpPr>
        <p:spPr>
          <a:xfrm>
            <a:off x="3060679" y="1076595"/>
            <a:ext cx="3160449" cy="369332"/>
          </a:xfrm>
          <a:prstGeom prst="rect">
            <a:avLst/>
          </a:prstGeom>
          <a:noFill/>
        </p:spPr>
        <p:txBody>
          <a:bodyPr wrap="square" rtlCol="0">
            <a:spAutoFit/>
          </a:bodyPr>
          <a:lstStyle/>
          <a:p>
            <a:r>
              <a:rPr lang="fr-FR" dirty="0">
                <a:solidFill>
                  <a:schemeClr val="bg1"/>
                </a:solidFill>
                <a:latin typeface="Museo 700" panose="02000000000000000000" pitchFamily="50" charset="0"/>
              </a:rPr>
              <a:t>Le Costa </a:t>
            </a:r>
            <a:r>
              <a:rPr lang="fr-FR" dirty="0" err="1">
                <a:solidFill>
                  <a:schemeClr val="bg1"/>
                </a:solidFill>
                <a:latin typeface="Museo 700" panose="02000000000000000000" pitchFamily="50" charset="0"/>
              </a:rPr>
              <a:t>Mediterranea</a:t>
            </a:r>
            <a:endParaRPr lang="fr-FR" dirty="0">
              <a:solidFill>
                <a:schemeClr val="bg1"/>
              </a:solidFill>
              <a:latin typeface="Museo 700" panose="02000000000000000000" pitchFamily="50" charset="0"/>
            </a:endParaRPr>
          </a:p>
        </p:txBody>
      </p:sp>
      <p:sp>
        <p:nvSpPr>
          <p:cNvPr id="3" name="ZoneTexte 2">
            <a:extLst>
              <a:ext uri="{FF2B5EF4-FFF2-40B4-BE49-F238E27FC236}">
                <a16:creationId xmlns:a16="http://schemas.microsoft.com/office/drawing/2014/main" id="{5E489A16-6DEB-4237-9475-B49E7E1E5B96}"/>
              </a:ext>
            </a:extLst>
          </p:cNvPr>
          <p:cNvSpPr txBox="1"/>
          <p:nvPr/>
        </p:nvSpPr>
        <p:spPr>
          <a:xfrm>
            <a:off x="9476544" y="1078992"/>
            <a:ext cx="1624614" cy="369332"/>
          </a:xfrm>
          <a:prstGeom prst="rect">
            <a:avLst/>
          </a:prstGeom>
          <a:noFill/>
        </p:spPr>
        <p:txBody>
          <a:bodyPr wrap="square" rtlCol="0">
            <a:spAutoFit/>
          </a:bodyPr>
          <a:lstStyle/>
          <a:p>
            <a:pPr algn="r"/>
            <a:r>
              <a:rPr lang="fr-FR" dirty="0">
                <a:solidFill>
                  <a:schemeClr val="bg1"/>
                </a:solidFill>
                <a:latin typeface="Museo 700" panose="02000000000000000000" pitchFamily="50" charset="0"/>
              </a:rPr>
              <a:t>Contact</a:t>
            </a:r>
          </a:p>
        </p:txBody>
      </p:sp>
      <p:sp>
        <p:nvSpPr>
          <p:cNvPr id="5" name="ZoneTexte 4">
            <a:extLst>
              <a:ext uri="{FF2B5EF4-FFF2-40B4-BE49-F238E27FC236}">
                <a16:creationId xmlns:a16="http://schemas.microsoft.com/office/drawing/2014/main" id="{AE4ABEBA-75C9-4344-9A4D-E16674ADF212}"/>
              </a:ext>
            </a:extLst>
          </p:cNvPr>
          <p:cNvSpPr txBox="1"/>
          <p:nvPr/>
        </p:nvSpPr>
        <p:spPr>
          <a:xfrm>
            <a:off x="6096000" y="1076595"/>
            <a:ext cx="3160450" cy="369332"/>
          </a:xfrm>
          <a:prstGeom prst="rect">
            <a:avLst/>
          </a:prstGeom>
          <a:noFill/>
        </p:spPr>
        <p:txBody>
          <a:bodyPr wrap="square" rtlCol="0">
            <a:spAutoFit/>
          </a:bodyPr>
          <a:lstStyle/>
          <a:p>
            <a:pPr algn="ctr"/>
            <a:r>
              <a:rPr lang="fr-FR" dirty="0">
                <a:solidFill>
                  <a:schemeClr val="accent4">
                    <a:lumMod val="60000"/>
                    <a:lumOff val="40000"/>
                  </a:schemeClr>
                </a:solidFill>
                <a:latin typeface="Museo 700" panose="02000000000000000000" pitchFamily="50" charset="0"/>
              </a:rPr>
              <a:t>Notre itinéraire </a:t>
            </a:r>
          </a:p>
        </p:txBody>
      </p:sp>
      <p:pic>
        <p:nvPicPr>
          <p:cNvPr id="7" name="Image 6">
            <a:extLst>
              <a:ext uri="{FF2B5EF4-FFF2-40B4-BE49-F238E27FC236}">
                <a16:creationId xmlns:a16="http://schemas.microsoft.com/office/drawing/2014/main" id="{A2AA8A3E-3668-4430-BAD9-D2E284AEA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56" y="6099698"/>
            <a:ext cx="2064615" cy="979459"/>
          </a:xfrm>
          <a:prstGeom prst="rect">
            <a:avLst/>
          </a:prstGeom>
        </p:spPr>
      </p:pic>
      <p:pic>
        <p:nvPicPr>
          <p:cNvPr id="17" name="Image 16">
            <a:extLst>
              <a:ext uri="{FF2B5EF4-FFF2-40B4-BE49-F238E27FC236}">
                <a16:creationId xmlns:a16="http://schemas.microsoft.com/office/drawing/2014/main" id="{F0770EBE-4BE8-4DA1-8901-8027D0E41CA9}"/>
              </a:ext>
            </a:extLst>
          </p:cNvPr>
          <p:cNvPicPr>
            <a:picLocks noChangeAspect="1"/>
          </p:cNvPicPr>
          <p:nvPr/>
        </p:nvPicPr>
        <p:blipFill rotWithShape="1">
          <a:blip r:embed="rId2"/>
          <a:srcRect l="53285"/>
          <a:stretch/>
        </p:blipFill>
        <p:spPr>
          <a:xfrm>
            <a:off x="-995" y="6067885"/>
            <a:ext cx="960640" cy="974323"/>
          </a:xfrm>
          <a:prstGeom prst="rect">
            <a:avLst/>
          </a:prstGeom>
        </p:spPr>
      </p:pic>
      <p:pic>
        <p:nvPicPr>
          <p:cNvPr id="1030" name="Picture 6" descr="Image associÃ©e">
            <a:extLst>
              <a:ext uri="{FF2B5EF4-FFF2-40B4-BE49-F238E27FC236}">
                <a16:creationId xmlns:a16="http://schemas.microsoft.com/office/drawing/2014/main" id="{604C8330-E555-4337-97C3-10D82C3A0D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58" y="5579264"/>
            <a:ext cx="867969" cy="882680"/>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hlinkClick r:id="rId7" action="ppaction://hlinksldjump"/>
            <a:extLst>
              <a:ext uri="{FF2B5EF4-FFF2-40B4-BE49-F238E27FC236}">
                <a16:creationId xmlns:a16="http://schemas.microsoft.com/office/drawing/2014/main" id="{5989E5B3-E16F-47FB-BB38-A6D1313F5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9586" y="1115636"/>
            <a:ext cx="396006" cy="280641"/>
          </a:xfrm>
          <a:prstGeom prst="rect">
            <a:avLst/>
          </a:prstGeom>
        </p:spPr>
      </p:pic>
      <p:sp>
        <p:nvSpPr>
          <p:cNvPr id="6" name="ZoneTexte 5">
            <a:extLst>
              <a:ext uri="{FF2B5EF4-FFF2-40B4-BE49-F238E27FC236}">
                <a16:creationId xmlns:a16="http://schemas.microsoft.com/office/drawing/2014/main" id="{EABEBF26-74EE-43DC-8828-627F486DB274}"/>
              </a:ext>
            </a:extLst>
          </p:cNvPr>
          <p:cNvSpPr txBox="1"/>
          <p:nvPr/>
        </p:nvSpPr>
        <p:spPr>
          <a:xfrm>
            <a:off x="1257017" y="3298858"/>
            <a:ext cx="1858455" cy="369332"/>
          </a:xfrm>
          <a:prstGeom prst="rect">
            <a:avLst/>
          </a:prstGeom>
          <a:noFill/>
        </p:spPr>
        <p:txBody>
          <a:bodyPr wrap="square" rtlCol="0">
            <a:spAutoFit/>
          </a:bodyPr>
          <a:lstStyle/>
          <a:p>
            <a:r>
              <a:rPr lang="fr-FR">
                <a:solidFill>
                  <a:srgbClr val="0F73B1"/>
                </a:solidFill>
                <a:latin typeface="Museo 700" panose="02000000000000000000" pitchFamily="50" charset="0"/>
              </a:rPr>
              <a:t>Jour 2 Bari  </a:t>
            </a:r>
            <a:endParaRPr lang="fr-FR" dirty="0">
              <a:solidFill>
                <a:srgbClr val="0F73B1"/>
              </a:solidFill>
              <a:latin typeface="Museo 700" panose="02000000000000000000" pitchFamily="50" charset="0"/>
            </a:endParaRPr>
          </a:p>
        </p:txBody>
      </p:sp>
      <p:sp>
        <p:nvSpPr>
          <p:cNvPr id="18" name="Rectangle 17">
            <a:extLst>
              <a:ext uri="{FF2B5EF4-FFF2-40B4-BE49-F238E27FC236}">
                <a16:creationId xmlns:a16="http://schemas.microsoft.com/office/drawing/2014/main" id="{0DBB8D9A-9801-4F59-B39A-92AA843DC570}"/>
              </a:ext>
            </a:extLst>
          </p:cNvPr>
          <p:cNvSpPr/>
          <p:nvPr/>
        </p:nvSpPr>
        <p:spPr>
          <a:xfrm>
            <a:off x="3244597" y="3354956"/>
            <a:ext cx="3326745" cy="307777"/>
          </a:xfrm>
          <a:prstGeom prst="rect">
            <a:avLst/>
          </a:prstGeom>
        </p:spPr>
        <p:txBody>
          <a:bodyPr wrap="none">
            <a:spAutoFit/>
          </a:bodyPr>
          <a:lstStyle/>
          <a:p>
            <a:r>
              <a:rPr lang="fr-FR" sz="1400" dirty="0">
                <a:solidFill>
                  <a:srgbClr val="FFC000"/>
                </a:solidFill>
                <a:latin typeface="Book Antiqua" panose="02040602050305030304" pitchFamily="18" charset="0"/>
                <a:cs typeface="AngsanaUPC" panose="020B0502040204020203" pitchFamily="18" charset="-34"/>
              </a:rPr>
              <a:t>14 Oct. 2020 Arrivée 14:00 Départ 20:00</a:t>
            </a:r>
          </a:p>
        </p:txBody>
      </p:sp>
      <p:sp>
        <p:nvSpPr>
          <p:cNvPr id="19" name="ZoneTexte 18">
            <a:extLst>
              <a:ext uri="{FF2B5EF4-FFF2-40B4-BE49-F238E27FC236}">
                <a16:creationId xmlns:a16="http://schemas.microsoft.com/office/drawing/2014/main" id="{EA9CB32D-F5C1-488B-8F91-93F78EF2A96C}"/>
              </a:ext>
            </a:extLst>
          </p:cNvPr>
          <p:cNvSpPr txBox="1"/>
          <p:nvPr/>
        </p:nvSpPr>
        <p:spPr>
          <a:xfrm>
            <a:off x="1124933" y="3666346"/>
            <a:ext cx="6421061" cy="1873270"/>
          </a:xfrm>
          <a:prstGeom prst="snip2DiagRect">
            <a:avLst/>
          </a:prstGeom>
          <a:noFill/>
          <a:ln>
            <a:noFill/>
          </a:ln>
        </p:spPr>
        <p:txBody>
          <a:bodyPr wrap="square" rtlCol="0">
            <a:spAutoFit/>
          </a:bodyPr>
          <a:lstStyle/>
          <a:p>
            <a:pPr algn="just"/>
            <a:r>
              <a:rPr lang="fr-FR" sz="1600" dirty="0">
                <a:latin typeface="Book Antiqua" panose="02040602050305030304" pitchFamily="18" charset="0"/>
              </a:rPr>
              <a:t>Lors de votre escale à Bari, pensez </a:t>
            </a:r>
            <a:r>
              <a:rPr lang="fr-FR" sz="1600">
                <a:latin typeface="Book Antiqua" panose="02040602050305030304" pitchFamily="18" charset="0"/>
              </a:rPr>
              <a:t>à visiter </a:t>
            </a:r>
            <a:r>
              <a:rPr lang="fr-FR" sz="1600" dirty="0">
                <a:latin typeface="Book Antiqua" panose="02040602050305030304" pitchFamily="18" charset="0"/>
              </a:rPr>
              <a:t>cette ville riche en histoire</a:t>
            </a:r>
            <a:r>
              <a:rPr lang="fr-FR" sz="1400" dirty="0">
                <a:latin typeface="Book Antiqua" panose="02040602050305030304" pitchFamily="18" charset="0"/>
              </a:rPr>
              <a:t>. </a:t>
            </a:r>
            <a:r>
              <a:rPr lang="fr-FR" sz="1600" dirty="0">
                <a:latin typeface="Book Antiqua" panose="02040602050305030304" pitchFamily="18" charset="0"/>
              </a:rPr>
              <a:t>Partez à la découverte de Matera, à 80 km au sud, élue capitale européenne de la culture 2019. </a:t>
            </a:r>
          </a:p>
          <a:p>
            <a:pPr algn="just"/>
            <a:r>
              <a:rPr lang="fr-FR" sz="1600" dirty="0" err="1">
                <a:latin typeface="Book Antiqua" panose="02040602050305030304" pitchFamily="18" charset="0"/>
              </a:rPr>
              <a:t>Barivecchia</a:t>
            </a:r>
            <a:r>
              <a:rPr lang="fr-FR" sz="1600" dirty="0">
                <a:latin typeface="Book Antiqua" panose="02040602050305030304" pitchFamily="18" charset="0"/>
              </a:rPr>
              <a:t>, la petite province de Bari, abrite la basilique romane Saint Nicolas et la cathédrale San Sabino, ainsi que plusieurs petites églises.</a:t>
            </a:r>
          </a:p>
        </p:txBody>
      </p:sp>
      <p:pic>
        <p:nvPicPr>
          <p:cNvPr id="27" name="Image 26">
            <a:extLst>
              <a:ext uri="{FF2B5EF4-FFF2-40B4-BE49-F238E27FC236}">
                <a16:creationId xmlns:a16="http://schemas.microsoft.com/office/drawing/2014/main" id="{AAF77334-2E51-4780-99D6-ED6D3F519B59}"/>
              </a:ext>
            </a:extLst>
          </p:cNvPr>
          <p:cNvPicPr>
            <a:picLocks noChangeAspect="1"/>
          </p:cNvPicPr>
          <p:nvPr/>
        </p:nvPicPr>
        <p:blipFill rotWithShape="1">
          <a:blip r:embed="rId9"/>
          <a:srcRect l="1742" t="22519" r="1796" b="42460"/>
          <a:stretch/>
        </p:blipFill>
        <p:spPr>
          <a:xfrm>
            <a:off x="225212" y="1690010"/>
            <a:ext cx="11760666" cy="1455902"/>
          </a:xfrm>
          <a:prstGeom prst="rect">
            <a:avLst/>
          </a:prstGeom>
        </p:spPr>
      </p:pic>
      <p:cxnSp>
        <p:nvCxnSpPr>
          <p:cNvPr id="39" name="Connecteur droit 38">
            <a:extLst>
              <a:ext uri="{FF2B5EF4-FFF2-40B4-BE49-F238E27FC236}">
                <a16:creationId xmlns:a16="http://schemas.microsoft.com/office/drawing/2014/main" id="{3519BC13-7DF7-48F0-A77F-C3028D5CCCB5}"/>
              </a:ext>
            </a:extLst>
          </p:cNvPr>
          <p:cNvCxnSpPr/>
          <p:nvPr/>
        </p:nvCxnSpPr>
        <p:spPr>
          <a:xfrm>
            <a:off x="1259363" y="3790765"/>
            <a:ext cx="0" cy="36398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980EDEB9-B53B-46EB-A554-B89C6B923827}"/>
              </a:ext>
            </a:extLst>
          </p:cNvPr>
          <p:cNvCxnSpPr/>
          <p:nvPr/>
        </p:nvCxnSpPr>
        <p:spPr>
          <a:xfrm>
            <a:off x="1259363" y="3790765"/>
            <a:ext cx="3208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1" name="Image 40">
            <a:hlinkClick r:id="rId10" action="ppaction://hlinksldjump"/>
            <a:extLst>
              <a:ext uri="{FF2B5EF4-FFF2-40B4-BE49-F238E27FC236}">
                <a16:creationId xmlns:a16="http://schemas.microsoft.com/office/drawing/2014/main" id="{E54535CB-6167-418B-99C5-3934393F64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15885" y="4976943"/>
            <a:ext cx="610264" cy="610264"/>
          </a:xfrm>
          <a:prstGeom prst="rect">
            <a:avLst/>
          </a:prstGeom>
        </p:spPr>
      </p:pic>
      <p:pic>
        <p:nvPicPr>
          <p:cNvPr id="43" name="Image 42">
            <a:extLst>
              <a:ext uri="{FF2B5EF4-FFF2-40B4-BE49-F238E27FC236}">
                <a16:creationId xmlns:a16="http://schemas.microsoft.com/office/drawing/2014/main" id="{6AB9B369-17EC-44DC-965D-41C80DB9E215}"/>
              </a:ext>
            </a:extLst>
          </p:cNvPr>
          <p:cNvPicPr>
            <a:picLocks noChangeAspect="1"/>
          </p:cNvPicPr>
          <p:nvPr/>
        </p:nvPicPr>
        <p:blipFill rotWithShape="1">
          <a:blip r:embed="rId12"/>
          <a:srcRect l="11961" t="8482" r="18214" b="28394"/>
          <a:stretch/>
        </p:blipFill>
        <p:spPr>
          <a:xfrm>
            <a:off x="8394387" y="3476156"/>
            <a:ext cx="1610918" cy="1784921"/>
          </a:xfrm>
          <a:prstGeom prst="rect">
            <a:avLst/>
          </a:prstGeom>
        </p:spPr>
      </p:pic>
      <p:pic>
        <p:nvPicPr>
          <p:cNvPr id="44" name="Graphique 43" descr="Voilier">
            <a:extLst>
              <a:ext uri="{FF2B5EF4-FFF2-40B4-BE49-F238E27FC236}">
                <a16:creationId xmlns:a16="http://schemas.microsoft.com/office/drawing/2014/main" id="{F14C6246-0764-4ECA-8DF7-18F81BA196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76544" y="4876500"/>
            <a:ext cx="350966" cy="327420"/>
          </a:xfrm>
          <a:prstGeom prst="rect">
            <a:avLst/>
          </a:prstGeom>
        </p:spPr>
      </p:pic>
      <p:pic>
        <p:nvPicPr>
          <p:cNvPr id="28" name="Image 27">
            <a:hlinkClick r:id="rId15" action="ppaction://hlinksldjump"/>
            <a:extLst>
              <a:ext uri="{FF2B5EF4-FFF2-40B4-BE49-F238E27FC236}">
                <a16:creationId xmlns:a16="http://schemas.microsoft.com/office/drawing/2014/main" id="{36E0AA95-009F-4924-938B-C539CD5C31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7465" y="1115636"/>
            <a:ext cx="396006" cy="280641"/>
          </a:xfrm>
          <a:prstGeom prst="rect">
            <a:avLst/>
          </a:prstGeom>
        </p:spPr>
      </p:pic>
      <p:pic>
        <p:nvPicPr>
          <p:cNvPr id="29" name="Image 28">
            <a:hlinkClick r:id="rId16" action="ppaction://hlinksldjump"/>
            <a:extLst>
              <a:ext uri="{FF2B5EF4-FFF2-40B4-BE49-F238E27FC236}">
                <a16:creationId xmlns:a16="http://schemas.microsoft.com/office/drawing/2014/main" id="{1F59F0A7-A630-4BA2-A424-5C7162FFE0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5082" y="1115636"/>
            <a:ext cx="396006" cy="280641"/>
          </a:xfrm>
          <a:prstGeom prst="rect">
            <a:avLst/>
          </a:prstGeom>
        </p:spPr>
      </p:pic>
    </p:spTree>
    <p:extLst>
      <p:ext uri="{BB962C8B-B14F-4D97-AF65-F5344CB8AC3E}">
        <p14:creationId xmlns:p14="http://schemas.microsoft.com/office/powerpoint/2010/main" val="690431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9258 -0.00047 L -0.09258 -0.00023 C -0.09062 -0.00278 -0.08893 -0.00533 -0.08711 -0.00695 C -0.08568 -0.00834 -0.08255 -0.00972 -0.08255 -0.00949 C -0.08112 -0.01204 -0.08073 -0.0132 -0.07878 -0.01482 C -0.07812 -0.01551 -0.07734 -0.01574 -0.07656 -0.01621 C -0.07604 -0.0169 -0.07578 -0.01829 -0.07513 -0.01875 C -0.07187 -0.02107 -0.0694 -0.01968 -0.06614 -0.01875 C -0.06484 -0.01829 -0.06354 -0.01783 -0.06237 -0.01736 C -0.06185 -0.01667 -0.06146 -0.01528 -0.06081 -0.01482 C -0.05989 -0.01412 -0.05885 -0.01412 -0.05768 -0.01343 C -0.05703 -0.0132 -0.05638 -0.01273 -0.0556 -0.01227 C -0.05221 -0.00625 -0.05664 -0.0132 -0.05117 -0.00834 C -0.05052 -0.00787 -0.05026 -0.00648 -0.04974 -0.00579 C -0.04909 -0.00509 -0.04805 -0.00509 -0.04739 -0.0044 C -0.04583 -0.00301 -0.04453 -0.00093 -0.04297 0.00069 L -0.03841 0.00602 C -0.03763 0.00671 -0.03698 0.00787 -0.0362 0.00856 C -0.03229 0.0118 -0.03424 0.01041 -0.03086 0.0125 C -0.03034 0.01366 -0.03008 0.01528 -0.0293 0.0162 C -0.02864 0.01713 -0.02786 0.01759 -0.02708 0.01759 C -0.022 0.01828 -0.01693 0.01852 -0.01198 0.01898 C -0.00716 0.01852 -0.00234 0.01921 0.00248 0.01759 C 0.00313 0.01736 0.00274 0.01481 0.00313 0.01366 C 0.00404 0.01041 0.00495 0.00879 0.0069 0.00717 C 0.00833 0.00602 0.0099 0.00555 0.01146 0.00463 C 0.01224 0.00416 0.01302 0.00393 0.01367 0.00324 C 0.01823 -0.00047 0.01563 0.00139 0.02136 -0.00185 L 0.0237 -0.00324 C 0.02435 -0.00371 0.02513 -0.00394 0.02591 -0.0044 C 0.02682 -0.00533 0.02774 -0.00648 0.02878 -0.00695 C 0.03451 -0.01019 0.03386 -0.0088 0.03867 -0.01088 C 0.03945 -0.01134 0.04024 -0.01181 0.04089 -0.01227 C 0.04649 -0.01181 0.05195 -0.01181 0.05742 -0.01088 C 0.05833 -0.01088 0.05912 -0.01019 0.05977 -0.00972 C 0.06055 -0.00903 0.0612 -0.00787 0.06211 -0.00695 C 0.06992 0.00069 0.06003 -0.01019 0.06823 -0.00047 C 0.06966 0.00116 0.07149 0.00231 0.07266 0.00463 C 0.07318 0.00555 0.07357 0.00648 0.07409 0.00717 C 0.07552 0.00903 0.07734 0.01018 0.07865 0.0125 L 0.08242 0.01898 C 0.08333 0.02014 0.08386 0.02176 0.08477 0.02268 C 0.0862 0.02453 0.08802 0.02569 0.08919 0.02801 C 0.09089 0.03055 0.09336 0.03518 0.09531 0.03703 C 0.09636 0.03796 0.0974 0.03796 0.09818 0.03842 C 0.10078 0.03958 0.10078 0.04004 0.10365 0.04097 C 0.1056 0.04143 0.10755 0.0419 0.10964 0.04236 C 0.11315 0.04166 0.11953 0.04097 0.12318 0.03958 C 0.12396 0.03935 0.12474 0.03866 0.12552 0.03842 C 0.12852 0.03703 0.13164 0.03657 0.13464 0.03565 C 0.14219 0.03148 0.13047 0.03796 0.13998 0.0331 C 0.14141 0.03241 0.14284 0.03102 0.14453 0.03055 C 0.14557 0.03009 0.14688 0.02986 0.14805 0.02916 C 0.14974 0.02847 0.15117 0.02754 0.15274 0.02662 L 0.15951 0.02268 C 0.16029 0.02245 0.16094 0.02176 0.16185 0.02153 C 0.16328 0.02106 0.16484 0.02083 0.16641 0.02014 C 0.16706 0.01991 0.16784 0.01921 0.16862 0.01898 C 0.17044 0.01805 0.17266 0.01782 0.17461 0.0162 C 0.17852 0.01296 0.17643 0.01412 0.18073 0.0125 C 0.18425 0.00833 0.18151 0.01088 0.18516 0.00856 C 0.18776 0.00694 0.19024 0.00486 0.19271 0.00324 C 0.19349 0.00301 0.19427 0.00254 0.19492 0.00208 C 0.20091 -0.00301 0.19388 0.00139 0.19961 -0.00185 L 0.23346 -0.00047 C 0.23438 -0.00047 0.23516 0.00023 0.23581 0.00069 C 0.2405 0.00416 0.23724 0.00254 0.24102 0.00463 C 0.24271 0.00555 0.24453 0.00648 0.24623 0.00717 C 0.2474 0.00764 0.24831 0.0081 0.24935 0.00856 C 0.25026 0.00879 0.25091 0.00949 0.25169 0.00972 C 0.25833 0.01296 0.25156 0.00926 0.25703 0.0125 C 0.26055 0.01643 0.25833 0.01458 0.2638 0.01759 L 0.26602 0.01898 C 0.26693 0.02014 0.26784 0.02199 0.26901 0.02268 C 0.27044 0.02384 0.27201 0.02407 0.27357 0.02407 C 0.28477 0.02407 0.2957 0.02315 0.3069 0.02268 C 0.30781 0.02245 0.30886 0.02199 0.3099 0.02153 C 0.3112 0.02106 0.31224 0.02083 0.31354 0.02014 C 0.31484 0.01944 0.31615 0.01828 0.31732 0.01759 C 0.31823 0.01713 0.3194 0.0169 0.32044 0.0162 C 0.32109 0.01597 0.32188 0.01528 0.32266 0.01504 C 0.32656 0.01389 0.33464 0.01296 0.33776 0.0125 L 0.37031 0.01366 C 0.37123 0.01389 0.3724 0.01458 0.37331 0.01504 C 0.37474 0.01574 0.37787 0.01759 0.37787 0.01782 C 0.37891 0.01898 0.37969 0.0206 0.38086 0.02153 C 0.38216 0.02245 0.38333 0.02222 0.38451 0.02268 C 0.38607 0.02361 0.3875 0.02453 0.38906 0.02546 C 0.38984 0.02592 0.39063 0.02592 0.39141 0.02662 C 0.39219 0.02754 0.39284 0.0287 0.39362 0.02916 C 0.39492 0.03009 0.39623 0.03009 0.39753 0.03055 C 0.39831 0.03078 0.39896 0.03148 0.39974 0.03194 C 0.40352 0.03148 0.40729 0.03125 0.41107 0.03055 C 0.41172 0.03032 0.4125 0.0294 0.41328 0.02916 C 0.41576 0.0287 0.41836 0.02847 0.42083 0.02801 C 0.43047 0.02245 0.41511 0.03171 0.42539 0.02407 C 0.42643 0.02338 0.42748 0.02338 0.42839 0.02268 C 0.42982 0.02199 0.43086 0.02106 0.43216 0.02014 C 0.4332 0.01944 0.43412 0.01828 0.43529 0.01759 C 0.43672 0.01666 0.43828 0.01597 0.43971 0.01504 C 0.4405 0.01458 0.44115 0.01412 0.44206 0.01366 C 0.44297 0.01273 0.4444 0.0118 0.44583 0.01111 C 0.44727 0.01041 0.4487 0.01018 0.45026 0.00972 C 0.45261 0.00717 0.45221 0.00717 0.45482 0.00602 C 0.45651 0.00509 0.46094 0.00324 0.46094 0.00347 C 0.46159 0.00254 0.46224 0.00139 0.46302 0.00069 C 0.46524 -0.00093 0.47083 -0.00139 0.47227 -0.00185 C 0.47357 -0.00209 0.47474 -0.00278 0.47617 -0.00324 C 0.47761 -0.00371 0.47891 -0.00394 0.48047 -0.0044 C 0.48451 -0.00394 0.48867 -0.00417 0.49271 -0.00324 C 0.49414 -0.00278 0.4957 -0.00139 0.49714 -0.00047 C 0.50156 0.00185 0.4987 0.00046 0.50547 0.00324 C 0.50612 0.00416 0.50677 0.00532 0.50768 0.00602 C 0.50912 0.00694 0.51224 0.00856 0.51224 0.00879 C 0.51628 0.01319 0.5181 0.01551 0.52279 0.01898 C 0.52422 0.01967 0.52539 0.02037 0.52656 0.02153 C 0.53099 0.02523 0.52656 0.02338 0.53177 0.02662 C 0.53386 0.02801 0.53529 0.02778 0.53724 0.02916 C 0.53802 0.02986 0.53854 0.03148 0.53945 0.03194 C 0.54271 0.03356 0.54883 0.03495 0.55221 0.03565 C 0.55677 0.03541 0.56146 0.03518 0.56589 0.03449 C 0.56706 0.03426 0.57292 0.03241 0.57422 0.03194 C 0.57578 0.03102 0.57878 0.02893 0.58021 0.02801 C 0.5832 0.02616 0.58216 0.02708 0.58542 0.02546 C 0.58633 0.025 0.58711 0.02453 0.58776 0.02407 C 0.59258 0.01597 0.58568 0.02685 0.59154 0.02014 C 0.59258 0.01921 0.5931 0.01736 0.59388 0.0162 C 0.59479 0.01528 0.59609 0.01481 0.59688 0.01366 C 0.60182 0.00764 0.59662 0.01134 0.6013 0.00856 C 0.60261 0.00648 0.60352 0.00463 0.60521 0.00324 C 0.60768 0.00139 0.61432 0.00116 0.61576 0.00069 C 0.61706 0.00046 0.61836 -0.00023 0.61953 -0.00047 C 0.62175 -0.00116 0.62409 -0.00139 0.62617 -0.00185 C 0.6293 -0.00162 0.64662 -0.00324 0.65508 0.00069 C 0.65651 0.00139 0.65794 0.00254 0.65964 0.00324 L 0.66406 0.00602 C 0.66498 0.00625 0.66576 0.00648 0.66641 0.00717 C 0.66706 0.0081 0.66784 0.00926 0.66875 0.00972 C 0.66979 0.01065 0.67109 0.01041 0.6724 0.01111 C 0.6724 0.01134 0.67813 0.01435 0.67917 0.01504 C 0.67995 0.01551 0.68073 0.0162 0.68151 0.0162 C 0.6987 0.0206 0.67734 0.01504 0.69063 0.01898 C 0.69232 0.01944 0.69401 0.01967 0.69583 0.02014 L 0.72982 0.01898 C 0.73138 0.01875 0.73281 0.01805 0.73438 0.01759 C 0.73789 0.01643 0.74167 0.01504 0.74479 0.0125 C 0.74883 0.00903 0.74688 0.01018 0.75091 0.00856 C 0.75169 0.00717 0.75248 0.00578 0.75326 0.00463 C 0.75443 0.00301 0.75586 0.00208 0.75703 0.00069 C 0.75781 2.22222E-6 0.75846 -0.00116 0.75938 -0.00185 C 0.76419 -0.00672 0.76237 -0.00463 0.76602 -0.00695 C 0.7681 -0.00834 0.77005 -0.00972 0.77214 -0.01088 C 0.77279 -0.01134 0.77357 -0.01181 0.77448 -0.01227 C 0.77565 -0.01297 0.77682 -0.01412 0.77826 -0.01482 C 0.77917 -0.01551 0.78008 -0.01574 0.78125 -0.01621 C 0.78203 -0.01644 0.78268 -0.0169 0.78346 -0.01736 L 0.83998 -0.01621 C 0.84232 -0.01597 0.84479 -0.0132 0.84688 -0.01227 C 0.84831 -0.01158 0.85 -0.01134 0.85143 -0.01088 C 0.85221 -0.01042 0.853 -0.00996 0.85378 -0.00972 C 0.85469 -0.00926 0.85573 -0.0088 0.85677 -0.00834 C 0.8582 -0.00764 0.8612 -0.00579 0.8612 -0.00556 C 0.86159 -0.0044 0.86185 -0.00278 0.86276 -0.00185 C 0.86524 0.00092 0.86758 0.00023 0.87031 0.00208 C 0.87136 0.00278 0.87227 0.00393 0.87331 0.00463 C 0.87422 0.00532 0.87539 0.00532 0.87643 0.00602 C 0.87708 0.00625 0.87787 0.00671 0.87865 0.00717 C 0.8875 0.00671 0.89623 0.00671 0.90508 0.00602 C 0.90586 0.00578 0.90664 0.00509 0.90729 0.00463 C 0.92005 -0.00162 0.89844 0.00972 0.91406 0.00069 C 0.91498 0.00023 0.91615 2.22222E-6 0.91719 -0.00047 C 0.91784 -0.00093 0.91862 -0.00162 0.9194 -0.00185 C 0.92109 -0.00255 0.92292 -0.00255 0.92461 -0.00324 C 0.92787 -0.00417 0.92865 -0.00556 0.93216 -0.00579 C 0.94557 -0.00648 0.95886 -0.00672 0.9724 -0.00695 L 0.97852 -0.00972 " pathEditMode="relative" rAng="0" ptsTypes="AAAAAAAAAAAAAAAAAAAAAAAAAAAAAAAAAAAAAAAAAAAAAAAAAAAAAAAAAAAAAAAAAAAAAAAAAAAAAAAAAAAAAAAAAAAAAAAAAAAAAAAAAAAAAAAAAAAAAAAAAAAAAAAAAAAAAAAAAAAAAAAAAAAAAAAAAAAAAAAAAAAAAAAAAAAAAAAA">
                                      <p:cBhvr>
                                        <p:cTn id="6" dur="20000" fill="hold"/>
                                        <p:tgtEl>
                                          <p:spTgt spid="1030"/>
                                        </p:tgtEl>
                                        <p:attrNameLst>
                                          <p:attrName>ppt_x</p:attrName>
                                          <p:attrName>ppt_y</p:attrName>
                                        </p:attrNameLst>
                                      </p:cBhvr>
                                      <p:rCtr x="53555" y="1157"/>
                                    </p:animMotion>
                                  </p:childTnLst>
                                </p:cTn>
                              </p:par>
                              <p:par>
                                <p:cTn id="7" presetID="8" presetClass="emph" presetSubtype="0" fill="hold" nodeType="withEffect">
                                  <p:stCondLst>
                                    <p:cond delay="0"/>
                                  </p:stCondLst>
                                  <p:childTnLst>
                                    <p:animRot by="21600000">
                                      <p:cBhvr>
                                        <p:cTn id="8" dur="20000" fill="hold"/>
                                        <p:tgtEl>
                                          <p:spTgt spid="41"/>
                                        </p:tgtEl>
                                        <p:attrNameLst>
                                          <p:attrName>r</p:attrName>
                                        </p:attrNameLst>
                                      </p:cBhvr>
                                    </p:animRot>
                                  </p:childTnLst>
                                </p:cTn>
                              </p:par>
                              <p:par>
                                <p:cTn id="9" presetID="0" presetClass="path" presetSubtype="0" accel="50000" decel="50000" fill="hold" nodeType="withEffect">
                                  <p:stCondLst>
                                    <p:cond delay="0"/>
                                  </p:stCondLst>
                                  <p:childTnLst>
                                    <p:animMotion origin="layout" path="M 0.0056 0.00162 L 0.0056 0.00162 C 0.00507 -0.00231 0.00494 -0.00648 0.00403 -0.01018 C 0.00299 -0.01504 0.00156 -0.01713 -0.00026 -0.0206 C -0.00144 -0.02662 -0.00091 -0.02754 -0.00326 -0.03078 C -0.00391 -0.03171 -0.00469 -0.03264 -0.00534 -0.03333 C -0.00391 -0.04143 -0.00456 -0.03356 -0.00677 -0.03981 C -0.00769 -0.04213 -0.00782 -0.04514 -0.00834 -0.04768 L -0.01042 -0.05926 L -0.0112 -0.06319 C -0.01146 -0.06458 -0.01172 -0.06574 -0.01198 -0.06713 C -0.01302 -0.07476 -0.01237 -0.0706 -0.01407 -0.08009 L -0.01485 -0.08379 L -0.0155 -0.08773 C -0.01433 -0.09467 -0.01563 -0.08912 -0.01263 -0.0956 C -0.01211 -0.09676 -0.01159 -0.09791 -0.0112 -0.0993 C -0.01081 -0.10069 -0.01081 -0.10208 -0.01042 -0.10324 C -0.00951 -0.10671 -0.00873 -0.1081 -0.00677 -0.10972 C -0.00664 -0.10995 -0.00638 -0.10972 -0.00612 -0.10972 " pathEditMode="relative" ptsTypes="AAAAAAAAAAAAAAAAAAA">
                                      <p:cBhvr>
                                        <p:cTn id="10" dur="10000" fill="hold"/>
                                        <p:tgtEl>
                                          <p:spTgt spid="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7542AA4-5CEA-44F0-9D39-79B69A58FCE1}"/>
              </a:ext>
            </a:extLst>
          </p:cNvPr>
          <p:cNvPicPr>
            <a:picLocks noChangeAspect="1"/>
          </p:cNvPicPr>
          <p:nvPr/>
        </p:nvPicPr>
        <p:blipFill rotWithShape="1">
          <a:blip r:embed="rId2"/>
          <a:srcRect r="24988"/>
          <a:stretch/>
        </p:blipFill>
        <p:spPr>
          <a:xfrm>
            <a:off x="10439772" y="5997585"/>
            <a:ext cx="1752227" cy="1106767"/>
          </a:xfrm>
          <a:prstGeom prst="rect">
            <a:avLst/>
          </a:prstGeom>
        </p:spPr>
      </p:pic>
      <p:pic>
        <p:nvPicPr>
          <p:cNvPr id="15" name="Image 14">
            <a:extLst>
              <a:ext uri="{FF2B5EF4-FFF2-40B4-BE49-F238E27FC236}">
                <a16:creationId xmlns:a16="http://schemas.microsoft.com/office/drawing/2014/main" id="{A0E6EC2A-B753-47E7-969D-1A56FDFA5606}"/>
              </a:ext>
            </a:extLst>
          </p:cNvPr>
          <p:cNvPicPr>
            <a:picLocks noChangeAspect="1"/>
          </p:cNvPicPr>
          <p:nvPr/>
        </p:nvPicPr>
        <p:blipFill>
          <a:blip r:embed="rId2"/>
          <a:stretch>
            <a:fillRect/>
          </a:stretch>
        </p:blipFill>
        <p:spPr>
          <a:xfrm>
            <a:off x="8535741" y="5978459"/>
            <a:ext cx="2370615" cy="1123196"/>
          </a:xfrm>
          <a:prstGeom prst="rect">
            <a:avLst/>
          </a:prstGeom>
        </p:spPr>
      </p:pic>
      <p:pic>
        <p:nvPicPr>
          <p:cNvPr id="14" name="Image 13">
            <a:extLst>
              <a:ext uri="{FF2B5EF4-FFF2-40B4-BE49-F238E27FC236}">
                <a16:creationId xmlns:a16="http://schemas.microsoft.com/office/drawing/2014/main" id="{F97B700F-1346-43B0-85A6-39DDDCD31526}"/>
              </a:ext>
            </a:extLst>
          </p:cNvPr>
          <p:cNvPicPr>
            <a:picLocks noChangeAspect="1"/>
          </p:cNvPicPr>
          <p:nvPr/>
        </p:nvPicPr>
        <p:blipFill>
          <a:blip r:embed="rId2"/>
          <a:stretch>
            <a:fillRect/>
          </a:stretch>
        </p:blipFill>
        <p:spPr>
          <a:xfrm>
            <a:off x="6961416" y="6040251"/>
            <a:ext cx="2192713" cy="1038906"/>
          </a:xfrm>
          <a:prstGeom prst="rect">
            <a:avLst/>
          </a:prstGeom>
        </p:spPr>
      </p:pic>
      <p:pic>
        <p:nvPicPr>
          <p:cNvPr id="12" name="Image 11">
            <a:extLst>
              <a:ext uri="{FF2B5EF4-FFF2-40B4-BE49-F238E27FC236}">
                <a16:creationId xmlns:a16="http://schemas.microsoft.com/office/drawing/2014/main" id="{18EF59BD-8AE4-4BAA-B5E1-8474DB0DE629}"/>
              </a:ext>
            </a:extLst>
          </p:cNvPr>
          <p:cNvPicPr>
            <a:picLocks noChangeAspect="1"/>
          </p:cNvPicPr>
          <p:nvPr/>
        </p:nvPicPr>
        <p:blipFill>
          <a:blip r:embed="rId2"/>
          <a:stretch>
            <a:fillRect/>
          </a:stretch>
        </p:blipFill>
        <p:spPr>
          <a:xfrm>
            <a:off x="5117146" y="6062749"/>
            <a:ext cx="2207965" cy="1046132"/>
          </a:xfrm>
          <a:prstGeom prst="rect">
            <a:avLst/>
          </a:prstGeom>
        </p:spPr>
      </p:pic>
      <p:pic>
        <p:nvPicPr>
          <p:cNvPr id="9" name="Image 8">
            <a:extLst>
              <a:ext uri="{FF2B5EF4-FFF2-40B4-BE49-F238E27FC236}">
                <a16:creationId xmlns:a16="http://schemas.microsoft.com/office/drawing/2014/main" id="{29FBFC79-49ED-4E27-A05E-88CC9D354D2D}"/>
              </a:ext>
            </a:extLst>
          </p:cNvPr>
          <p:cNvPicPr>
            <a:picLocks noChangeAspect="1"/>
          </p:cNvPicPr>
          <p:nvPr/>
        </p:nvPicPr>
        <p:blipFill>
          <a:blip r:embed="rId2"/>
          <a:stretch>
            <a:fillRect/>
          </a:stretch>
        </p:blipFill>
        <p:spPr>
          <a:xfrm>
            <a:off x="3417905" y="6069975"/>
            <a:ext cx="2192713" cy="1038906"/>
          </a:xfrm>
          <a:prstGeom prst="rect">
            <a:avLst/>
          </a:prstGeom>
        </p:spPr>
      </p:pic>
      <p:pic>
        <p:nvPicPr>
          <p:cNvPr id="8" name="Image 7">
            <a:extLst>
              <a:ext uri="{FF2B5EF4-FFF2-40B4-BE49-F238E27FC236}">
                <a16:creationId xmlns:a16="http://schemas.microsoft.com/office/drawing/2014/main" id="{04BFBFFF-EAC2-4159-BEF5-55F3C9169662}"/>
              </a:ext>
            </a:extLst>
          </p:cNvPr>
          <p:cNvPicPr>
            <a:picLocks noChangeAspect="1"/>
          </p:cNvPicPr>
          <p:nvPr/>
        </p:nvPicPr>
        <p:blipFill>
          <a:blip r:embed="rId2"/>
          <a:stretch>
            <a:fillRect/>
          </a:stretch>
        </p:blipFill>
        <p:spPr>
          <a:xfrm>
            <a:off x="2019116" y="6062749"/>
            <a:ext cx="2192713" cy="1038906"/>
          </a:xfrm>
          <a:prstGeom prst="rect">
            <a:avLst/>
          </a:prstGeom>
        </p:spPr>
      </p:pic>
      <p:sp>
        <p:nvSpPr>
          <p:cNvPr id="4" name="Rectangle 3">
            <a:extLst>
              <a:ext uri="{FF2B5EF4-FFF2-40B4-BE49-F238E27FC236}">
                <a16:creationId xmlns:a16="http://schemas.microsoft.com/office/drawing/2014/main" id="{AA91D2E4-EE42-436C-A1D0-821C68B42112}"/>
              </a:ext>
            </a:extLst>
          </p:cNvPr>
          <p:cNvSpPr/>
          <p:nvPr/>
        </p:nvSpPr>
        <p:spPr>
          <a:xfrm>
            <a:off x="0" y="-58272"/>
            <a:ext cx="12192000" cy="1642369"/>
          </a:xfrm>
          <a:prstGeom prst="rect">
            <a:avLst/>
          </a:prstGeom>
          <a:solidFill>
            <a:srgbClr val="0F73B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hlinkClick r:id="rId3" action="ppaction://hlinksldjump"/>
            <a:extLst>
              <a:ext uri="{FF2B5EF4-FFF2-40B4-BE49-F238E27FC236}">
                <a16:creationId xmlns:a16="http://schemas.microsoft.com/office/drawing/2014/main" id="{3A4E70D2-F47E-4C92-9689-7FAF7944E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12" y="79899"/>
            <a:ext cx="1932062" cy="1366028"/>
          </a:xfrm>
          <a:prstGeom prst="rect">
            <a:avLst/>
          </a:prstGeom>
        </p:spPr>
      </p:pic>
      <p:sp>
        <p:nvSpPr>
          <p:cNvPr id="11" name="ZoneTexte 10">
            <a:extLst>
              <a:ext uri="{FF2B5EF4-FFF2-40B4-BE49-F238E27FC236}">
                <a16:creationId xmlns:a16="http://schemas.microsoft.com/office/drawing/2014/main" id="{FF32508A-D5E0-4056-9C0A-DE04D6DAD5E7}"/>
              </a:ext>
            </a:extLst>
          </p:cNvPr>
          <p:cNvSpPr txBox="1"/>
          <p:nvPr/>
        </p:nvSpPr>
        <p:spPr>
          <a:xfrm>
            <a:off x="3060679" y="1076595"/>
            <a:ext cx="3160449" cy="369332"/>
          </a:xfrm>
          <a:prstGeom prst="rect">
            <a:avLst/>
          </a:prstGeom>
          <a:noFill/>
        </p:spPr>
        <p:txBody>
          <a:bodyPr wrap="square" rtlCol="0">
            <a:spAutoFit/>
          </a:bodyPr>
          <a:lstStyle/>
          <a:p>
            <a:r>
              <a:rPr lang="fr-FR" dirty="0">
                <a:solidFill>
                  <a:schemeClr val="bg1"/>
                </a:solidFill>
                <a:latin typeface="Museo 700" panose="02000000000000000000" pitchFamily="50" charset="0"/>
              </a:rPr>
              <a:t>Le Costa </a:t>
            </a:r>
            <a:r>
              <a:rPr lang="fr-FR" dirty="0" err="1">
                <a:solidFill>
                  <a:schemeClr val="bg1"/>
                </a:solidFill>
                <a:latin typeface="Museo 700" panose="02000000000000000000" pitchFamily="50" charset="0"/>
              </a:rPr>
              <a:t>Mediterranea</a:t>
            </a:r>
            <a:endParaRPr lang="fr-FR" dirty="0">
              <a:solidFill>
                <a:schemeClr val="bg1"/>
              </a:solidFill>
              <a:latin typeface="Museo 700" panose="02000000000000000000" pitchFamily="50" charset="0"/>
            </a:endParaRPr>
          </a:p>
        </p:txBody>
      </p:sp>
      <p:sp>
        <p:nvSpPr>
          <p:cNvPr id="3" name="ZoneTexte 2">
            <a:extLst>
              <a:ext uri="{FF2B5EF4-FFF2-40B4-BE49-F238E27FC236}">
                <a16:creationId xmlns:a16="http://schemas.microsoft.com/office/drawing/2014/main" id="{5E489A16-6DEB-4237-9475-B49E7E1E5B96}"/>
              </a:ext>
            </a:extLst>
          </p:cNvPr>
          <p:cNvSpPr txBox="1"/>
          <p:nvPr/>
        </p:nvSpPr>
        <p:spPr>
          <a:xfrm>
            <a:off x="9476544" y="1078992"/>
            <a:ext cx="1624614" cy="369332"/>
          </a:xfrm>
          <a:prstGeom prst="rect">
            <a:avLst/>
          </a:prstGeom>
          <a:noFill/>
        </p:spPr>
        <p:txBody>
          <a:bodyPr wrap="square" rtlCol="0">
            <a:spAutoFit/>
          </a:bodyPr>
          <a:lstStyle/>
          <a:p>
            <a:pPr algn="r"/>
            <a:r>
              <a:rPr lang="fr-FR" dirty="0">
                <a:solidFill>
                  <a:schemeClr val="bg1"/>
                </a:solidFill>
                <a:latin typeface="Museo 700" panose="02000000000000000000" pitchFamily="50" charset="0"/>
              </a:rPr>
              <a:t>Contact</a:t>
            </a:r>
          </a:p>
        </p:txBody>
      </p:sp>
      <p:sp>
        <p:nvSpPr>
          <p:cNvPr id="5" name="ZoneTexte 4">
            <a:extLst>
              <a:ext uri="{FF2B5EF4-FFF2-40B4-BE49-F238E27FC236}">
                <a16:creationId xmlns:a16="http://schemas.microsoft.com/office/drawing/2014/main" id="{AE4ABEBA-75C9-4344-9A4D-E16674ADF212}"/>
              </a:ext>
            </a:extLst>
          </p:cNvPr>
          <p:cNvSpPr txBox="1"/>
          <p:nvPr/>
        </p:nvSpPr>
        <p:spPr>
          <a:xfrm>
            <a:off x="6096000" y="1076595"/>
            <a:ext cx="3160450" cy="369332"/>
          </a:xfrm>
          <a:prstGeom prst="rect">
            <a:avLst/>
          </a:prstGeom>
          <a:noFill/>
        </p:spPr>
        <p:txBody>
          <a:bodyPr wrap="square" rtlCol="0">
            <a:spAutoFit/>
          </a:bodyPr>
          <a:lstStyle/>
          <a:p>
            <a:pPr algn="ctr"/>
            <a:r>
              <a:rPr lang="fr-FR" dirty="0">
                <a:solidFill>
                  <a:schemeClr val="accent4">
                    <a:lumMod val="60000"/>
                    <a:lumOff val="40000"/>
                  </a:schemeClr>
                </a:solidFill>
                <a:latin typeface="Museo 700" panose="02000000000000000000" pitchFamily="50" charset="0"/>
              </a:rPr>
              <a:t>Notre itinéraire </a:t>
            </a:r>
          </a:p>
        </p:txBody>
      </p:sp>
      <p:pic>
        <p:nvPicPr>
          <p:cNvPr id="7" name="Image 6">
            <a:extLst>
              <a:ext uri="{FF2B5EF4-FFF2-40B4-BE49-F238E27FC236}">
                <a16:creationId xmlns:a16="http://schemas.microsoft.com/office/drawing/2014/main" id="{A2AA8A3E-3668-4430-BAD9-D2E284AEA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56" y="6099698"/>
            <a:ext cx="2064615" cy="979459"/>
          </a:xfrm>
          <a:prstGeom prst="rect">
            <a:avLst/>
          </a:prstGeom>
        </p:spPr>
      </p:pic>
      <p:pic>
        <p:nvPicPr>
          <p:cNvPr id="17" name="Image 16">
            <a:extLst>
              <a:ext uri="{FF2B5EF4-FFF2-40B4-BE49-F238E27FC236}">
                <a16:creationId xmlns:a16="http://schemas.microsoft.com/office/drawing/2014/main" id="{F0770EBE-4BE8-4DA1-8901-8027D0E41CA9}"/>
              </a:ext>
            </a:extLst>
          </p:cNvPr>
          <p:cNvPicPr>
            <a:picLocks noChangeAspect="1"/>
          </p:cNvPicPr>
          <p:nvPr/>
        </p:nvPicPr>
        <p:blipFill rotWithShape="1">
          <a:blip r:embed="rId2"/>
          <a:srcRect l="53285"/>
          <a:stretch/>
        </p:blipFill>
        <p:spPr>
          <a:xfrm>
            <a:off x="-995" y="6067885"/>
            <a:ext cx="960640" cy="974323"/>
          </a:xfrm>
          <a:prstGeom prst="rect">
            <a:avLst/>
          </a:prstGeom>
        </p:spPr>
      </p:pic>
      <p:pic>
        <p:nvPicPr>
          <p:cNvPr id="1030" name="Picture 6" descr="Image associÃ©e">
            <a:extLst>
              <a:ext uri="{FF2B5EF4-FFF2-40B4-BE49-F238E27FC236}">
                <a16:creationId xmlns:a16="http://schemas.microsoft.com/office/drawing/2014/main" id="{604C8330-E555-4337-97C3-10D82C3A0D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58" y="5579264"/>
            <a:ext cx="867969" cy="882680"/>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hlinkClick r:id="rId7" action="ppaction://hlinksldjump"/>
            <a:extLst>
              <a:ext uri="{FF2B5EF4-FFF2-40B4-BE49-F238E27FC236}">
                <a16:creationId xmlns:a16="http://schemas.microsoft.com/office/drawing/2014/main" id="{5989E5B3-E16F-47FB-BB38-A6D1313F5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9586" y="1115636"/>
            <a:ext cx="396006" cy="280641"/>
          </a:xfrm>
          <a:prstGeom prst="rect">
            <a:avLst/>
          </a:prstGeom>
        </p:spPr>
      </p:pic>
      <p:sp>
        <p:nvSpPr>
          <p:cNvPr id="6" name="ZoneTexte 5">
            <a:extLst>
              <a:ext uri="{FF2B5EF4-FFF2-40B4-BE49-F238E27FC236}">
                <a16:creationId xmlns:a16="http://schemas.microsoft.com/office/drawing/2014/main" id="{EABEBF26-74EE-43DC-8828-627F486DB274}"/>
              </a:ext>
            </a:extLst>
          </p:cNvPr>
          <p:cNvSpPr txBox="1"/>
          <p:nvPr/>
        </p:nvSpPr>
        <p:spPr>
          <a:xfrm>
            <a:off x="1257017" y="3298858"/>
            <a:ext cx="1858455" cy="369332"/>
          </a:xfrm>
          <a:prstGeom prst="rect">
            <a:avLst/>
          </a:prstGeom>
          <a:noFill/>
        </p:spPr>
        <p:txBody>
          <a:bodyPr wrap="square" rtlCol="0">
            <a:spAutoFit/>
          </a:bodyPr>
          <a:lstStyle/>
          <a:p>
            <a:r>
              <a:rPr lang="fr-FR" dirty="0">
                <a:solidFill>
                  <a:srgbClr val="0F73B1"/>
                </a:solidFill>
                <a:latin typeface="Museo 700" panose="02000000000000000000" pitchFamily="50" charset="0"/>
              </a:rPr>
              <a:t>Jour 3 Split</a:t>
            </a:r>
          </a:p>
        </p:txBody>
      </p:sp>
      <p:sp>
        <p:nvSpPr>
          <p:cNvPr id="19" name="ZoneTexte 18">
            <a:extLst>
              <a:ext uri="{FF2B5EF4-FFF2-40B4-BE49-F238E27FC236}">
                <a16:creationId xmlns:a16="http://schemas.microsoft.com/office/drawing/2014/main" id="{EA9CB32D-F5C1-488B-8F91-93F78EF2A96C}"/>
              </a:ext>
            </a:extLst>
          </p:cNvPr>
          <p:cNvSpPr txBox="1"/>
          <p:nvPr/>
        </p:nvSpPr>
        <p:spPr>
          <a:xfrm>
            <a:off x="1124933" y="3666346"/>
            <a:ext cx="6421061" cy="1873270"/>
          </a:xfrm>
          <a:prstGeom prst="snip2DiagRect">
            <a:avLst/>
          </a:prstGeom>
          <a:noFill/>
          <a:ln>
            <a:noFill/>
          </a:ln>
        </p:spPr>
        <p:txBody>
          <a:bodyPr wrap="square" rtlCol="0">
            <a:spAutoFit/>
          </a:bodyPr>
          <a:lstStyle/>
          <a:p>
            <a:pPr algn="just"/>
            <a:r>
              <a:rPr lang="fr-FR" sz="1600" dirty="0">
                <a:latin typeface="Book Antiqua" panose="02040602050305030304" pitchFamily="18" charset="0"/>
              </a:rPr>
              <a:t>Lors de votre escale à Bari, pensez à visitez cette ville riche en histoire</a:t>
            </a:r>
            <a:r>
              <a:rPr lang="fr-FR" sz="1400" dirty="0">
                <a:latin typeface="Book Antiqua" panose="02040602050305030304" pitchFamily="18" charset="0"/>
              </a:rPr>
              <a:t>. </a:t>
            </a:r>
            <a:r>
              <a:rPr lang="fr-FR" sz="1600" dirty="0">
                <a:latin typeface="Book Antiqua" panose="02040602050305030304" pitchFamily="18" charset="0"/>
              </a:rPr>
              <a:t>Partez à la découverte de Matera, à 80 km au sud, élue capitale européenne de la culture 2019. </a:t>
            </a:r>
          </a:p>
          <a:p>
            <a:pPr algn="just"/>
            <a:r>
              <a:rPr lang="fr-FR" sz="1600" dirty="0" err="1">
                <a:latin typeface="Book Antiqua" panose="02040602050305030304" pitchFamily="18" charset="0"/>
              </a:rPr>
              <a:t>Barivecchia</a:t>
            </a:r>
            <a:r>
              <a:rPr lang="fr-FR" sz="1600" dirty="0">
                <a:latin typeface="Book Antiqua" panose="02040602050305030304" pitchFamily="18" charset="0"/>
              </a:rPr>
              <a:t>, la petite province de Bari, abrite la basilique romane Saint Nicolas et la cathédrale San Sabino, ainsi que plusieurs petites églises.</a:t>
            </a:r>
          </a:p>
        </p:txBody>
      </p:sp>
      <p:pic>
        <p:nvPicPr>
          <p:cNvPr id="27" name="Image 26">
            <a:extLst>
              <a:ext uri="{FF2B5EF4-FFF2-40B4-BE49-F238E27FC236}">
                <a16:creationId xmlns:a16="http://schemas.microsoft.com/office/drawing/2014/main" id="{AAF77334-2E51-4780-99D6-ED6D3F519B59}"/>
              </a:ext>
            </a:extLst>
          </p:cNvPr>
          <p:cNvPicPr>
            <a:picLocks noChangeAspect="1"/>
          </p:cNvPicPr>
          <p:nvPr/>
        </p:nvPicPr>
        <p:blipFill rotWithShape="1">
          <a:blip r:embed="rId9"/>
          <a:srcRect l="1742" t="22519" r="1796" b="42460"/>
          <a:stretch/>
        </p:blipFill>
        <p:spPr>
          <a:xfrm>
            <a:off x="225212" y="1690010"/>
            <a:ext cx="11760666" cy="1455902"/>
          </a:xfrm>
          <a:prstGeom prst="rect">
            <a:avLst/>
          </a:prstGeom>
        </p:spPr>
      </p:pic>
      <p:cxnSp>
        <p:nvCxnSpPr>
          <p:cNvPr id="39" name="Connecteur droit 38">
            <a:extLst>
              <a:ext uri="{FF2B5EF4-FFF2-40B4-BE49-F238E27FC236}">
                <a16:creationId xmlns:a16="http://schemas.microsoft.com/office/drawing/2014/main" id="{3519BC13-7DF7-48F0-A77F-C3028D5CCCB5}"/>
              </a:ext>
            </a:extLst>
          </p:cNvPr>
          <p:cNvCxnSpPr/>
          <p:nvPr/>
        </p:nvCxnSpPr>
        <p:spPr>
          <a:xfrm>
            <a:off x="1259363" y="3790765"/>
            <a:ext cx="0" cy="36398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980EDEB9-B53B-46EB-A554-B89C6B923827}"/>
              </a:ext>
            </a:extLst>
          </p:cNvPr>
          <p:cNvCxnSpPr/>
          <p:nvPr/>
        </p:nvCxnSpPr>
        <p:spPr>
          <a:xfrm>
            <a:off x="1259363" y="3790765"/>
            <a:ext cx="3208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1" name="Image 40">
            <a:hlinkClick r:id="rId10" action="ppaction://hlinksldjump"/>
            <a:extLst>
              <a:ext uri="{FF2B5EF4-FFF2-40B4-BE49-F238E27FC236}">
                <a16:creationId xmlns:a16="http://schemas.microsoft.com/office/drawing/2014/main" id="{E54535CB-6167-418B-99C5-3934393F64E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15885" y="4976943"/>
            <a:ext cx="610264" cy="610264"/>
          </a:xfrm>
          <a:prstGeom prst="rect">
            <a:avLst/>
          </a:prstGeom>
        </p:spPr>
      </p:pic>
      <p:pic>
        <p:nvPicPr>
          <p:cNvPr id="28" name="Image 27">
            <a:extLst>
              <a:ext uri="{FF2B5EF4-FFF2-40B4-BE49-F238E27FC236}">
                <a16:creationId xmlns:a16="http://schemas.microsoft.com/office/drawing/2014/main" id="{BB017583-37A9-4691-87BE-AF913D9907C5}"/>
              </a:ext>
            </a:extLst>
          </p:cNvPr>
          <p:cNvPicPr>
            <a:picLocks noChangeAspect="1"/>
          </p:cNvPicPr>
          <p:nvPr/>
        </p:nvPicPr>
        <p:blipFill rotWithShape="1">
          <a:blip r:embed="rId12"/>
          <a:srcRect l="11961" t="8482" r="18214" b="28394"/>
          <a:stretch/>
        </p:blipFill>
        <p:spPr>
          <a:xfrm>
            <a:off x="8394387" y="3476156"/>
            <a:ext cx="1610918" cy="1784921"/>
          </a:xfrm>
          <a:prstGeom prst="rect">
            <a:avLst/>
          </a:prstGeom>
        </p:spPr>
      </p:pic>
      <p:pic>
        <p:nvPicPr>
          <p:cNvPr id="29" name="Graphique 28" descr="Voilier">
            <a:extLst>
              <a:ext uri="{FF2B5EF4-FFF2-40B4-BE49-F238E27FC236}">
                <a16:creationId xmlns:a16="http://schemas.microsoft.com/office/drawing/2014/main" id="{6E8BB8B2-9AC5-47CD-8E95-F5F05677A5C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70082" y="4117161"/>
            <a:ext cx="350966" cy="327420"/>
          </a:xfrm>
          <a:prstGeom prst="rect">
            <a:avLst/>
          </a:prstGeom>
        </p:spPr>
      </p:pic>
      <p:sp>
        <p:nvSpPr>
          <p:cNvPr id="22" name="Rectangle 21">
            <a:extLst>
              <a:ext uri="{FF2B5EF4-FFF2-40B4-BE49-F238E27FC236}">
                <a16:creationId xmlns:a16="http://schemas.microsoft.com/office/drawing/2014/main" id="{675AD525-B661-4F90-809B-9248044D716A}"/>
              </a:ext>
            </a:extLst>
          </p:cNvPr>
          <p:cNvSpPr/>
          <p:nvPr/>
        </p:nvSpPr>
        <p:spPr>
          <a:xfrm>
            <a:off x="3247556" y="3368494"/>
            <a:ext cx="3286477" cy="307777"/>
          </a:xfrm>
          <a:prstGeom prst="rect">
            <a:avLst/>
          </a:prstGeom>
        </p:spPr>
        <p:txBody>
          <a:bodyPr wrap="none">
            <a:spAutoFit/>
          </a:bodyPr>
          <a:lstStyle/>
          <a:p>
            <a:r>
              <a:rPr lang="fr-FR" sz="1400" dirty="0">
                <a:solidFill>
                  <a:srgbClr val="FFC000"/>
                </a:solidFill>
                <a:latin typeface="Book Antiqua" panose="02040602050305030304" pitchFamily="18" charset="0"/>
              </a:rPr>
              <a:t>15 Oct. 2020 Arrivée 08:00 Départ 18:00</a:t>
            </a:r>
          </a:p>
        </p:txBody>
      </p:sp>
      <p:pic>
        <p:nvPicPr>
          <p:cNvPr id="23" name="Image 22">
            <a:extLst>
              <a:ext uri="{FF2B5EF4-FFF2-40B4-BE49-F238E27FC236}">
                <a16:creationId xmlns:a16="http://schemas.microsoft.com/office/drawing/2014/main" id="{A6F9A525-9C77-48A6-AEAB-DC626654E3E0}"/>
              </a:ext>
            </a:extLst>
          </p:cNvPr>
          <p:cNvPicPr>
            <a:picLocks noChangeAspect="1"/>
          </p:cNvPicPr>
          <p:nvPr/>
        </p:nvPicPr>
        <p:blipFill rotWithShape="1">
          <a:blip r:embed="rId15"/>
          <a:srcRect l="1856" t="25771" r="1838" b="40903"/>
          <a:stretch/>
        </p:blipFill>
        <p:spPr>
          <a:xfrm>
            <a:off x="225212" y="1690010"/>
            <a:ext cx="11741576" cy="1475701"/>
          </a:xfrm>
          <a:prstGeom prst="rect">
            <a:avLst/>
          </a:prstGeom>
        </p:spPr>
      </p:pic>
      <p:pic>
        <p:nvPicPr>
          <p:cNvPr id="30" name="Image 29">
            <a:hlinkClick r:id="rId16" action="ppaction://hlinksldjump"/>
            <a:extLst>
              <a:ext uri="{FF2B5EF4-FFF2-40B4-BE49-F238E27FC236}">
                <a16:creationId xmlns:a16="http://schemas.microsoft.com/office/drawing/2014/main" id="{161C777F-5FC9-45D3-A26A-304E913766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7465" y="1115636"/>
            <a:ext cx="396006" cy="280641"/>
          </a:xfrm>
          <a:prstGeom prst="rect">
            <a:avLst/>
          </a:prstGeom>
        </p:spPr>
      </p:pic>
      <p:pic>
        <p:nvPicPr>
          <p:cNvPr id="31" name="Image 30">
            <a:hlinkClick r:id="rId17" action="ppaction://hlinksldjump"/>
            <a:extLst>
              <a:ext uri="{FF2B5EF4-FFF2-40B4-BE49-F238E27FC236}">
                <a16:creationId xmlns:a16="http://schemas.microsoft.com/office/drawing/2014/main" id="{4A58FED8-A45D-4E7C-B5FC-D62EAF93F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5082" y="1115636"/>
            <a:ext cx="396006" cy="280641"/>
          </a:xfrm>
          <a:prstGeom prst="rect">
            <a:avLst/>
          </a:prstGeom>
        </p:spPr>
      </p:pic>
    </p:spTree>
    <p:extLst>
      <p:ext uri="{BB962C8B-B14F-4D97-AF65-F5344CB8AC3E}">
        <p14:creationId xmlns:p14="http://schemas.microsoft.com/office/powerpoint/2010/main" val="3550578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9258 -0.00047 L -0.09258 -0.00023 C -0.09062 -0.00278 -0.08893 -0.00533 -0.08711 -0.00695 C -0.08568 -0.00834 -0.08255 -0.00972 -0.08255 -0.00949 C -0.08112 -0.01204 -0.08073 -0.0132 -0.07878 -0.01482 C -0.07812 -0.01551 -0.07734 -0.01574 -0.07656 -0.01621 C -0.07604 -0.0169 -0.07578 -0.01829 -0.07513 -0.01875 C -0.07187 -0.02107 -0.0694 -0.01968 -0.06614 -0.01875 C -0.06484 -0.01829 -0.06354 -0.01783 -0.06237 -0.01736 C -0.06185 -0.01667 -0.06146 -0.01528 -0.06081 -0.01482 C -0.05989 -0.01412 -0.05885 -0.01412 -0.05768 -0.01343 C -0.05703 -0.0132 -0.05638 -0.01273 -0.0556 -0.01227 C -0.05221 -0.00625 -0.05664 -0.0132 -0.05117 -0.00834 C -0.05052 -0.00787 -0.05026 -0.00648 -0.04974 -0.00579 C -0.04909 -0.00509 -0.04805 -0.00509 -0.04739 -0.0044 C -0.04583 -0.00301 -0.04453 -0.00093 -0.04297 0.00069 L -0.03841 0.00602 C -0.03763 0.00671 -0.03698 0.00787 -0.0362 0.00856 C -0.03229 0.0118 -0.03424 0.01041 -0.03086 0.0125 C -0.03034 0.01366 -0.03008 0.01528 -0.0293 0.0162 C -0.02864 0.01713 -0.02786 0.01759 -0.02708 0.01759 C -0.022 0.01828 -0.01693 0.01852 -0.01198 0.01898 C -0.00716 0.01852 -0.00234 0.01921 0.00248 0.01759 C 0.00313 0.01736 0.00274 0.01481 0.00313 0.01366 C 0.00404 0.01041 0.00495 0.00879 0.0069 0.00717 C 0.00833 0.00602 0.0099 0.00555 0.01146 0.00463 C 0.01224 0.00416 0.01302 0.00393 0.01367 0.00324 C 0.01823 -0.00047 0.01563 0.00139 0.02136 -0.00185 L 0.0237 -0.00324 C 0.02435 -0.00371 0.02513 -0.00394 0.02591 -0.0044 C 0.02682 -0.00533 0.02774 -0.00648 0.02878 -0.00695 C 0.03451 -0.01019 0.03386 -0.0088 0.03867 -0.01088 C 0.03945 -0.01134 0.04024 -0.01181 0.04089 -0.01227 C 0.04649 -0.01181 0.05195 -0.01181 0.05742 -0.01088 C 0.05833 -0.01088 0.05912 -0.01019 0.05977 -0.00972 C 0.06055 -0.00903 0.0612 -0.00787 0.06211 -0.00695 C 0.06992 0.00069 0.06003 -0.01019 0.06823 -0.00047 C 0.06966 0.00116 0.07149 0.00231 0.07266 0.00463 C 0.07318 0.00555 0.07357 0.00648 0.07409 0.00717 C 0.07552 0.00903 0.07734 0.01018 0.07865 0.0125 L 0.08242 0.01898 C 0.08333 0.02014 0.08386 0.02176 0.08477 0.02268 C 0.0862 0.02453 0.08802 0.02569 0.08919 0.02801 C 0.09089 0.03055 0.09336 0.03518 0.09531 0.03703 C 0.09636 0.03796 0.0974 0.03796 0.09818 0.03842 C 0.10078 0.03958 0.10078 0.04004 0.10365 0.04097 C 0.1056 0.04143 0.10755 0.0419 0.10964 0.04236 C 0.11315 0.04166 0.11953 0.04097 0.12318 0.03958 C 0.12396 0.03935 0.12474 0.03866 0.12552 0.03842 C 0.12852 0.03703 0.13164 0.03657 0.13464 0.03565 C 0.14219 0.03148 0.13047 0.03796 0.13998 0.0331 C 0.14141 0.03241 0.14284 0.03102 0.14453 0.03055 C 0.14557 0.03009 0.14688 0.02986 0.14805 0.02916 C 0.14974 0.02847 0.15117 0.02754 0.15274 0.02662 L 0.15951 0.02268 C 0.16029 0.02245 0.16094 0.02176 0.16185 0.02153 C 0.16328 0.02106 0.16484 0.02083 0.16641 0.02014 C 0.16706 0.01991 0.16784 0.01921 0.16862 0.01898 C 0.17044 0.01805 0.17266 0.01782 0.17461 0.0162 C 0.17852 0.01296 0.17643 0.01412 0.18073 0.0125 C 0.18425 0.00833 0.18151 0.01088 0.18516 0.00856 C 0.18776 0.00694 0.19024 0.00486 0.19271 0.00324 C 0.19349 0.00301 0.19427 0.00254 0.19492 0.00208 C 0.20091 -0.00301 0.19388 0.00139 0.19961 -0.00185 L 0.23346 -0.00047 C 0.23438 -0.00047 0.23516 0.00023 0.23581 0.00069 C 0.2405 0.00416 0.23724 0.00254 0.24102 0.00463 C 0.24271 0.00555 0.24453 0.00648 0.24623 0.00717 C 0.2474 0.00764 0.24831 0.0081 0.24935 0.00856 C 0.25026 0.00879 0.25091 0.00949 0.25169 0.00972 C 0.25833 0.01296 0.25156 0.00926 0.25703 0.0125 C 0.26055 0.01643 0.25833 0.01458 0.2638 0.01759 L 0.26602 0.01898 C 0.26693 0.02014 0.26784 0.02199 0.26901 0.02268 C 0.27044 0.02384 0.27201 0.02407 0.27357 0.02407 C 0.28477 0.02407 0.2957 0.02315 0.3069 0.02268 C 0.30781 0.02245 0.30886 0.02199 0.3099 0.02153 C 0.3112 0.02106 0.31224 0.02083 0.31354 0.02014 C 0.31484 0.01944 0.31615 0.01828 0.31732 0.01759 C 0.31823 0.01713 0.3194 0.0169 0.32044 0.0162 C 0.32109 0.01597 0.32188 0.01528 0.32266 0.01504 C 0.32656 0.01389 0.33464 0.01296 0.33776 0.0125 L 0.37031 0.01366 C 0.37123 0.01389 0.3724 0.01458 0.37331 0.01504 C 0.37474 0.01574 0.37787 0.01759 0.37787 0.01782 C 0.37891 0.01898 0.37969 0.0206 0.38086 0.02153 C 0.38216 0.02245 0.38333 0.02222 0.38451 0.02268 C 0.38607 0.02361 0.3875 0.02453 0.38906 0.02546 C 0.38984 0.02592 0.39063 0.02592 0.39141 0.02662 C 0.39219 0.02754 0.39284 0.0287 0.39362 0.02916 C 0.39492 0.03009 0.39623 0.03009 0.39753 0.03055 C 0.39831 0.03078 0.39896 0.03148 0.39974 0.03194 C 0.40352 0.03148 0.40729 0.03125 0.41107 0.03055 C 0.41172 0.03032 0.4125 0.0294 0.41328 0.02916 C 0.41576 0.0287 0.41836 0.02847 0.42083 0.02801 C 0.43047 0.02245 0.41511 0.03171 0.42539 0.02407 C 0.42643 0.02338 0.42748 0.02338 0.42839 0.02268 C 0.42982 0.02199 0.43086 0.02106 0.43216 0.02014 C 0.4332 0.01944 0.43412 0.01828 0.43529 0.01759 C 0.43672 0.01666 0.43828 0.01597 0.43971 0.01504 C 0.4405 0.01458 0.44115 0.01412 0.44206 0.01366 C 0.44297 0.01273 0.4444 0.0118 0.44583 0.01111 C 0.44727 0.01041 0.4487 0.01018 0.45026 0.00972 C 0.45261 0.00717 0.45221 0.00717 0.45482 0.00602 C 0.45651 0.00509 0.46094 0.00324 0.46094 0.00347 C 0.46159 0.00254 0.46224 0.00139 0.46302 0.00069 C 0.46524 -0.00093 0.47083 -0.00139 0.47227 -0.00185 C 0.47357 -0.00209 0.47474 -0.00278 0.47617 -0.00324 C 0.47761 -0.00371 0.47891 -0.00394 0.48047 -0.0044 C 0.48451 -0.00394 0.48867 -0.00417 0.49271 -0.00324 C 0.49414 -0.00278 0.4957 -0.00139 0.49714 -0.00047 C 0.50156 0.00185 0.4987 0.00046 0.50547 0.00324 C 0.50612 0.00416 0.50677 0.00532 0.50768 0.00602 C 0.50912 0.00694 0.51224 0.00856 0.51224 0.00879 C 0.51628 0.01319 0.5181 0.01551 0.52279 0.01898 C 0.52422 0.01967 0.52539 0.02037 0.52656 0.02153 C 0.53099 0.02523 0.52656 0.02338 0.53177 0.02662 C 0.53386 0.02801 0.53529 0.02778 0.53724 0.02916 C 0.53802 0.02986 0.53854 0.03148 0.53945 0.03194 C 0.54271 0.03356 0.54883 0.03495 0.55221 0.03565 C 0.55677 0.03541 0.56146 0.03518 0.56589 0.03449 C 0.56706 0.03426 0.57292 0.03241 0.57422 0.03194 C 0.57578 0.03102 0.57878 0.02893 0.58021 0.02801 C 0.5832 0.02616 0.58216 0.02708 0.58542 0.02546 C 0.58633 0.025 0.58711 0.02453 0.58776 0.02407 C 0.59258 0.01597 0.58568 0.02685 0.59154 0.02014 C 0.59258 0.01921 0.5931 0.01736 0.59388 0.0162 C 0.59479 0.01528 0.59609 0.01481 0.59688 0.01366 C 0.60182 0.00764 0.59662 0.01134 0.6013 0.00856 C 0.60261 0.00648 0.60352 0.00463 0.60521 0.00324 C 0.60768 0.00139 0.61432 0.00116 0.61576 0.00069 C 0.61706 0.00046 0.61836 -0.00023 0.61953 -0.00047 C 0.62175 -0.00116 0.62409 -0.00139 0.62617 -0.00185 C 0.6293 -0.00162 0.64662 -0.00324 0.65508 0.00069 C 0.65651 0.00139 0.65794 0.00254 0.65964 0.00324 L 0.66406 0.00602 C 0.66498 0.00625 0.66576 0.00648 0.66641 0.00717 C 0.66706 0.0081 0.66784 0.00926 0.66875 0.00972 C 0.66979 0.01065 0.67109 0.01041 0.6724 0.01111 C 0.6724 0.01134 0.67813 0.01435 0.67917 0.01504 C 0.67995 0.01551 0.68073 0.0162 0.68151 0.0162 C 0.6987 0.0206 0.67734 0.01504 0.69063 0.01898 C 0.69232 0.01944 0.69401 0.01967 0.69583 0.02014 L 0.72982 0.01898 C 0.73138 0.01875 0.73281 0.01805 0.73438 0.01759 C 0.73789 0.01643 0.74167 0.01504 0.74479 0.0125 C 0.74883 0.00903 0.74688 0.01018 0.75091 0.00856 C 0.75169 0.00717 0.75248 0.00578 0.75326 0.00463 C 0.75443 0.00301 0.75586 0.00208 0.75703 0.00069 C 0.75781 2.22222E-6 0.75846 -0.00116 0.75938 -0.00185 C 0.76419 -0.00672 0.76237 -0.00463 0.76602 -0.00695 C 0.7681 -0.00834 0.77005 -0.00972 0.77214 -0.01088 C 0.77279 -0.01134 0.77357 -0.01181 0.77448 -0.01227 C 0.77565 -0.01297 0.77682 -0.01412 0.77826 -0.01482 C 0.77917 -0.01551 0.78008 -0.01574 0.78125 -0.01621 C 0.78203 -0.01644 0.78268 -0.0169 0.78346 -0.01736 L 0.83998 -0.01621 C 0.84232 -0.01597 0.84479 -0.0132 0.84688 -0.01227 C 0.84831 -0.01158 0.85 -0.01134 0.85143 -0.01088 C 0.85221 -0.01042 0.853 -0.00996 0.85378 -0.00972 C 0.85469 -0.00926 0.85573 -0.0088 0.85677 -0.00834 C 0.8582 -0.00764 0.8612 -0.00579 0.8612 -0.00556 C 0.86159 -0.0044 0.86185 -0.00278 0.86276 -0.00185 C 0.86524 0.00092 0.86758 0.00023 0.87031 0.00208 C 0.87136 0.00278 0.87227 0.00393 0.87331 0.00463 C 0.87422 0.00532 0.87539 0.00532 0.87643 0.00602 C 0.87708 0.00625 0.87787 0.00671 0.87865 0.00717 C 0.8875 0.00671 0.89623 0.00671 0.90508 0.00602 C 0.90586 0.00578 0.90664 0.00509 0.90729 0.00463 C 0.92005 -0.00162 0.89844 0.00972 0.91406 0.00069 C 0.91498 0.00023 0.91615 2.22222E-6 0.91719 -0.00047 C 0.91784 -0.00093 0.91862 -0.00162 0.9194 -0.00185 C 0.92109 -0.00255 0.92292 -0.00255 0.92461 -0.00324 C 0.92787 -0.00417 0.92865 -0.00556 0.93216 -0.00579 C 0.94557 -0.00648 0.95886 -0.00672 0.9724 -0.00695 L 0.97852 -0.00972 " pathEditMode="relative" rAng="0" ptsTypes="AAAAAAAAAAAAAAAAAAAAAAAAAAAAAAAAAAAAAAAAAAAAAAAAAAAAAAAAAAAAAAAAAAAAAAAAAAAAAAAAAAAAAAAAAAAAAAAAAAAAAAAAAAAAAAAAAAAAAAAAAAAAAAAAAAAAAAAAAAAAAAAAAAAAAAAAAAAAAAAAAAAAAAAAAAAAAAAA">
                                      <p:cBhvr>
                                        <p:cTn id="6" dur="20000" fill="hold"/>
                                        <p:tgtEl>
                                          <p:spTgt spid="1030"/>
                                        </p:tgtEl>
                                        <p:attrNameLst>
                                          <p:attrName>ppt_x</p:attrName>
                                          <p:attrName>ppt_y</p:attrName>
                                        </p:attrNameLst>
                                      </p:cBhvr>
                                      <p:rCtr x="53555" y="1157"/>
                                    </p:animMotion>
                                  </p:childTnLst>
                                </p:cTn>
                              </p:par>
                              <p:par>
                                <p:cTn id="7" presetID="8" presetClass="emph" presetSubtype="0" fill="hold" nodeType="withEffect">
                                  <p:stCondLst>
                                    <p:cond delay="0"/>
                                  </p:stCondLst>
                                  <p:childTnLst>
                                    <p:animRot by="21600000">
                                      <p:cBhvr>
                                        <p:cTn id="8" dur="20000" fill="hold"/>
                                        <p:tgtEl>
                                          <p:spTgt spid="41"/>
                                        </p:tgtEl>
                                        <p:attrNameLst>
                                          <p:attrName>r</p:attrName>
                                        </p:attrNameLst>
                                      </p:cBhvr>
                                    </p:animRot>
                                  </p:childTnLst>
                                </p:cTn>
                              </p:par>
                              <p:par>
                                <p:cTn id="9" presetID="0" presetClass="path" presetSubtype="0" accel="50000" decel="50000" fill="hold" nodeType="withEffect">
                                  <p:stCondLst>
                                    <p:cond delay="0"/>
                                  </p:stCondLst>
                                  <p:childTnLst>
                                    <p:animMotion origin="layout" path="M 0.00143 0.00764 L 0.00143 0.00764 C -0.00078 0.00811 -0.00299 0.00903 -0.00521 0.00903 C -0.00638 0.00903 -0.00768 0.00811 -0.00885 0.00764 C -0.01211 0.00625 -0.0125 0.00579 -0.01614 0.00371 C -0.01679 0.00324 -0.01758 0.00278 -0.01836 0.00232 C -0.02343 0.0007 -0.0207 0.00139 -0.0263 -0.00023 C -0.02773 -0.00185 -0.02903 -0.00439 -0.03073 -0.00532 C -0.03424 -0.0074 -0.03659 -0.0081 -0.03945 -0.01319 C -0.04062 -0.01527 -0.04375 -0.02176 -0.04596 -0.02338 C -0.04687 -0.0243 -0.04791 -0.0243 -0.04896 -0.02476 C -0.04935 -0.02615 -0.04974 -0.02754 -0.05039 -0.0287 C -0.05169 -0.03148 -0.05364 -0.03333 -0.05468 -0.03657 C -0.05924 -0.04838 -0.05351 -0.03379 -0.05768 -0.04282 C -0.0582 -0.04421 -0.05859 -0.0456 -0.05911 -0.04676 C -0.06002 -0.04861 -0.06067 -0.05115 -0.06198 -0.05208 C -0.0651 -0.0537 -0.06354 -0.05254 -0.0664 -0.05578 C -0.06732 -0.05856 -0.0681 -0.06157 -0.06927 -0.06365 C -0.06979 -0.06458 -0.07031 -0.06527 -0.07083 -0.0662 C -0.07135 -0.06759 -0.07161 -0.06898 -0.07226 -0.07013 C -0.0737 -0.07361 -0.07396 -0.07222 -0.07513 -0.07662 C -0.07578 -0.07916 -0.07552 -0.0824 -0.07656 -0.08449 C -0.07825 -0.08726 -0.07799 -0.08588 -0.07799 -0.08819 " pathEditMode="relative" ptsTypes="AAAAAAAAAAAAAAAAAAAAAAA">
                                      <p:cBhvr>
                                        <p:cTn id="10" dur="10000" fill="hold"/>
                                        <p:tgtEl>
                                          <p:spTgt spid="2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7542AA4-5CEA-44F0-9D39-79B69A58FCE1}"/>
              </a:ext>
            </a:extLst>
          </p:cNvPr>
          <p:cNvPicPr>
            <a:picLocks noChangeAspect="1"/>
          </p:cNvPicPr>
          <p:nvPr/>
        </p:nvPicPr>
        <p:blipFill rotWithShape="1">
          <a:blip r:embed="rId2"/>
          <a:srcRect r="24988"/>
          <a:stretch/>
        </p:blipFill>
        <p:spPr>
          <a:xfrm>
            <a:off x="10439772" y="5997585"/>
            <a:ext cx="1752227" cy="1106767"/>
          </a:xfrm>
          <a:prstGeom prst="rect">
            <a:avLst/>
          </a:prstGeom>
        </p:spPr>
      </p:pic>
      <p:pic>
        <p:nvPicPr>
          <p:cNvPr id="15" name="Image 14">
            <a:extLst>
              <a:ext uri="{FF2B5EF4-FFF2-40B4-BE49-F238E27FC236}">
                <a16:creationId xmlns:a16="http://schemas.microsoft.com/office/drawing/2014/main" id="{A0E6EC2A-B753-47E7-969D-1A56FDFA5606}"/>
              </a:ext>
            </a:extLst>
          </p:cNvPr>
          <p:cNvPicPr>
            <a:picLocks noChangeAspect="1"/>
          </p:cNvPicPr>
          <p:nvPr/>
        </p:nvPicPr>
        <p:blipFill>
          <a:blip r:embed="rId2"/>
          <a:stretch>
            <a:fillRect/>
          </a:stretch>
        </p:blipFill>
        <p:spPr>
          <a:xfrm>
            <a:off x="8535741" y="5978459"/>
            <a:ext cx="2370615" cy="1123196"/>
          </a:xfrm>
          <a:prstGeom prst="rect">
            <a:avLst/>
          </a:prstGeom>
        </p:spPr>
      </p:pic>
      <p:pic>
        <p:nvPicPr>
          <p:cNvPr id="14" name="Image 13">
            <a:extLst>
              <a:ext uri="{FF2B5EF4-FFF2-40B4-BE49-F238E27FC236}">
                <a16:creationId xmlns:a16="http://schemas.microsoft.com/office/drawing/2014/main" id="{F97B700F-1346-43B0-85A6-39DDDCD31526}"/>
              </a:ext>
            </a:extLst>
          </p:cNvPr>
          <p:cNvPicPr>
            <a:picLocks noChangeAspect="1"/>
          </p:cNvPicPr>
          <p:nvPr/>
        </p:nvPicPr>
        <p:blipFill>
          <a:blip r:embed="rId2"/>
          <a:stretch>
            <a:fillRect/>
          </a:stretch>
        </p:blipFill>
        <p:spPr>
          <a:xfrm>
            <a:off x="6961416" y="6040251"/>
            <a:ext cx="2192713" cy="1038906"/>
          </a:xfrm>
          <a:prstGeom prst="rect">
            <a:avLst/>
          </a:prstGeom>
        </p:spPr>
      </p:pic>
      <p:pic>
        <p:nvPicPr>
          <p:cNvPr id="12" name="Image 11">
            <a:extLst>
              <a:ext uri="{FF2B5EF4-FFF2-40B4-BE49-F238E27FC236}">
                <a16:creationId xmlns:a16="http://schemas.microsoft.com/office/drawing/2014/main" id="{18EF59BD-8AE4-4BAA-B5E1-8474DB0DE629}"/>
              </a:ext>
            </a:extLst>
          </p:cNvPr>
          <p:cNvPicPr>
            <a:picLocks noChangeAspect="1"/>
          </p:cNvPicPr>
          <p:nvPr/>
        </p:nvPicPr>
        <p:blipFill>
          <a:blip r:embed="rId2"/>
          <a:stretch>
            <a:fillRect/>
          </a:stretch>
        </p:blipFill>
        <p:spPr>
          <a:xfrm>
            <a:off x="5117146" y="6062749"/>
            <a:ext cx="2207965" cy="1046132"/>
          </a:xfrm>
          <a:prstGeom prst="rect">
            <a:avLst/>
          </a:prstGeom>
        </p:spPr>
      </p:pic>
      <p:pic>
        <p:nvPicPr>
          <p:cNvPr id="9" name="Image 8">
            <a:extLst>
              <a:ext uri="{FF2B5EF4-FFF2-40B4-BE49-F238E27FC236}">
                <a16:creationId xmlns:a16="http://schemas.microsoft.com/office/drawing/2014/main" id="{29FBFC79-49ED-4E27-A05E-88CC9D354D2D}"/>
              </a:ext>
            </a:extLst>
          </p:cNvPr>
          <p:cNvPicPr>
            <a:picLocks noChangeAspect="1"/>
          </p:cNvPicPr>
          <p:nvPr/>
        </p:nvPicPr>
        <p:blipFill>
          <a:blip r:embed="rId2"/>
          <a:stretch>
            <a:fillRect/>
          </a:stretch>
        </p:blipFill>
        <p:spPr>
          <a:xfrm>
            <a:off x="3417905" y="6069975"/>
            <a:ext cx="2192713" cy="1038906"/>
          </a:xfrm>
          <a:prstGeom prst="rect">
            <a:avLst/>
          </a:prstGeom>
        </p:spPr>
      </p:pic>
      <p:pic>
        <p:nvPicPr>
          <p:cNvPr id="8" name="Image 7">
            <a:extLst>
              <a:ext uri="{FF2B5EF4-FFF2-40B4-BE49-F238E27FC236}">
                <a16:creationId xmlns:a16="http://schemas.microsoft.com/office/drawing/2014/main" id="{04BFBFFF-EAC2-4159-BEF5-55F3C9169662}"/>
              </a:ext>
            </a:extLst>
          </p:cNvPr>
          <p:cNvPicPr>
            <a:picLocks noChangeAspect="1"/>
          </p:cNvPicPr>
          <p:nvPr/>
        </p:nvPicPr>
        <p:blipFill>
          <a:blip r:embed="rId2"/>
          <a:stretch>
            <a:fillRect/>
          </a:stretch>
        </p:blipFill>
        <p:spPr>
          <a:xfrm>
            <a:off x="2019116" y="6062749"/>
            <a:ext cx="2192713" cy="1038906"/>
          </a:xfrm>
          <a:prstGeom prst="rect">
            <a:avLst/>
          </a:prstGeom>
        </p:spPr>
      </p:pic>
      <p:sp>
        <p:nvSpPr>
          <p:cNvPr id="4" name="Rectangle 3">
            <a:extLst>
              <a:ext uri="{FF2B5EF4-FFF2-40B4-BE49-F238E27FC236}">
                <a16:creationId xmlns:a16="http://schemas.microsoft.com/office/drawing/2014/main" id="{AA91D2E4-EE42-436C-A1D0-821C68B42112}"/>
              </a:ext>
            </a:extLst>
          </p:cNvPr>
          <p:cNvSpPr/>
          <p:nvPr/>
        </p:nvSpPr>
        <p:spPr>
          <a:xfrm>
            <a:off x="0" y="-58272"/>
            <a:ext cx="12192000" cy="1642369"/>
          </a:xfrm>
          <a:prstGeom prst="rect">
            <a:avLst/>
          </a:prstGeom>
          <a:solidFill>
            <a:srgbClr val="0F73B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hlinkClick r:id="rId3" action="ppaction://hlinksldjump"/>
            <a:extLst>
              <a:ext uri="{FF2B5EF4-FFF2-40B4-BE49-F238E27FC236}">
                <a16:creationId xmlns:a16="http://schemas.microsoft.com/office/drawing/2014/main" id="{3A4E70D2-F47E-4C92-9689-7FAF7944E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12" y="79899"/>
            <a:ext cx="1932062" cy="1366028"/>
          </a:xfrm>
          <a:prstGeom prst="rect">
            <a:avLst/>
          </a:prstGeom>
        </p:spPr>
      </p:pic>
      <p:sp>
        <p:nvSpPr>
          <p:cNvPr id="11" name="ZoneTexte 10">
            <a:extLst>
              <a:ext uri="{FF2B5EF4-FFF2-40B4-BE49-F238E27FC236}">
                <a16:creationId xmlns:a16="http://schemas.microsoft.com/office/drawing/2014/main" id="{FF32508A-D5E0-4056-9C0A-DE04D6DAD5E7}"/>
              </a:ext>
            </a:extLst>
          </p:cNvPr>
          <p:cNvSpPr txBox="1"/>
          <p:nvPr/>
        </p:nvSpPr>
        <p:spPr>
          <a:xfrm>
            <a:off x="3060679" y="1076595"/>
            <a:ext cx="3160449" cy="369332"/>
          </a:xfrm>
          <a:prstGeom prst="rect">
            <a:avLst/>
          </a:prstGeom>
          <a:noFill/>
        </p:spPr>
        <p:txBody>
          <a:bodyPr wrap="square" rtlCol="0">
            <a:spAutoFit/>
          </a:bodyPr>
          <a:lstStyle/>
          <a:p>
            <a:r>
              <a:rPr lang="fr-FR" dirty="0">
                <a:solidFill>
                  <a:schemeClr val="bg1"/>
                </a:solidFill>
                <a:latin typeface="Museo 700" panose="02000000000000000000" pitchFamily="50" charset="0"/>
              </a:rPr>
              <a:t>Le Costa </a:t>
            </a:r>
            <a:r>
              <a:rPr lang="fr-FR" dirty="0" err="1">
                <a:solidFill>
                  <a:schemeClr val="bg1"/>
                </a:solidFill>
                <a:latin typeface="Museo 700" panose="02000000000000000000" pitchFamily="50" charset="0"/>
              </a:rPr>
              <a:t>Mediterranea</a:t>
            </a:r>
            <a:endParaRPr lang="fr-FR" dirty="0">
              <a:solidFill>
                <a:schemeClr val="bg1"/>
              </a:solidFill>
              <a:latin typeface="Museo 700" panose="02000000000000000000" pitchFamily="50" charset="0"/>
            </a:endParaRPr>
          </a:p>
        </p:txBody>
      </p:sp>
      <p:sp>
        <p:nvSpPr>
          <p:cNvPr id="3" name="ZoneTexte 2">
            <a:extLst>
              <a:ext uri="{FF2B5EF4-FFF2-40B4-BE49-F238E27FC236}">
                <a16:creationId xmlns:a16="http://schemas.microsoft.com/office/drawing/2014/main" id="{5E489A16-6DEB-4237-9475-B49E7E1E5B96}"/>
              </a:ext>
            </a:extLst>
          </p:cNvPr>
          <p:cNvSpPr txBox="1"/>
          <p:nvPr/>
        </p:nvSpPr>
        <p:spPr>
          <a:xfrm>
            <a:off x="9476544" y="1078992"/>
            <a:ext cx="1624614" cy="369332"/>
          </a:xfrm>
          <a:prstGeom prst="rect">
            <a:avLst/>
          </a:prstGeom>
          <a:noFill/>
        </p:spPr>
        <p:txBody>
          <a:bodyPr wrap="square" rtlCol="0">
            <a:spAutoFit/>
          </a:bodyPr>
          <a:lstStyle/>
          <a:p>
            <a:pPr algn="r"/>
            <a:r>
              <a:rPr lang="fr-FR" dirty="0">
                <a:solidFill>
                  <a:schemeClr val="bg1"/>
                </a:solidFill>
                <a:latin typeface="Museo 700" panose="02000000000000000000" pitchFamily="50" charset="0"/>
              </a:rPr>
              <a:t>Contact</a:t>
            </a:r>
          </a:p>
        </p:txBody>
      </p:sp>
      <p:sp>
        <p:nvSpPr>
          <p:cNvPr id="5" name="ZoneTexte 4">
            <a:extLst>
              <a:ext uri="{FF2B5EF4-FFF2-40B4-BE49-F238E27FC236}">
                <a16:creationId xmlns:a16="http://schemas.microsoft.com/office/drawing/2014/main" id="{AE4ABEBA-75C9-4344-9A4D-E16674ADF212}"/>
              </a:ext>
            </a:extLst>
          </p:cNvPr>
          <p:cNvSpPr txBox="1"/>
          <p:nvPr/>
        </p:nvSpPr>
        <p:spPr>
          <a:xfrm>
            <a:off x="6096000" y="1076595"/>
            <a:ext cx="3160450" cy="369332"/>
          </a:xfrm>
          <a:prstGeom prst="rect">
            <a:avLst/>
          </a:prstGeom>
          <a:noFill/>
        </p:spPr>
        <p:txBody>
          <a:bodyPr wrap="square" rtlCol="0">
            <a:spAutoFit/>
          </a:bodyPr>
          <a:lstStyle/>
          <a:p>
            <a:pPr algn="ctr"/>
            <a:r>
              <a:rPr lang="fr-FR" dirty="0">
                <a:solidFill>
                  <a:schemeClr val="accent4">
                    <a:lumMod val="60000"/>
                    <a:lumOff val="40000"/>
                  </a:schemeClr>
                </a:solidFill>
                <a:latin typeface="Museo 700" panose="02000000000000000000" pitchFamily="50" charset="0"/>
              </a:rPr>
              <a:t>Notre itinéraire </a:t>
            </a:r>
          </a:p>
        </p:txBody>
      </p:sp>
      <p:pic>
        <p:nvPicPr>
          <p:cNvPr id="7" name="Image 6">
            <a:extLst>
              <a:ext uri="{FF2B5EF4-FFF2-40B4-BE49-F238E27FC236}">
                <a16:creationId xmlns:a16="http://schemas.microsoft.com/office/drawing/2014/main" id="{A2AA8A3E-3668-4430-BAD9-D2E284AEA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56" y="6099698"/>
            <a:ext cx="2064615" cy="979459"/>
          </a:xfrm>
          <a:prstGeom prst="rect">
            <a:avLst/>
          </a:prstGeom>
        </p:spPr>
      </p:pic>
      <p:pic>
        <p:nvPicPr>
          <p:cNvPr id="17" name="Image 16">
            <a:extLst>
              <a:ext uri="{FF2B5EF4-FFF2-40B4-BE49-F238E27FC236}">
                <a16:creationId xmlns:a16="http://schemas.microsoft.com/office/drawing/2014/main" id="{F0770EBE-4BE8-4DA1-8901-8027D0E41CA9}"/>
              </a:ext>
            </a:extLst>
          </p:cNvPr>
          <p:cNvPicPr>
            <a:picLocks noChangeAspect="1"/>
          </p:cNvPicPr>
          <p:nvPr/>
        </p:nvPicPr>
        <p:blipFill rotWithShape="1">
          <a:blip r:embed="rId2"/>
          <a:srcRect l="53285"/>
          <a:stretch/>
        </p:blipFill>
        <p:spPr>
          <a:xfrm>
            <a:off x="-995" y="6067885"/>
            <a:ext cx="960640" cy="974323"/>
          </a:xfrm>
          <a:prstGeom prst="rect">
            <a:avLst/>
          </a:prstGeom>
        </p:spPr>
      </p:pic>
      <p:pic>
        <p:nvPicPr>
          <p:cNvPr id="1030" name="Picture 6" descr="Image associÃ©e">
            <a:extLst>
              <a:ext uri="{FF2B5EF4-FFF2-40B4-BE49-F238E27FC236}">
                <a16:creationId xmlns:a16="http://schemas.microsoft.com/office/drawing/2014/main" id="{604C8330-E555-4337-97C3-10D82C3A0D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58" y="5579264"/>
            <a:ext cx="867969" cy="882680"/>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hlinkClick r:id="rId7" action="ppaction://hlinksldjump"/>
            <a:extLst>
              <a:ext uri="{FF2B5EF4-FFF2-40B4-BE49-F238E27FC236}">
                <a16:creationId xmlns:a16="http://schemas.microsoft.com/office/drawing/2014/main" id="{5989E5B3-E16F-47FB-BB38-A6D1313F5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9586" y="1115636"/>
            <a:ext cx="396006" cy="280641"/>
          </a:xfrm>
          <a:prstGeom prst="rect">
            <a:avLst/>
          </a:prstGeom>
        </p:spPr>
      </p:pic>
      <p:sp>
        <p:nvSpPr>
          <p:cNvPr id="6" name="ZoneTexte 5">
            <a:extLst>
              <a:ext uri="{FF2B5EF4-FFF2-40B4-BE49-F238E27FC236}">
                <a16:creationId xmlns:a16="http://schemas.microsoft.com/office/drawing/2014/main" id="{EABEBF26-74EE-43DC-8828-627F486DB274}"/>
              </a:ext>
            </a:extLst>
          </p:cNvPr>
          <p:cNvSpPr txBox="1"/>
          <p:nvPr/>
        </p:nvSpPr>
        <p:spPr>
          <a:xfrm>
            <a:off x="1257017" y="3298858"/>
            <a:ext cx="1858455" cy="369332"/>
          </a:xfrm>
          <a:prstGeom prst="rect">
            <a:avLst/>
          </a:prstGeom>
          <a:noFill/>
        </p:spPr>
        <p:txBody>
          <a:bodyPr wrap="square" rtlCol="0">
            <a:spAutoFit/>
          </a:bodyPr>
          <a:lstStyle/>
          <a:p>
            <a:r>
              <a:rPr lang="fr-FR" dirty="0">
                <a:solidFill>
                  <a:srgbClr val="0F73B1"/>
                </a:solidFill>
                <a:latin typeface="Museo 700" panose="02000000000000000000" pitchFamily="50" charset="0"/>
              </a:rPr>
              <a:t>Jour 4 Venise</a:t>
            </a:r>
          </a:p>
        </p:txBody>
      </p:sp>
      <p:sp>
        <p:nvSpPr>
          <p:cNvPr id="19" name="ZoneTexte 18">
            <a:extLst>
              <a:ext uri="{FF2B5EF4-FFF2-40B4-BE49-F238E27FC236}">
                <a16:creationId xmlns:a16="http://schemas.microsoft.com/office/drawing/2014/main" id="{EA9CB32D-F5C1-488B-8F91-93F78EF2A96C}"/>
              </a:ext>
            </a:extLst>
          </p:cNvPr>
          <p:cNvSpPr txBox="1"/>
          <p:nvPr/>
        </p:nvSpPr>
        <p:spPr>
          <a:xfrm>
            <a:off x="1191243" y="3754859"/>
            <a:ext cx="6421061" cy="991731"/>
          </a:xfrm>
          <a:prstGeom prst="snip2DiagRect">
            <a:avLst/>
          </a:prstGeom>
          <a:noFill/>
          <a:ln>
            <a:noFill/>
          </a:ln>
        </p:spPr>
        <p:txBody>
          <a:bodyPr wrap="square" rtlCol="0">
            <a:spAutoFit/>
          </a:bodyPr>
          <a:lstStyle/>
          <a:p>
            <a:pPr algn="just"/>
            <a:r>
              <a:rPr lang="fr-FR" sz="1600" dirty="0">
                <a:latin typeface="Book Antiqua" panose="02040602050305030304" pitchFamily="18" charset="0"/>
              </a:rPr>
              <a:t>Votre voyage s’achève à Venise. Si vous n’avez pas eu l’occasion de visiter les incontournables, comme la basilique Saint Marc, le Palais des Doges, ou le musée </a:t>
            </a:r>
            <a:r>
              <a:rPr lang="fr-FR" sz="1600" dirty="0" err="1">
                <a:latin typeface="Book Antiqua" panose="02040602050305030304" pitchFamily="18" charset="0"/>
              </a:rPr>
              <a:t>Accademia</a:t>
            </a:r>
            <a:r>
              <a:rPr lang="fr-FR" sz="1600" dirty="0">
                <a:latin typeface="Book Antiqua" panose="02040602050305030304" pitchFamily="18" charset="0"/>
              </a:rPr>
              <a:t>, il est encore temps.</a:t>
            </a:r>
          </a:p>
        </p:txBody>
      </p:sp>
      <p:cxnSp>
        <p:nvCxnSpPr>
          <p:cNvPr id="39" name="Connecteur droit 38">
            <a:extLst>
              <a:ext uri="{FF2B5EF4-FFF2-40B4-BE49-F238E27FC236}">
                <a16:creationId xmlns:a16="http://schemas.microsoft.com/office/drawing/2014/main" id="{3519BC13-7DF7-48F0-A77F-C3028D5CCCB5}"/>
              </a:ext>
            </a:extLst>
          </p:cNvPr>
          <p:cNvCxnSpPr/>
          <p:nvPr/>
        </p:nvCxnSpPr>
        <p:spPr>
          <a:xfrm>
            <a:off x="1259363" y="3790765"/>
            <a:ext cx="0" cy="363985"/>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980EDEB9-B53B-46EB-A554-B89C6B923827}"/>
              </a:ext>
            </a:extLst>
          </p:cNvPr>
          <p:cNvCxnSpPr/>
          <p:nvPr/>
        </p:nvCxnSpPr>
        <p:spPr>
          <a:xfrm>
            <a:off x="1259363" y="3790765"/>
            <a:ext cx="32086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8" name="Image 27">
            <a:extLst>
              <a:ext uri="{FF2B5EF4-FFF2-40B4-BE49-F238E27FC236}">
                <a16:creationId xmlns:a16="http://schemas.microsoft.com/office/drawing/2014/main" id="{BB017583-37A9-4691-87BE-AF913D9907C5}"/>
              </a:ext>
            </a:extLst>
          </p:cNvPr>
          <p:cNvPicPr>
            <a:picLocks noChangeAspect="1"/>
          </p:cNvPicPr>
          <p:nvPr/>
        </p:nvPicPr>
        <p:blipFill rotWithShape="1">
          <a:blip r:embed="rId9"/>
          <a:srcRect l="11961" t="8482" r="18214" b="28394"/>
          <a:stretch/>
        </p:blipFill>
        <p:spPr>
          <a:xfrm>
            <a:off x="8394387" y="3476156"/>
            <a:ext cx="1610918" cy="1784921"/>
          </a:xfrm>
          <a:prstGeom prst="rect">
            <a:avLst/>
          </a:prstGeom>
        </p:spPr>
      </p:pic>
      <p:pic>
        <p:nvPicPr>
          <p:cNvPr id="29" name="Graphique 28" descr="Voilier">
            <a:extLst>
              <a:ext uri="{FF2B5EF4-FFF2-40B4-BE49-F238E27FC236}">
                <a16:creationId xmlns:a16="http://schemas.microsoft.com/office/drawing/2014/main" id="{6E8BB8B2-9AC5-47CD-8E95-F5F05677A5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94387" y="3429000"/>
            <a:ext cx="350966" cy="327420"/>
          </a:xfrm>
          <a:prstGeom prst="rect">
            <a:avLst/>
          </a:prstGeom>
        </p:spPr>
      </p:pic>
      <p:sp>
        <p:nvSpPr>
          <p:cNvPr id="22" name="Rectangle 21">
            <a:extLst>
              <a:ext uri="{FF2B5EF4-FFF2-40B4-BE49-F238E27FC236}">
                <a16:creationId xmlns:a16="http://schemas.microsoft.com/office/drawing/2014/main" id="{675AD525-B661-4F90-809B-9248044D716A}"/>
              </a:ext>
            </a:extLst>
          </p:cNvPr>
          <p:cNvSpPr/>
          <p:nvPr/>
        </p:nvSpPr>
        <p:spPr>
          <a:xfrm>
            <a:off x="3247556" y="3368494"/>
            <a:ext cx="2239716" cy="307777"/>
          </a:xfrm>
          <a:prstGeom prst="rect">
            <a:avLst/>
          </a:prstGeom>
        </p:spPr>
        <p:txBody>
          <a:bodyPr wrap="none">
            <a:spAutoFit/>
          </a:bodyPr>
          <a:lstStyle/>
          <a:p>
            <a:r>
              <a:rPr lang="fr-FR" sz="1400" dirty="0">
                <a:solidFill>
                  <a:srgbClr val="FFC000"/>
                </a:solidFill>
                <a:latin typeface="Book Antiqua" panose="02040602050305030304" pitchFamily="18" charset="0"/>
              </a:rPr>
              <a:t>16 Oct. 2020 Arrivée 09:00</a:t>
            </a:r>
          </a:p>
        </p:txBody>
      </p:sp>
      <p:pic>
        <p:nvPicPr>
          <p:cNvPr id="30" name="Image 29">
            <a:hlinkClick r:id="rId12" action="ppaction://hlinksldjump"/>
            <a:extLst>
              <a:ext uri="{FF2B5EF4-FFF2-40B4-BE49-F238E27FC236}">
                <a16:creationId xmlns:a16="http://schemas.microsoft.com/office/drawing/2014/main" id="{EAB06532-BDC8-4BE9-979C-C6205DDE5B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7465" y="1115636"/>
            <a:ext cx="396006" cy="280641"/>
          </a:xfrm>
          <a:prstGeom prst="rect">
            <a:avLst/>
          </a:prstGeom>
        </p:spPr>
      </p:pic>
      <p:pic>
        <p:nvPicPr>
          <p:cNvPr id="31" name="Image 30">
            <a:extLst>
              <a:ext uri="{FF2B5EF4-FFF2-40B4-BE49-F238E27FC236}">
                <a16:creationId xmlns:a16="http://schemas.microsoft.com/office/drawing/2014/main" id="{BDF7DBF3-D5F0-4C4C-8237-05367FDE6042}"/>
              </a:ext>
            </a:extLst>
          </p:cNvPr>
          <p:cNvPicPr>
            <a:picLocks noChangeAspect="1"/>
          </p:cNvPicPr>
          <p:nvPr/>
        </p:nvPicPr>
        <p:blipFill rotWithShape="1">
          <a:blip r:embed="rId13"/>
          <a:srcRect t="42166" b="24973"/>
          <a:stretch/>
        </p:blipFill>
        <p:spPr>
          <a:xfrm>
            <a:off x="171606" y="1750628"/>
            <a:ext cx="11848787" cy="1407342"/>
          </a:xfrm>
          <a:prstGeom prst="rect">
            <a:avLst/>
          </a:prstGeom>
          <a:effectLst>
            <a:outerShdw blurRad="50800" dist="38100" algn="l" rotWithShape="0">
              <a:prstClr val="black">
                <a:alpha val="40000"/>
              </a:prstClr>
            </a:outerShdw>
          </a:effectLst>
        </p:spPr>
      </p:pic>
      <p:pic>
        <p:nvPicPr>
          <p:cNvPr id="32" name="Image 31">
            <a:hlinkClick r:id="rId14" action="ppaction://hlinksldjump"/>
            <a:extLst>
              <a:ext uri="{FF2B5EF4-FFF2-40B4-BE49-F238E27FC236}">
                <a16:creationId xmlns:a16="http://schemas.microsoft.com/office/drawing/2014/main" id="{A738D48B-FE70-422F-A91A-6FB80DB66A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5082" y="1115636"/>
            <a:ext cx="396006" cy="280641"/>
          </a:xfrm>
          <a:prstGeom prst="rect">
            <a:avLst/>
          </a:prstGeom>
        </p:spPr>
      </p:pic>
    </p:spTree>
    <p:extLst>
      <p:ext uri="{BB962C8B-B14F-4D97-AF65-F5344CB8AC3E}">
        <p14:creationId xmlns:p14="http://schemas.microsoft.com/office/powerpoint/2010/main" val="1342569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9258 -0.00047 L -0.09258 -0.00023 C -0.09062 -0.00278 -0.08893 -0.00533 -0.08711 -0.00695 C -0.08568 -0.00834 -0.08255 -0.00972 -0.08255 -0.00949 C -0.08112 -0.01204 -0.08073 -0.0132 -0.07878 -0.01482 C -0.07812 -0.01551 -0.07734 -0.01574 -0.07656 -0.01621 C -0.07604 -0.0169 -0.07578 -0.01829 -0.07513 -0.01875 C -0.07187 -0.02107 -0.0694 -0.01968 -0.06614 -0.01875 C -0.06484 -0.01829 -0.06354 -0.01783 -0.06237 -0.01736 C -0.06185 -0.01667 -0.06146 -0.01528 -0.06081 -0.01482 C -0.05989 -0.01412 -0.05885 -0.01412 -0.05768 -0.01343 C -0.05703 -0.0132 -0.05638 -0.01273 -0.0556 -0.01227 C -0.05221 -0.00625 -0.05664 -0.0132 -0.05117 -0.00834 C -0.05052 -0.00787 -0.05026 -0.00648 -0.04974 -0.00579 C -0.04909 -0.00509 -0.04805 -0.00509 -0.04739 -0.0044 C -0.04583 -0.00301 -0.04453 -0.00093 -0.04297 0.00069 L -0.03841 0.00602 C -0.03763 0.00671 -0.03698 0.00787 -0.0362 0.00856 C -0.03229 0.0118 -0.03424 0.01041 -0.03086 0.0125 C -0.03034 0.01366 -0.03008 0.01528 -0.0293 0.0162 C -0.02864 0.01713 -0.02786 0.01759 -0.02708 0.01759 C -0.022 0.01828 -0.01693 0.01852 -0.01198 0.01898 C -0.00716 0.01852 -0.00234 0.01921 0.00248 0.01759 C 0.00313 0.01736 0.00274 0.01481 0.00313 0.01366 C 0.00404 0.01041 0.00495 0.00879 0.0069 0.00717 C 0.00833 0.00602 0.0099 0.00555 0.01146 0.00463 C 0.01224 0.00416 0.01302 0.00393 0.01367 0.00324 C 0.01823 -0.00047 0.01563 0.00139 0.02136 -0.00185 L 0.0237 -0.00324 C 0.02435 -0.00371 0.02513 -0.00394 0.02591 -0.0044 C 0.02682 -0.00533 0.02774 -0.00648 0.02878 -0.00695 C 0.03451 -0.01019 0.03386 -0.0088 0.03867 -0.01088 C 0.03945 -0.01134 0.04024 -0.01181 0.04089 -0.01227 C 0.04649 -0.01181 0.05195 -0.01181 0.05742 -0.01088 C 0.05833 -0.01088 0.05912 -0.01019 0.05977 -0.00972 C 0.06055 -0.00903 0.0612 -0.00787 0.06211 -0.00695 C 0.06992 0.00069 0.06003 -0.01019 0.06823 -0.00047 C 0.06966 0.00116 0.07149 0.00231 0.07266 0.00463 C 0.07318 0.00555 0.07357 0.00648 0.07409 0.00717 C 0.07552 0.00903 0.07734 0.01018 0.07865 0.0125 L 0.08242 0.01898 C 0.08333 0.02014 0.08386 0.02176 0.08477 0.02268 C 0.0862 0.02453 0.08802 0.02569 0.08919 0.02801 C 0.09089 0.03055 0.09336 0.03518 0.09531 0.03703 C 0.09636 0.03796 0.0974 0.03796 0.09818 0.03842 C 0.10078 0.03958 0.10078 0.04004 0.10365 0.04097 C 0.1056 0.04143 0.10755 0.0419 0.10964 0.04236 C 0.11315 0.04166 0.11953 0.04097 0.12318 0.03958 C 0.12396 0.03935 0.12474 0.03866 0.12552 0.03842 C 0.12852 0.03703 0.13164 0.03657 0.13464 0.03565 C 0.14219 0.03148 0.13047 0.03796 0.13998 0.0331 C 0.14141 0.03241 0.14284 0.03102 0.14453 0.03055 C 0.14557 0.03009 0.14688 0.02986 0.14805 0.02916 C 0.14974 0.02847 0.15117 0.02754 0.15274 0.02662 L 0.15951 0.02268 C 0.16029 0.02245 0.16094 0.02176 0.16185 0.02153 C 0.16328 0.02106 0.16484 0.02083 0.16641 0.02014 C 0.16706 0.01991 0.16784 0.01921 0.16862 0.01898 C 0.17044 0.01805 0.17266 0.01782 0.17461 0.0162 C 0.17852 0.01296 0.17643 0.01412 0.18073 0.0125 C 0.18425 0.00833 0.18151 0.01088 0.18516 0.00856 C 0.18776 0.00694 0.19024 0.00486 0.19271 0.00324 C 0.19349 0.00301 0.19427 0.00254 0.19492 0.00208 C 0.20091 -0.00301 0.19388 0.00139 0.19961 -0.00185 L 0.23346 -0.00047 C 0.23438 -0.00047 0.23516 0.00023 0.23581 0.00069 C 0.2405 0.00416 0.23724 0.00254 0.24102 0.00463 C 0.24271 0.00555 0.24453 0.00648 0.24623 0.00717 C 0.2474 0.00764 0.24831 0.0081 0.24935 0.00856 C 0.25026 0.00879 0.25091 0.00949 0.25169 0.00972 C 0.25833 0.01296 0.25156 0.00926 0.25703 0.0125 C 0.26055 0.01643 0.25833 0.01458 0.2638 0.01759 L 0.26602 0.01898 C 0.26693 0.02014 0.26784 0.02199 0.26901 0.02268 C 0.27044 0.02384 0.27201 0.02407 0.27357 0.02407 C 0.28477 0.02407 0.2957 0.02315 0.3069 0.02268 C 0.30781 0.02245 0.30886 0.02199 0.3099 0.02153 C 0.3112 0.02106 0.31224 0.02083 0.31354 0.02014 C 0.31484 0.01944 0.31615 0.01828 0.31732 0.01759 C 0.31823 0.01713 0.3194 0.0169 0.32044 0.0162 C 0.32109 0.01597 0.32188 0.01528 0.32266 0.01504 C 0.32656 0.01389 0.33464 0.01296 0.33776 0.0125 L 0.37031 0.01366 C 0.37123 0.01389 0.3724 0.01458 0.37331 0.01504 C 0.37474 0.01574 0.37787 0.01759 0.37787 0.01782 C 0.37891 0.01898 0.37969 0.0206 0.38086 0.02153 C 0.38216 0.02245 0.38333 0.02222 0.38451 0.02268 C 0.38607 0.02361 0.3875 0.02453 0.38906 0.02546 C 0.38984 0.02592 0.39063 0.02592 0.39141 0.02662 C 0.39219 0.02754 0.39284 0.0287 0.39362 0.02916 C 0.39492 0.03009 0.39623 0.03009 0.39753 0.03055 C 0.39831 0.03078 0.39896 0.03148 0.39974 0.03194 C 0.40352 0.03148 0.40729 0.03125 0.41107 0.03055 C 0.41172 0.03032 0.4125 0.0294 0.41328 0.02916 C 0.41576 0.0287 0.41836 0.02847 0.42083 0.02801 C 0.43047 0.02245 0.41511 0.03171 0.42539 0.02407 C 0.42643 0.02338 0.42748 0.02338 0.42839 0.02268 C 0.42982 0.02199 0.43086 0.02106 0.43216 0.02014 C 0.4332 0.01944 0.43412 0.01828 0.43529 0.01759 C 0.43672 0.01666 0.43828 0.01597 0.43971 0.01504 C 0.4405 0.01458 0.44115 0.01412 0.44206 0.01366 C 0.44297 0.01273 0.4444 0.0118 0.44583 0.01111 C 0.44727 0.01041 0.4487 0.01018 0.45026 0.00972 C 0.45261 0.00717 0.45221 0.00717 0.45482 0.00602 C 0.45651 0.00509 0.46094 0.00324 0.46094 0.00347 C 0.46159 0.00254 0.46224 0.00139 0.46302 0.00069 C 0.46524 -0.00093 0.47083 -0.00139 0.47227 -0.00185 C 0.47357 -0.00209 0.47474 -0.00278 0.47617 -0.00324 C 0.47761 -0.00371 0.47891 -0.00394 0.48047 -0.0044 C 0.48451 -0.00394 0.48867 -0.00417 0.49271 -0.00324 C 0.49414 -0.00278 0.4957 -0.00139 0.49714 -0.00047 C 0.50156 0.00185 0.4987 0.00046 0.50547 0.00324 C 0.50612 0.00416 0.50677 0.00532 0.50768 0.00602 C 0.50912 0.00694 0.51224 0.00856 0.51224 0.00879 C 0.51628 0.01319 0.5181 0.01551 0.52279 0.01898 C 0.52422 0.01967 0.52539 0.02037 0.52656 0.02153 C 0.53099 0.02523 0.52656 0.02338 0.53177 0.02662 C 0.53386 0.02801 0.53529 0.02778 0.53724 0.02916 C 0.53802 0.02986 0.53854 0.03148 0.53945 0.03194 C 0.54271 0.03356 0.54883 0.03495 0.55221 0.03565 C 0.55677 0.03541 0.56146 0.03518 0.56589 0.03449 C 0.56706 0.03426 0.57292 0.03241 0.57422 0.03194 C 0.57578 0.03102 0.57878 0.02893 0.58021 0.02801 C 0.5832 0.02616 0.58216 0.02708 0.58542 0.02546 C 0.58633 0.025 0.58711 0.02453 0.58776 0.02407 C 0.59258 0.01597 0.58568 0.02685 0.59154 0.02014 C 0.59258 0.01921 0.5931 0.01736 0.59388 0.0162 C 0.59479 0.01528 0.59609 0.01481 0.59688 0.01366 C 0.60182 0.00764 0.59662 0.01134 0.6013 0.00856 C 0.60261 0.00648 0.60352 0.00463 0.60521 0.00324 C 0.60768 0.00139 0.61432 0.00116 0.61576 0.00069 C 0.61706 0.00046 0.61836 -0.00023 0.61953 -0.00047 C 0.62175 -0.00116 0.62409 -0.00139 0.62617 -0.00185 C 0.6293 -0.00162 0.64662 -0.00324 0.65508 0.00069 C 0.65651 0.00139 0.65794 0.00254 0.65964 0.00324 L 0.66406 0.00602 C 0.66498 0.00625 0.66576 0.00648 0.66641 0.00717 C 0.66706 0.0081 0.66784 0.00926 0.66875 0.00972 C 0.66979 0.01065 0.67109 0.01041 0.6724 0.01111 C 0.6724 0.01134 0.67813 0.01435 0.67917 0.01504 C 0.67995 0.01551 0.68073 0.0162 0.68151 0.0162 C 0.6987 0.0206 0.67734 0.01504 0.69063 0.01898 C 0.69232 0.01944 0.69401 0.01967 0.69583 0.02014 L 0.72982 0.01898 C 0.73138 0.01875 0.73281 0.01805 0.73438 0.01759 C 0.73789 0.01643 0.74167 0.01504 0.74479 0.0125 C 0.74883 0.00903 0.74688 0.01018 0.75091 0.00856 C 0.75169 0.00717 0.75248 0.00578 0.75326 0.00463 C 0.75443 0.00301 0.75586 0.00208 0.75703 0.00069 C 0.75781 2.22222E-6 0.75846 -0.00116 0.75938 -0.00185 C 0.76419 -0.00672 0.76237 -0.00463 0.76602 -0.00695 C 0.7681 -0.00834 0.77005 -0.00972 0.77214 -0.01088 C 0.77279 -0.01134 0.77357 -0.01181 0.77448 -0.01227 C 0.77565 -0.01297 0.77682 -0.01412 0.77826 -0.01482 C 0.77917 -0.01551 0.78008 -0.01574 0.78125 -0.01621 C 0.78203 -0.01644 0.78268 -0.0169 0.78346 -0.01736 L 0.83998 -0.01621 C 0.84232 -0.01597 0.84479 -0.0132 0.84688 -0.01227 C 0.84831 -0.01158 0.85 -0.01134 0.85143 -0.01088 C 0.85221 -0.01042 0.853 -0.00996 0.85378 -0.00972 C 0.85469 -0.00926 0.85573 -0.0088 0.85677 -0.00834 C 0.8582 -0.00764 0.8612 -0.00579 0.8612 -0.00556 C 0.86159 -0.0044 0.86185 -0.00278 0.86276 -0.00185 C 0.86524 0.00092 0.86758 0.00023 0.87031 0.00208 C 0.87136 0.00278 0.87227 0.00393 0.87331 0.00463 C 0.87422 0.00532 0.87539 0.00532 0.87643 0.00602 C 0.87708 0.00625 0.87787 0.00671 0.87865 0.00717 C 0.8875 0.00671 0.89623 0.00671 0.90508 0.00602 C 0.90586 0.00578 0.90664 0.00509 0.90729 0.00463 C 0.92005 -0.00162 0.89844 0.00972 0.91406 0.00069 C 0.91498 0.00023 0.91615 2.22222E-6 0.91719 -0.00047 C 0.91784 -0.00093 0.91862 -0.00162 0.9194 -0.00185 C 0.92109 -0.00255 0.92292 -0.00255 0.92461 -0.00324 C 0.92787 -0.00417 0.92865 -0.00556 0.93216 -0.00579 C 0.94557 -0.00648 0.95886 -0.00672 0.9724 -0.00695 L 0.97852 -0.00972 " pathEditMode="relative" rAng="0" ptsTypes="AAAAAAAAAAAAAAAAAAAAAAAAAAAAAAAAAAAAAAAAAAAAAAAAAAAAAAAAAAAAAAAAAAAAAAAAAAAAAAAAAAAAAAAAAAAAAAAAAAAAAAAAAAAAAAAAAAAAAAAAAAAAAAAAAAAAAAAAAAAAAAAAAAAAAAAAAAAAAAAAAAAAAAAAAAAAAAAA">
                                      <p:cBhvr>
                                        <p:cTn id="6" dur="20000" fill="hold"/>
                                        <p:tgtEl>
                                          <p:spTgt spid="1030"/>
                                        </p:tgtEl>
                                        <p:attrNameLst>
                                          <p:attrName>ppt_x</p:attrName>
                                          <p:attrName>ppt_y</p:attrName>
                                        </p:attrNameLst>
                                      </p:cBhvr>
                                      <p:rCtr x="53555" y="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7542AA4-5CEA-44F0-9D39-79B69A58FCE1}"/>
              </a:ext>
            </a:extLst>
          </p:cNvPr>
          <p:cNvPicPr>
            <a:picLocks noChangeAspect="1"/>
          </p:cNvPicPr>
          <p:nvPr/>
        </p:nvPicPr>
        <p:blipFill rotWithShape="1">
          <a:blip r:embed="rId2"/>
          <a:srcRect r="24988"/>
          <a:stretch/>
        </p:blipFill>
        <p:spPr>
          <a:xfrm>
            <a:off x="10439772" y="5997585"/>
            <a:ext cx="1752227" cy="1106767"/>
          </a:xfrm>
          <a:prstGeom prst="rect">
            <a:avLst/>
          </a:prstGeom>
        </p:spPr>
      </p:pic>
      <p:pic>
        <p:nvPicPr>
          <p:cNvPr id="15" name="Image 14">
            <a:extLst>
              <a:ext uri="{FF2B5EF4-FFF2-40B4-BE49-F238E27FC236}">
                <a16:creationId xmlns:a16="http://schemas.microsoft.com/office/drawing/2014/main" id="{A0E6EC2A-B753-47E7-969D-1A56FDFA5606}"/>
              </a:ext>
            </a:extLst>
          </p:cNvPr>
          <p:cNvPicPr>
            <a:picLocks noChangeAspect="1"/>
          </p:cNvPicPr>
          <p:nvPr/>
        </p:nvPicPr>
        <p:blipFill>
          <a:blip r:embed="rId2"/>
          <a:stretch>
            <a:fillRect/>
          </a:stretch>
        </p:blipFill>
        <p:spPr>
          <a:xfrm>
            <a:off x="8535741" y="5978459"/>
            <a:ext cx="2370615" cy="1123196"/>
          </a:xfrm>
          <a:prstGeom prst="rect">
            <a:avLst/>
          </a:prstGeom>
        </p:spPr>
      </p:pic>
      <p:pic>
        <p:nvPicPr>
          <p:cNvPr id="14" name="Image 13">
            <a:extLst>
              <a:ext uri="{FF2B5EF4-FFF2-40B4-BE49-F238E27FC236}">
                <a16:creationId xmlns:a16="http://schemas.microsoft.com/office/drawing/2014/main" id="{F97B700F-1346-43B0-85A6-39DDDCD31526}"/>
              </a:ext>
            </a:extLst>
          </p:cNvPr>
          <p:cNvPicPr>
            <a:picLocks noChangeAspect="1"/>
          </p:cNvPicPr>
          <p:nvPr/>
        </p:nvPicPr>
        <p:blipFill>
          <a:blip r:embed="rId2"/>
          <a:stretch>
            <a:fillRect/>
          </a:stretch>
        </p:blipFill>
        <p:spPr>
          <a:xfrm>
            <a:off x="6961416" y="6040251"/>
            <a:ext cx="2192713" cy="1038906"/>
          </a:xfrm>
          <a:prstGeom prst="rect">
            <a:avLst/>
          </a:prstGeom>
        </p:spPr>
      </p:pic>
      <p:pic>
        <p:nvPicPr>
          <p:cNvPr id="12" name="Image 11">
            <a:extLst>
              <a:ext uri="{FF2B5EF4-FFF2-40B4-BE49-F238E27FC236}">
                <a16:creationId xmlns:a16="http://schemas.microsoft.com/office/drawing/2014/main" id="{18EF59BD-8AE4-4BAA-B5E1-8474DB0DE629}"/>
              </a:ext>
            </a:extLst>
          </p:cNvPr>
          <p:cNvPicPr>
            <a:picLocks noChangeAspect="1"/>
          </p:cNvPicPr>
          <p:nvPr/>
        </p:nvPicPr>
        <p:blipFill>
          <a:blip r:embed="rId2"/>
          <a:stretch>
            <a:fillRect/>
          </a:stretch>
        </p:blipFill>
        <p:spPr>
          <a:xfrm>
            <a:off x="5117146" y="6062749"/>
            <a:ext cx="2207965" cy="1046132"/>
          </a:xfrm>
          <a:prstGeom prst="rect">
            <a:avLst/>
          </a:prstGeom>
        </p:spPr>
      </p:pic>
      <p:pic>
        <p:nvPicPr>
          <p:cNvPr id="9" name="Image 8">
            <a:extLst>
              <a:ext uri="{FF2B5EF4-FFF2-40B4-BE49-F238E27FC236}">
                <a16:creationId xmlns:a16="http://schemas.microsoft.com/office/drawing/2014/main" id="{29FBFC79-49ED-4E27-A05E-88CC9D354D2D}"/>
              </a:ext>
            </a:extLst>
          </p:cNvPr>
          <p:cNvPicPr>
            <a:picLocks noChangeAspect="1"/>
          </p:cNvPicPr>
          <p:nvPr/>
        </p:nvPicPr>
        <p:blipFill>
          <a:blip r:embed="rId2"/>
          <a:stretch>
            <a:fillRect/>
          </a:stretch>
        </p:blipFill>
        <p:spPr>
          <a:xfrm>
            <a:off x="3417905" y="6069975"/>
            <a:ext cx="2192713" cy="1038906"/>
          </a:xfrm>
          <a:prstGeom prst="rect">
            <a:avLst/>
          </a:prstGeom>
        </p:spPr>
      </p:pic>
      <p:pic>
        <p:nvPicPr>
          <p:cNvPr id="8" name="Image 7">
            <a:extLst>
              <a:ext uri="{FF2B5EF4-FFF2-40B4-BE49-F238E27FC236}">
                <a16:creationId xmlns:a16="http://schemas.microsoft.com/office/drawing/2014/main" id="{04BFBFFF-EAC2-4159-BEF5-55F3C9169662}"/>
              </a:ext>
            </a:extLst>
          </p:cNvPr>
          <p:cNvPicPr>
            <a:picLocks noChangeAspect="1"/>
          </p:cNvPicPr>
          <p:nvPr/>
        </p:nvPicPr>
        <p:blipFill>
          <a:blip r:embed="rId2"/>
          <a:stretch>
            <a:fillRect/>
          </a:stretch>
        </p:blipFill>
        <p:spPr>
          <a:xfrm>
            <a:off x="2019116" y="6062749"/>
            <a:ext cx="2192713" cy="1038906"/>
          </a:xfrm>
          <a:prstGeom prst="rect">
            <a:avLst/>
          </a:prstGeom>
        </p:spPr>
      </p:pic>
      <p:sp>
        <p:nvSpPr>
          <p:cNvPr id="4" name="Rectangle 3">
            <a:extLst>
              <a:ext uri="{FF2B5EF4-FFF2-40B4-BE49-F238E27FC236}">
                <a16:creationId xmlns:a16="http://schemas.microsoft.com/office/drawing/2014/main" id="{AA91D2E4-EE42-436C-A1D0-821C68B42112}"/>
              </a:ext>
            </a:extLst>
          </p:cNvPr>
          <p:cNvSpPr/>
          <p:nvPr/>
        </p:nvSpPr>
        <p:spPr>
          <a:xfrm>
            <a:off x="0" y="-58272"/>
            <a:ext cx="12192000" cy="1642369"/>
          </a:xfrm>
          <a:prstGeom prst="rect">
            <a:avLst/>
          </a:prstGeom>
          <a:solidFill>
            <a:srgbClr val="0F73B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hlinkClick r:id="rId3" action="ppaction://hlinksldjump"/>
            <a:extLst>
              <a:ext uri="{FF2B5EF4-FFF2-40B4-BE49-F238E27FC236}">
                <a16:creationId xmlns:a16="http://schemas.microsoft.com/office/drawing/2014/main" id="{3A4E70D2-F47E-4C92-9689-7FAF7944E0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212" y="79899"/>
            <a:ext cx="1932062" cy="1366028"/>
          </a:xfrm>
          <a:prstGeom prst="rect">
            <a:avLst/>
          </a:prstGeom>
        </p:spPr>
      </p:pic>
      <p:sp>
        <p:nvSpPr>
          <p:cNvPr id="11" name="ZoneTexte 10">
            <a:extLst>
              <a:ext uri="{FF2B5EF4-FFF2-40B4-BE49-F238E27FC236}">
                <a16:creationId xmlns:a16="http://schemas.microsoft.com/office/drawing/2014/main" id="{FF32508A-D5E0-4056-9C0A-DE04D6DAD5E7}"/>
              </a:ext>
            </a:extLst>
          </p:cNvPr>
          <p:cNvSpPr txBox="1"/>
          <p:nvPr/>
        </p:nvSpPr>
        <p:spPr>
          <a:xfrm>
            <a:off x="3060679" y="1076595"/>
            <a:ext cx="3160449" cy="369332"/>
          </a:xfrm>
          <a:prstGeom prst="rect">
            <a:avLst/>
          </a:prstGeom>
          <a:noFill/>
        </p:spPr>
        <p:txBody>
          <a:bodyPr wrap="square" rtlCol="0">
            <a:spAutoFit/>
          </a:bodyPr>
          <a:lstStyle/>
          <a:p>
            <a:r>
              <a:rPr lang="fr-FR" dirty="0">
                <a:solidFill>
                  <a:schemeClr val="bg1"/>
                </a:solidFill>
                <a:latin typeface="Museo 700" panose="02000000000000000000" pitchFamily="50" charset="0"/>
              </a:rPr>
              <a:t>Le Costa </a:t>
            </a:r>
            <a:r>
              <a:rPr lang="fr-FR" dirty="0" err="1">
                <a:solidFill>
                  <a:schemeClr val="bg1"/>
                </a:solidFill>
                <a:latin typeface="Museo 700" panose="02000000000000000000" pitchFamily="50" charset="0"/>
              </a:rPr>
              <a:t>Mediterranea</a:t>
            </a:r>
            <a:endParaRPr lang="fr-FR" dirty="0">
              <a:solidFill>
                <a:schemeClr val="bg1"/>
              </a:solidFill>
              <a:latin typeface="Museo 700" panose="02000000000000000000" pitchFamily="50" charset="0"/>
            </a:endParaRPr>
          </a:p>
        </p:txBody>
      </p:sp>
      <p:sp>
        <p:nvSpPr>
          <p:cNvPr id="3" name="ZoneTexte 2">
            <a:extLst>
              <a:ext uri="{FF2B5EF4-FFF2-40B4-BE49-F238E27FC236}">
                <a16:creationId xmlns:a16="http://schemas.microsoft.com/office/drawing/2014/main" id="{5E489A16-6DEB-4237-9475-B49E7E1E5B96}"/>
              </a:ext>
            </a:extLst>
          </p:cNvPr>
          <p:cNvSpPr txBox="1"/>
          <p:nvPr/>
        </p:nvSpPr>
        <p:spPr>
          <a:xfrm>
            <a:off x="9476544" y="1078992"/>
            <a:ext cx="1624614" cy="369332"/>
          </a:xfrm>
          <a:prstGeom prst="rect">
            <a:avLst/>
          </a:prstGeom>
          <a:noFill/>
        </p:spPr>
        <p:txBody>
          <a:bodyPr wrap="square" rtlCol="0">
            <a:spAutoFit/>
          </a:bodyPr>
          <a:lstStyle/>
          <a:p>
            <a:pPr algn="r"/>
            <a:r>
              <a:rPr lang="fr-FR" dirty="0">
                <a:solidFill>
                  <a:schemeClr val="accent4">
                    <a:lumMod val="60000"/>
                    <a:lumOff val="40000"/>
                  </a:schemeClr>
                </a:solidFill>
                <a:latin typeface="Museo 700" panose="02000000000000000000" pitchFamily="50" charset="0"/>
              </a:rPr>
              <a:t>Contact</a:t>
            </a:r>
          </a:p>
        </p:txBody>
      </p:sp>
      <p:sp>
        <p:nvSpPr>
          <p:cNvPr id="5" name="ZoneTexte 4">
            <a:extLst>
              <a:ext uri="{FF2B5EF4-FFF2-40B4-BE49-F238E27FC236}">
                <a16:creationId xmlns:a16="http://schemas.microsoft.com/office/drawing/2014/main" id="{AE4ABEBA-75C9-4344-9A4D-E16674ADF212}"/>
              </a:ext>
            </a:extLst>
          </p:cNvPr>
          <p:cNvSpPr txBox="1"/>
          <p:nvPr/>
        </p:nvSpPr>
        <p:spPr>
          <a:xfrm>
            <a:off x="6096000" y="1076595"/>
            <a:ext cx="3160450" cy="369332"/>
          </a:xfrm>
          <a:prstGeom prst="rect">
            <a:avLst/>
          </a:prstGeom>
          <a:noFill/>
        </p:spPr>
        <p:txBody>
          <a:bodyPr wrap="square" rtlCol="0">
            <a:spAutoFit/>
          </a:bodyPr>
          <a:lstStyle/>
          <a:p>
            <a:pPr algn="ctr"/>
            <a:r>
              <a:rPr lang="fr-FR" dirty="0">
                <a:solidFill>
                  <a:schemeClr val="bg1"/>
                </a:solidFill>
                <a:latin typeface="Museo 700" panose="02000000000000000000" pitchFamily="50" charset="0"/>
              </a:rPr>
              <a:t>Notre itinéraire </a:t>
            </a:r>
          </a:p>
        </p:txBody>
      </p:sp>
      <p:pic>
        <p:nvPicPr>
          <p:cNvPr id="7" name="Image 6">
            <a:extLst>
              <a:ext uri="{FF2B5EF4-FFF2-40B4-BE49-F238E27FC236}">
                <a16:creationId xmlns:a16="http://schemas.microsoft.com/office/drawing/2014/main" id="{A2AA8A3E-3668-4430-BAD9-D2E284AEAE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056" y="6099698"/>
            <a:ext cx="2064615" cy="979459"/>
          </a:xfrm>
          <a:prstGeom prst="rect">
            <a:avLst/>
          </a:prstGeom>
        </p:spPr>
      </p:pic>
      <p:pic>
        <p:nvPicPr>
          <p:cNvPr id="17" name="Image 16">
            <a:extLst>
              <a:ext uri="{FF2B5EF4-FFF2-40B4-BE49-F238E27FC236}">
                <a16:creationId xmlns:a16="http://schemas.microsoft.com/office/drawing/2014/main" id="{F0770EBE-4BE8-4DA1-8901-8027D0E41CA9}"/>
              </a:ext>
            </a:extLst>
          </p:cNvPr>
          <p:cNvPicPr>
            <a:picLocks noChangeAspect="1"/>
          </p:cNvPicPr>
          <p:nvPr/>
        </p:nvPicPr>
        <p:blipFill rotWithShape="1">
          <a:blip r:embed="rId2"/>
          <a:srcRect l="53285"/>
          <a:stretch/>
        </p:blipFill>
        <p:spPr>
          <a:xfrm>
            <a:off x="-995" y="6067885"/>
            <a:ext cx="960640" cy="974323"/>
          </a:xfrm>
          <a:prstGeom prst="rect">
            <a:avLst/>
          </a:prstGeom>
        </p:spPr>
      </p:pic>
      <p:pic>
        <p:nvPicPr>
          <p:cNvPr id="1030" name="Picture 6" descr="Image associÃ©e">
            <a:extLst>
              <a:ext uri="{FF2B5EF4-FFF2-40B4-BE49-F238E27FC236}">
                <a16:creationId xmlns:a16="http://schemas.microsoft.com/office/drawing/2014/main" id="{604C8330-E555-4337-97C3-10D82C3A0D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658" y="5579264"/>
            <a:ext cx="867969" cy="882680"/>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a:hlinkClick r:id="rId7" action="ppaction://hlinksldjump"/>
            <a:extLst>
              <a:ext uri="{FF2B5EF4-FFF2-40B4-BE49-F238E27FC236}">
                <a16:creationId xmlns:a16="http://schemas.microsoft.com/office/drawing/2014/main" id="{5989E5B3-E16F-47FB-BB38-A6D1313F59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9586" y="1115636"/>
            <a:ext cx="396006" cy="280641"/>
          </a:xfrm>
          <a:prstGeom prst="rect">
            <a:avLst/>
          </a:prstGeom>
        </p:spPr>
      </p:pic>
      <p:pic>
        <p:nvPicPr>
          <p:cNvPr id="35" name="Image 34">
            <a:hlinkClick r:id="rId9" action="ppaction://hlinksldjump"/>
            <a:extLst>
              <a:ext uri="{FF2B5EF4-FFF2-40B4-BE49-F238E27FC236}">
                <a16:creationId xmlns:a16="http://schemas.microsoft.com/office/drawing/2014/main" id="{794AB202-9E2E-40B9-BFC5-CA95910065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7465" y="1115636"/>
            <a:ext cx="396006" cy="280641"/>
          </a:xfrm>
          <a:prstGeom prst="rect">
            <a:avLst/>
          </a:prstGeom>
        </p:spPr>
      </p:pic>
      <p:pic>
        <p:nvPicPr>
          <p:cNvPr id="6" name="Graphique 5" descr="E-mail">
            <a:extLst>
              <a:ext uri="{FF2B5EF4-FFF2-40B4-BE49-F238E27FC236}">
                <a16:creationId xmlns:a16="http://schemas.microsoft.com/office/drawing/2014/main" id="{BAE044F5-5B5E-4647-BA54-42C3FEEBA9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33428" y="3622179"/>
            <a:ext cx="408251" cy="341053"/>
          </a:xfrm>
          <a:prstGeom prst="rect">
            <a:avLst/>
          </a:prstGeom>
        </p:spPr>
      </p:pic>
      <p:pic>
        <p:nvPicPr>
          <p:cNvPr id="18" name="Graphique 17" descr="Combiné">
            <a:extLst>
              <a:ext uri="{FF2B5EF4-FFF2-40B4-BE49-F238E27FC236}">
                <a16:creationId xmlns:a16="http://schemas.microsoft.com/office/drawing/2014/main" id="{7B1BAA07-E0AE-4A4A-BBC3-A22FE2A404E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33428" y="2998554"/>
            <a:ext cx="408251" cy="408251"/>
          </a:xfrm>
          <a:prstGeom prst="rect">
            <a:avLst/>
          </a:prstGeom>
        </p:spPr>
      </p:pic>
      <p:pic>
        <p:nvPicPr>
          <p:cNvPr id="20" name="Graphique 19" descr="Discours">
            <a:hlinkClick r:id="rId14"/>
            <a:extLst>
              <a:ext uri="{FF2B5EF4-FFF2-40B4-BE49-F238E27FC236}">
                <a16:creationId xmlns:a16="http://schemas.microsoft.com/office/drawing/2014/main" id="{B6020BA8-4EED-4FDC-AB79-BBD2AA9AAAA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84213" y="2431019"/>
            <a:ext cx="475450" cy="475450"/>
          </a:xfrm>
          <a:prstGeom prst="rect">
            <a:avLst/>
          </a:prstGeom>
        </p:spPr>
      </p:pic>
      <p:sp>
        <p:nvSpPr>
          <p:cNvPr id="21" name="ZoneTexte 20">
            <a:extLst>
              <a:ext uri="{FF2B5EF4-FFF2-40B4-BE49-F238E27FC236}">
                <a16:creationId xmlns:a16="http://schemas.microsoft.com/office/drawing/2014/main" id="{45068E3D-39BE-4A28-ACE9-D46E28D19352}"/>
              </a:ext>
            </a:extLst>
          </p:cNvPr>
          <p:cNvSpPr txBox="1"/>
          <p:nvPr/>
        </p:nvSpPr>
        <p:spPr>
          <a:xfrm>
            <a:off x="6770532" y="2527822"/>
            <a:ext cx="3247995" cy="338554"/>
          </a:xfrm>
          <a:prstGeom prst="rect">
            <a:avLst/>
          </a:prstGeom>
          <a:noFill/>
        </p:spPr>
        <p:txBody>
          <a:bodyPr wrap="square" rtlCol="0">
            <a:spAutoFit/>
          </a:bodyPr>
          <a:lstStyle/>
          <a:p>
            <a:r>
              <a:rPr lang="fr-FR" sz="1600" dirty="0">
                <a:latin typeface="Museo 700" panose="02000000000000000000" pitchFamily="50" charset="0"/>
              </a:rPr>
              <a:t>FAQ</a:t>
            </a:r>
            <a:endParaRPr lang="fr-FR" sz="1400" dirty="0">
              <a:latin typeface="Museo 700" panose="02000000000000000000" pitchFamily="50" charset="0"/>
            </a:endParaRPr>
          </a:p>
        </p:txBody>
      </p:sp>
      <p:sp>
        <p:nvSpPr>
          <p:cNvPr id="22" name="ZoneTexte 21">
            <a:extLst>
              <a:ext uri="{FF2B5EF4-FFF2-40B4-BE49-F238E27FC236}">
                <a16:creationId xmlns:a16="http://schemas.microsoft.com/office/drawing/2014/main" id="{8625625A-DFC1-404E-B999-78FB9E29E8ED}"/>
              </a:ext>
            </a:extLst>
          </p:cNvPr>
          <p:cNvSpPr txBox="1"/>
          <p:nvPr/>
        </p:nvSpPr>
        <p:spPr>
          <a:xfrm>
            <a:off x="6770532" y="3676679"/>
            <a:ext cx="4780020" cy="307777"/>
          </a:xfrm>
          <a:prstGeom prst="rect">
            <a:avLst/>
          </a:prstGeom>
          <a:noFill/>
        </p:spPr>
        <p:txBody>
          <a:bodyPr wrap="square" rtlCol="0">
            <a:spAutoFit/>
          </a:bodyPr>
          <a:lstStyle/>
          <a:p>
            <a:pPr algn="just"/>
            <a:r>
              <a:rPr lang="fr-FR" sz="1400" dirty="0">
                <a:latin typeface="Museo 700" panose="02000000000000000000" pitchFamily="50" charset="0"/>
              </a:rPr>
              <a:t>info@fr.costa.it</a:t>
            </a:r>
          </a:p>
        </p:txBody>
      </p:sp>
      <p:sp>
        <p:nvSpPr>
          <p:cNvPr id="23" name="ZoneTexte 22">
            <a:extLst>
              <a:ext uri="{FF2B5EF4-FFF2-40B4-BE49-F238E27FC236}">
                <a16:creationId xmlns:a16="http://schemas.microsoft.com/office/drawing/2014/main" id="{B9572BC2-C567-448D-AEB6-8FE9442CAF1B}"/>
              </a:ext>
            </a:extLst>
          </p:cNvPr>
          <p:cNvSpPr txBox="1"/>
          <p:nvPr/>
        </p:nvSpPr>
        <p:spPr>
          <a:xfrm>
            <a:off x="6776257" y="3094492"/>
            <a:ext cx="5459768" cy="307777"/>
          </a:xfrm>
          <a:prstGeom prst="rect">
            <a:avLst/>
          </a:prstGeom>
          <a:noFill/>
        </p:spPr>
        <p:txBody>
          <a:bodyPr wrap="square" rtlCol="0">
            <a:spAutoFit/>
          </a:bodyPr>
          <a:lstStyle/>
          <a:p>
            <a:r>
              <a:rPr lang="fr-FR" sz="1400" dirty="0">
                <a:latin typeface="Museo 700" panose="02000000000000000000" pitchFamily="50" charset="0"/>
              </a:rPr>
              <a:t>0 800 737 737 </a:t>
            </a:r>
          </a:p>
        </p:txBody>
      </p:sp>
      <p:pic>
        <p:nvPicPr>
          <p:cNvPr id="27" name="Image 26">
            <a:extLst>
              <a:ext uri="{FF2B5EF4-FFF2-40B4-BE49-F238E27FC236}">
                <a16:creationId xmlns:a16="http://schemas.microsoft.com/office/drawing/2014/main" id="{22A6BC43-5545-4CDC-98EE-38CE72FE5450}"/>
              </a:ext>
            </a:extLst>
          </p:cNvPr>
          <p:cNvPicPr>
            <a:picLocks noChangeAspect="1"/>
          </p:cNvPicPr>
          <p:nvPr/>
        </p:nvPicPr>
        <p:blipFill rotWithShape="1">
          <a:blip r:embed="rId17"/>
          <a:srcRect l="20730" r="16892"/>
          <a:stretch/>
        </p:blipFill>
        <p:spPr>
          <a:xfrm>
            <a:off x="885702" y="2074931"/>
            <a:ext cx="5022086" cy="2924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 name="Graphique 28" descr="Domicile">
            <a:extLst>
              <a:ext uri="{FF2B5EF4-FFF2-40B4-BE49-F238E27FC236}">
                <a16:creationId xmlns:a16="http://schemas.microsoft.com/office/drawing/2014/main" id="{6CD2E78B-1F96-4105-A5C7-0F3D96564D6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322559" y="4194225"/>
            <a:ext cx="437104" cy="437104"/>
          </a:xfrm>
          <a:prstGeom prst="rect">
            <a:avLst/>
          </a:prstGeom>
        </p:spPr>
      </p:pic>
      <p:sp>
        <p:nvSpPr>
          <p:cNvPr id="33" name="ZoneTexte 32">
            <a:extLst>
              <a:ext uri="{FF2B5EF4-FFF2-40B4-BE49-F238E27FC236}">
                <a16:creationId xmlns:a16="http://schemas.microsoft.com/office/drawing/2014/main" id="{BC20CB3D-92F1-4770-8279-553BD349F27B}"/>
              </a:ext>
            </a:extLst>
          </p:cNvPr>
          <p:cNvSpPr txBox="1"/>
          <p:nvPr/>
        </p:nvSpPr>
        <p:spPr>
          <a:xfrm>
            <a:off x="6770532" y="4310674"/>
            <a:ext cx="5459768" cy="307777"/>
          </a:xfrm>
          <a:prstGeom prst="rect">
            <a:avLst/>
          </a:prstGeom>
          <a:noFill/>
        </p:spPr>
        <p:txBody>
          <a:bodyPr wrap="square" rtlCol="0">
            <a:spAutoFit/>
          </a:bodyPr>
          <a:lstStyle/>
          <a:p>
            <a:r>
              <a:rPr lang="fr-FR" sz="1400" dirty="0">
                <a:latin typeface="Museo 700" panose="02000000000000000000" pitchFamily="50" charset="0"/>
              </a:rPr>
              <a:t>2 rue Joseph Monier 92500 Rueil-Malmaison</a:t>
            </a:r>
          </a:p>
        </p:txBody>
      </p:sp>
      <p:pic>
        <p:nvPicPr>
          <p:cNvPr id="36" name="Image 35">
            <a:hlinkClick r:id="rId20" action="ppaction://hlinksldjump"/>
            <a:extLst>
              <a:ext uri="{FF2B5EF4-FFF2-40B4-BE49-F238E27FC236}">
                <a16:creationId xmlns:a16="http://schemas.microsoft.com/office/drawing/2014/main" id="{C045EFD3-B12B-48E5-9189-E38381CF03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5082" y="1115636"/>
            <a:ext cx="396006" cy="280641"/>
          </a:xfrm>
          <a:prstGeom prst="rect">
            <a:avLst/>
          </a:prstGeom>
        </p:spPr>
      </p:pic>
    </p:spTree>
    <p:extLst>
      <p:ext uri="{BB962C8B-B14F-4D97-AF65-F5344CB8AC3E}">
        <p14:creationId xmlns:p14="http://schemas.microsoft.com/office/powerpoint/2010/main" val="18726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9258 -0.00047 L -0.09258 -0.00023 C -0.09062 -0.00278 -0.08893 -0.00533 -0.08711 -0.00695 C -0.08568 -0.00834 -0.08255 -0.00972 -0.08255 -0.00949 C -0.08112 -0.01204 -0.08073 -0.0132 -0.07878 -0.01482 C -0.07812 -0.01551 -0.07734 -0.01574 -0.07656 -0.01621 C -0.07604 -0.0169 -0.07578 -0.01829 -0.07513 -0.01875 C -0.07187 -0.02107 -0.0694 -0.01968 -0.06614 -0.01875 C -0.06484 -0.01829 -0.06354 -0.01783 -0.06237 -0.01736 C -0.06185 -0.01667 -0.06146 -0.01528 -0.06081 -0.01482 C -0.05989 -0.01412 -0.05885 -0.01412 -0.05768 -0.01343 C -0.05703 -0.0132 -0.05638 -0.01273 -0.0556 -0.01227 C -0.05221 -0.00625 -0.05664 -0.0132 -0.05117 -0.00834 C -0.05052 -0.00787 -0.05026 -0.00648 -0.04974 -0.00579 C -0.04909 -0.00509 -0.04805 -0.00509 -0.04739 -0.0044 C -0.04583 -0.00301 -0.04453 -0.00093 -0.04297 0.00069 L -0.03841 0.00602 C -0.03763 0.00671 -0.03698 0.00787 -0.0362 0.00856 C -0.03229 0.0118 -0.03424 0.01041 -0.03086 0.0125 C -0.03034 0.01366 -0.03008 0.01528 -0.0293 0.0162 C -0.02864 0.01713 -0.02786 0.01759 -0.02708 0.01759 C -0.022 0.01828 -0.01693 0.01852 -0.01198 0.01898 C -0.00716 0.01852 -0.00234 0.01921 0.00248 0.01759 C 0.00313 0.01736 0.00274 0.01481 0.00313 0.01366 C 0.00404 0.01041 0.00495 0.00879 0.0069 0.00717 C 0.00833 0.00602 0.0099 0.00555 0.01146 0.00463 C 0.01224 0.00416 0.01302 0.00393 0.01367 0.00324 C 0.01823 -0.00047 0.01563 0.00139 0.02136 -0.00185 L 0.0237 -0.00324 C 0.02435 -0.00371 0.02513 -0.00394 0.02591 -0.0044 C 0.02682 -0.00533 0.02774 -0.00648 0.02878 -0.00695 C 0.03451 -0.01019 0.03386 -0.0088 0.03867 -0.01088 C 0.03945 -0.01134 0.04024 -0.01181 0.04089 -0.01227 C 0.04649 -0.01181 0.05195 -0.01181 0.05742 -0.01088 C 0.05833 -0.01088 0.05912 -0.01019 0.05977 -0.00972 C 0.06055 -0.00903 0.0612 -0.00787 0.06211 -0.00695 C 0.06992 0.00069 0.06003 -0.01019 0.06823 -0.00047 C 0.06966 0.00116 0.07149 0.00231 0.07266 0.00463 C 0.07318 0.00555 0.07357 0.00648 0.07409 0.00717 C 0.07552 0.00903 0.07734 0.01018 0.07865 0.0125 L 0.08242 0.01898 C 0.08333 0.02014 0.08386 0.02176 0.08477 0.02268 C 0.0862 0.02453 0.08802 0.02569 0.08919 0.02801 C 0.09089 0.03055 0.09336 0.03518 0.09531 0.03703 C 0.09636 0.03796 0.0974 0.03796 0.09818 0.03842 C 0.10078 0.03958 0.10078 0.04004 0.10365 0.04097 C 0.1056 0.04143 0.10755 0.0419 0.10964 0.04236 C 0.11315 0.04166 0.11953 0.04097 0.12318 0.03958 C 0.12396 0.03935 0.12474 0.03866 0.12552 0.03842 C 0.12852 0.03703 0.13164 0.03657 0.13464 0.03565 C 0.14219 0.03148 0.13047 0.03796 0.13998 0.0331 C 0.14141 0.03241 0.14284 0.03102 0.14453 0.03055 C 0.14557 0.03009 0.14688 0.02986 0.14805 0.02916 C 0.14974 0.02847 0.15117 0.02754 0.15274 0.02662 L 0.15951 0.02268 C 0.16029 0.02245 0.16094 0.02176 0.16185 0.02153 C 0.16328 0.02106 0.16484 0.02083 0.16641 0.02014 C 0.16706 0.01991 0.16784 0.01921 0.16862 0.01898 C 0.17044 0.01805 0.17266 0.01782 0.17461 0.0162 C 0.17852 0.01296 0.17643 0.01412 0.18073 0.0125 C 0.18425 0.00833 0.18151 0.01088 0.18516 0.00856 C 0.18776 0.00694 0.19024 0.00486 0.19271 0.00324 C 0.19349 0.00301 0.19427 0.00254 0.19492 0.00208 C 0.20091 -0.00301 0.19388 0.00139 0.19961 -0.00185 L 0.23346 -0.00047 C 0.23438 -0.00047 0.23516 0.00023 0.23581 0.00069 C 0.2405 0.00416 0.23724 0.00254 0.24102 0.00463 C 0.24271 0.00555 0.24453 0.00648 0.24623 0.00717 C 0.2474 0.00764 0.24831 0.0081 0.24935 0.00856 C 0.25026 0.00879 0.25091 0.00949 0.25169 0.00972 C 0.25833 0.01296 0.25156 0.00926 0.25703 0.0125 C 0.26055 0.01643 0.25833 0.01458 0.2638 0.01759 L 0.26602 0.01898 C 0.26693 0.02014 0.26784 0.02199 0.26901 0.02268 C 0.27044 0.02384 0.27201 0.02407 0.27357 0.02407 C 0.28477 0.02407 0.2957 0.02315 0.3069 0.02268 C 0.30781 0.02245 0.30886 0.02199 0.3099 0.02153 C 0.3112 0.02106 0.31224 0.02083 0.31354 0.02014 C 0.31484 0.01944 0.31615 0.01828 0.31732 0.01759 C 0.31823 0.01713 0.3194 0.0169 0.32044 0.0162 C 0.32109 0.01597 0.32188 0.01528 0.32266 0.01504 C 0.32656 0.01389 0.33464 0.01296 0.33776 0.0125 L 0.37031 0.01366 C 0.37123 0.01389 0.3724 0.01458 0.37331 0.01504 C 0.37474 0.01574 0.37787 0.01759 0.37787 0.01782 C 0.37891 0.01898 0.37969 0.0206 0.38086 0.02153 C 0.38216 0.02245 0.38333 0.02222 0.38451 0.02268 C 0.38607 0.02361 0.3875 0.02453 0.38906 0.02546 C 0.38984 0.02592 0.39063 0.02592 0.39141 0.02662 C 0.39219 0.02754 0.39284 0.0287 0.39362 0.02916 C 0.39492 0.03009 0.39623 0.03009 0.39753 0.03055 C 0.39831 0.03078 0.39896 0.03148 0.39974 0.03194 C 0.40352 0.03148 0.40729 0.03125 0.41107 0.03055 C 0.41172 0.03032 0.4125 0.0294 0.41328 0.02916 C 0.41576 0.0287 0.41836 0.02847 0.42083 0.02801 C 0.43047 0.02245 0.41511 0.03171 0.42539 0.02407 C 0.42643 0.02338 0.42748 0.02338 0.42839 0.02268 C 0.42982 0.02199 0.43086 0.02106 0.43216 0.02014 C 0.4332 0.01944 0.43412 0.01828 0.43529 0.01759 C 0.43672 0.01666 0.43828 0.01597 0.43971 0.01504 C 0.4405 0.01458 0.44115 0.01412 0.44206 0.01366 C 0.44297 0.01273 0.4444 0.0118 0.44583 0.01111 C 0.44727 0.01041 0.4487 0.01018 0.45026 0.00972 C 0.45261 0.00717 0.45221 0.00717 0.45482 0.00602 C 0.45651 0.00509 0.46094 0.00324 0.46094 0.00347 C 0.46159 0.00254 0.46224 0.00139 0.46302 0.00069 C 0.46524 -0.00093 0.47083 -0.00139 0.47227 -0.00185 C 0.47357 -0.00209 0.47474 -0.00278 0.47617 -0.00324 C 0.47761 -0.00371 0.47891 -0.00394 0.48047 -0.0044 C 0.48451 -0.00394 0.48867 -0.00417 0.49271 -0.00324 C 0.49414 -0.00278 0.4957 -0.00139 0.49714 -0.00047 C 0.50156 0.00185 0.4987 0.00046 0.50547 0.00324 C 0.50612 0.00416 0.50677 0.00532 0.50768 0.00602 C 0.50912 0.00694 0.51224 0.00856 0.51224 0.00879 C 0.51628 0.01319 0.5181 0.01551 0.52279 0.01898 C 0.52422 0.01967 0.52539 0.02037 0.52656 0.02153 C 0.53099 0.02523 0.52656 0.02338 0.53177 0.02662 C 0.53386 0.02801 0.53529 0.02778 0.53724 0.02916 C 0.53802 0.02986 0.53854 0.03148 0.53945 0.03194 C 0.54271 0.03356 0.54883 0.03495 0.55221 0.03565 C 0.55677 0.03541 0.56146 0.03518 0.56589 0.03449 C 0.56706 0.03426 0.57292 0.03241 0.57422 0.03194 C 0.57578 0.03102 0.57878 0.02893 0.58021 0.02801 C 0.5832 0.02616 0.58216 0.02708 0.58542 0.02546 C 0.58633 0.025 0.58711 0.02453 0.58776 0.02407 C 0.59258 0.01597 0.58568 0.02685 0.59154 0.02014 C 0.59258 0.01921 0.5931 0.01736 0.59388 0.0162 C 0.59479 0.01528 0.59609 0.01481 0.59688 0.01366 C 0.60182 0.00764 0.59662 0.01134 0.6013 0.00856 C 0.60261 0.00648 0.60352 0.00463 0.60521 0.00324 C 0.60768 0.00139 0.61432 0.00116 0.61576 0.00069 C 0.61706 0.00046 0.61836 -0.00023 0.61953 -0.00047 C 0.62175 -0.00116 0.62409 -0.00139 0.62617 -0.00185 C 0.6293 -0.00162 0.64662 -0.00324 0.65508 0.00069 C 0.65651 0.00139 0.65794 0.00254 0.65964 0.00324 L 0.66406 0.00602 C 0.66498 0.00625 0.66576 0.00648 0.66641 0.00717 C 0.66706 0.0081 0.66784 0.00926 0.66875 0.00972 C 0.66979 0.01065 0.67109 0.01041 0.6724 0.01111 C 0.6724 0.01134 0.67813 0.01435 0.67917 0.01504 C 0.67995 0.01551 0.68073 0.0162 0.68151 0.0162 C 0.6987 0.0206 0.67734 0.01504 0.69063 0.01898 C 0.69232 0.01944 0.69401 0.01967 0.69583 0.02014 L 0.72982 0.01898 C 0.73138 0.01875 0.73281 0.01805 0.73438 0.01759 C 0.73789 0.01643 0.74167 0.01504 0.74479 0.0125 C 0.74883 0.00903 0.74688 0.01018 0.75091 0.00856 C 0.75169 0.00717 0.75248 0.00578 0.75326 0.00463 C 0.75443 0.00301 0.75586 0.00208 0.75703 0.00069 C 0.75781 2.22222E-6 0.75846 -0.00116 0.75938 -0.00185 C 0.76419 -0.00672 0.76237 -0.00463 0.76602 -0.00695 C 0.7681 -0.00834 0.77005 -0.00972 0.77214 -0.01088 C 0.77279 -0.01134 0.77357 -0.01181 0.77448 -0.01227 C 0.77565 -0.01297 0.77682 -0.01412 0.77826 -0.01482 C 0.77917 -0.01551 0.78008 -0.01574 0.78125 -0.01621 C 0.78203 -0.01644 0.78268 -0.0169 0.78346 -0.01736 L 0.83998 -0.01621 C 0.84232 -0.01597 0.84479 -0.0132 0.84688 -0.01227 C 0.84831 -0.01158 0.85 -0.01134 0.85143 -0.01088 C 0.85221 -0.01042 0.853 -0.00996 0.85378 -0.00972 C 0.85469 -0.00926 0.85573 -0.0088 0.85677 -0.00834 C 0.8582 -0.00764 0.8612 -0.00579 0.8612 -0.00556 C 0.86159 -0.0044 0.86185 -0.00278 0.86276 -0.00185 C 0.86524 0.00092 0.86758 0.00023 0.87031 0.00208 C 0.87136 0.00278 0.87227 0.00393 0.87331 0.00463 C 0.87422 0.00532 0.87539 0.00532 0.87643 0.00602 C 0.87708 0.00625 0.87787 0.00671 0.87865 0.00717 C 0.8875 0.00671 0.89623 0.00671 0.90508 0.00602 C 0.90586 0.00578 0.90664 0.00509 0.90729 0.00463 C 0.92005 -0.00162 0.89844 0.00972 0.91406 0.00069 C 0.91498 0.00023 0.91615 2.22222E-6 0.91719 -0.00047 C 0.91784 -0.00093 0.91862 -0.00162 0.9194 -0.00185 C 0.92109 -0.00255 0.92292 -0.00255 0.92461 -0.00324 C 0.92787 -0.00417 0.92865 -0.00556 0.93216 -0.00579 C 0.94557 -0.00648 0.95886 -0.00672 0.9724 -0.00695 L 0.97852 -0.00972 " pathEditMode="relative" rAng="0" ptsTypes="AAAAAAAAAAAAAAAAAAAAAAAAAAAAAAAAAAAAAAAAAAAAAAAAAAAAAAAAAAAAAAAAAAAAAAAAAAAAAAAAAAAAAAAAAAAAAAAAAAAAAAAAAAAAAAAAAAAAAAAAAAAAAAAAAAAAAAAAAAAAAAAAAAAAAAAAAAAAAAAAAAAAAAAAAAAAAAAA">
                                      <p:cBhvr>
                                        <p:cTn id="6" dur="20000" fill="hold"/>
                                        <p:tgtEl>
                                          <p:spTgt spid="1030"/>
                                        </p:tgtEl>
                                        <p:attrNameLst>
                                          <p:attrName>ppt_x</p:attrName>
                                          <p:attrName>ppt_y</p:attrName>
                                        </p:attrNameLst>
                                      </p:cBhvr>
                                      <p:rCtr x="53555" y="1157"/>
                                    </p:animMotion>
                                  </p:childTnLst>
                                </p:cTn>
                              </p:par>
                              <p:par>
                                <p:cTn id="7" presetID="10"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454</Words>
  <Application>Microsoft Office PowerPoint</Application>
  <PresentationFormat>Grand écran</PresentationFormat>
  <Paragraphs>64</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Book Antiqua</vt:lpstr>
      <vt:lpstr>Calibri</vt:lpstr>
      <vt:lpstr>Calibri Light</vt:lpstr>
      <vt:lpstr>Museo 700</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orlane berlaud</dc:creator>
  <cp:lastModifiedBy>orlane berlaud</cp:lastModifiedBy>
  <cp:revision>77</cp:revision>
  <dcterms:created xsi:type="dcterms:W3CDTF">2019-02-06T19:15:20Z</dcterms:created>
  <dcterms:modified xsi:type="dcterms:W3CDTF">2019-09-23T18:51:35Z</dcterms:modified>
</cp:coreProperties>
</file>