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2325"/>
    <a:srgbClr val="CA3535"/>
    <a:srgbClr val="CA2A3F"/>
    <a:srgbClr val="CA4253"/>
    <a:srgbClr val="DB2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16"/>
  </p:normalViewPr>
  <p:slideViewPr>
    <p:cSldViewPr snapToGrid="0" snapToObjects="1" showGuides="1">
      <p:cViewPr>
        <p:scale>
          <a:sx n="100" d="100"/>
          <a:sy n="100" d="100"/>
        </p:scale>
        <p:origin x="-120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4163C0-7090-9F45-B192-03CEE21A4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D8EB21-8233-F243-B48C-6F7E7D2C8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B9D67D-0F8B-7347-9F68-6D56A4211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D4B98-89CF-BF4E-BD05-8AC387A1C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23464E-6D4A-A543-AA3F-3C302110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417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B4EFCA-82F3-B741-84B4-DB69C453F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011A511-FD68-CE44-9953-A24C0B076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C1D12F-F430-A145-BA32-2A0D16E5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07E45F-C1A5-7842-924C-470FE7648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901568-12D4-9240-86BE-EBB3DAC5B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49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FDB9088-99B1-2741-8A54-E7FC89E76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0537FE2-38F5-DF4E-A04E-FCCC513D2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BCE1B3-A244-8B4F-8647-B67B72AF3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EC790D-63FF-004F-B6C6-1E630206A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635A0B-DA32-6847-A711-0790B53F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872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D31BD7-766D-D84F-932E-B3D901320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201B74-26A4-BB44-BE41-037A7EF30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4F43CB-83F0-1648-8D3F-A260D22D5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A6C932-6C85-FD45-98D5-6BCD51EE4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03DA93-F6EF-2A49-B61E-118FC7A72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350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CD9747-8876-0840-BFF7-99A589930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474060-8ACD-9941-9FF5-63272095C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372B3B-E38F-284C-86E5-B581DCB65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980B62-919E-5D43-86DF-E52F4CD63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2D20D1-781C-6F4B-AA24-9E53823F2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61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EF26F9-1397-F14B-9B0C-5EB0034C1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F9D51B-687B-5C46-A400-365801CC2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6A83434-C1A1-B847-9752-4A4E5E065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EB06A96-AAF0-4A4D-99D6-1C50D8EC7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D2D5D8-997A-5D47-982E-A299371A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863BF3-38F9-2045-A6A9-098860C0E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334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FCA0CC-20B9-714B-8F8A-12EE81183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11C3DC-170C-F444-BFAB-0EAA8C5A0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5B0E5EF-BF3A-574A-AEF5-7301D6844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7F46741-954A-AE47-BC97-A29D9897BA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FE7D9FF-FAB2-5246-94ED-BCDB1127C5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34349CA-785E-1543-AB92-534149A3E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AF8448-B34B-9044-8109-4D086D575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1D53C94-E6C6-034E-AFB6-9D9BF0071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90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1B17C9-1903-7641-BE05-2E0292F1F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652A465-359F-4143-9608-87EBE2521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B1891D-8A1C-504B-86F5-1BAC594D3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7A64C1-CF65-D849-9F22-4E47C8EE1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96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1E97F86-EB1C-E445-A4B5-3B758F3C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3BF44BC-4D3B-EB4E-836D-DEEFC38E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4B5FDD6-A5EC-D54F-9456-0B9ADAF7D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59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C0A2FA-6AE1-3840-9465-CEDFD569D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13A069-3734-2C40-9AE8-FCEDF6DEB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DE0DB3-1A10-A14D-ADF2-308687D97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887682-9A23-8B47-95C7-10A01D667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223382-1B3C-E446-A788-8A7133FA1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C371EE-21E8-E24D-BE7C-F8624ED6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3651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7D9446-9989-294D-97AF-B4F48D80A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8218F40-33DB-8146-A176-D646E7F641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97FCBD-4882-4C4D-98BA-D8AE9537E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53137C-3155-314A-A240-3F5D9C8F5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64451E-1316-4548-9E97-339907CE0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EAE222-298A-1C4C-B627-BDAE39CBA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90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4FDF8AC-A763-DB45-98BC-B428E983C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F385D4-3CC0-C741-8693-DF92B32C0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B5543A-FF00-8142-BB30-BB7D84832C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BA25C-0A4F-F24C-8F15-F984CEA44344}" type="datetimeFigureOut">
              <a:rPr lang="fr-FR" smtClean="0"/>
              <a:t>06/09/2020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887186-24E2-4045-8465-D72A5CAE2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292D7B-60DF-7A42-A947-2DA87DCC9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835E1-39CA-C94C-B303-A34A6C35D2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964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A3535"/>
            </a:gs>
            <a:gs pos="100000">
              <a:srgbClr val="842325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BB05A3-783F-B84D-A3D4-D134C1A34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1041400"/>
            <a:ext cx="9144000" cy="2387600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RÉVOLTE-TOI </a:t>
            </a:r>
            <a:r>
              <a:rPr lang="fr-FR" sz="7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DESCARTES</a:t>
            </a:r>
            <a:endParaRPr lang="fr-FR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CDE3A8-E427-8D48-BA69-7FCCF1D25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0550"/>
            <a:ext cx="9144000" cy="1655762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ASSOCIATION D’ÉLOQUENCE</a:t>
            </a:r>
            <a:endParaRPr lang="fr-FR" sz="16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4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ORATORIUM, DÉBAT, CONCOURS…</a:t>
            </a:r>
            <a:endParaRPr lang="fr-FR" sz="2000" i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8467DF61-D956-DC4A-947B-E503BC065140}"/>
              </a:ext>
            </a:extLst>
          </p:cNvPr>
          <p:cNvCxnSpPr>
            <a:cxnSpLocks/>
          </p:cNvCxnSpPr>
          <p:nvPr/>
        </p:nvCxnSpPr>
        <p:spPr>
          <a:xfrm>
            <a:off x="3274740" y="3423425"/>
            <a:ext cx="564251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E8AFDF62-5EB9-8F4E-A06E-623E2764EF2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513692" y="4839629"/>
            <a:ext cx="1164615" cy="1108521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048901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A3535"/>
            </a:gs>
            <a:gs pos="100000">
              <a:srgbClr val="842325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054F94-D2E4-8446-80BD-4B4E0E2D5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648509"/>
            <a:ext cx="9407070" cy="1780492"/>
          </a:xfrm>
        </p:spPr>
        <p:txBody>
          <a:bodyPr>
            <a:normAutofit/>
          </a:bodyPr>
          <a:lstStyle/>
          <a:p>
            <a:pPr algn="ctr"/>
            <a:r>
              <a:rPr lang="fr-FR" sz="2000" spc="3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NOUS SUIVRE SUR LES</a:t>
            </a:r>
            <a:br>
              <a:rPr lang="fr-FR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5400" spc="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RÉSEAUX</a:t>
            </a:r>
            <a:endParaRPr lang="fr-FR" sz="2400" spc="6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D044E36-1E30-5242-8DFB-3A46F18D460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513692" y="539987"/>
            <a:ext cx="1164615" cy="1108521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76200" dir="5400000" sx="-80000" sy="-18000" rotWithShape="0">
              <a:srgbClr val="000000">
                <a:alpha val="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70F70BD8-2640-D145-B0D7-82EA4DC2E5E9}"/>
              </a:ext>
            </a:extLst>
          </p:cNvPr>
          <p:cNvCxnSpPr>
            <a:cxnSpLocks/>
          </p:cNvCxnSpPr>
          <p:nvPr/>
        </p:nvCxnSpPr>
        <p:spPr>
          <a:xfrm>
            <a:off x="4152900" y="3029725"/>
            <a:ext cx="40277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264F7EA4-16E5-EA43-9933-8793C1FA3917}"/>
              </a:ext>
            </a:extLst>
          </p:cNvPr>
          <p:cNvSpPr txBox="1"/>
          <p:nvPr/>
        </p:nvSpPr>
        <p:spPr>
          <a:xfrm>
            <a:off x="3683000" y="3441700"/>
            <a:ext cx="2171700" cy="369332"/>
          </a:xfrm>
          <a:prstGeom prst="rect">
            <a:avLst/>
          </a:prstGeom>
          <a:solidFill>
            <a:schemeClr val="tx1">
              <a:alpha val="40000"/>
            </a:schemeClr>
          </a:solidFill>
          <a:ln w="28575">
            <a:solidFill>
              <a:schemeClr val="bg1">
                <a:alpha val="67000"/>
              </a:schemeClr>
            </a:solidFill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pc="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FACEBOOK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D0E4AF4-924E-474B-8A4E-47AEFB9619C0}"/>
              </a:ext>
            </a:extLst>
          </p:cNvPr>
          <p:cNvSpPr txBox="1"/>
          <p:nvPr/>
        </p:nvSpPr>
        <p:spPr>
          <a:xfrm>
            <a:off x="6227535" y="3427152"/>
            <a:ext cx="4914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@ Révolte-toi Descartes</a:t>
            </a:r>
            <a:endParaRPr lang="fr-FR" sz="2800" i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DB3310B-D7C7-7F44-A69D-2414D2A5E031}"/>
              </a:ext>
            </a:extLst>
          </p:cNvPr>
          <p:cNvSpPr/>
          <p:nvPr/>
        </p:nvSpPr>
        <p:spPr>
          <a:xfrm>
            <a:off x="6227535" y="4033625"/>
            <a:ext cx="2433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@ revolte_toi_descartes</a:t>
            </a:r>
            <a:endParaRPr lang="fr-FR" sz="2800" i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F45D31-1252-3546-A5A7-BAEF28A4CD45}"/>
              </a:ext>
            </a:extLst>
          </p:cNvPr>
          <p:cNvSpPr/>
          <p:nvPr/>
        </p:nvSpPr>
        <p:spPr>
          <a:xfrm>
            <a:off x="6228386" y="4640098"/>
            <a:ext cx="17835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@ </a:t>
            </a:r>
            <a:r>
              <a:rPr lang="fr-FR" i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RVTDescartes</a:t>
            </a:r>
            <a:endParaRPr lang="fr-FR" sz="2800" i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7AEF121-C14F-964C-B599-02E39A841B6E}"/>
              </a:ext>
            </a:extLst>
          </p:cNvPr>
          <p:cNvSpPr txBox="1"/>
          <p:nvPr/>
        </p:nvSpPr>
        <p:spPr>
          <a:xfrm>
            <a:off x="3697592" y="4625551"/>
            <a:ext cx="2171700" cy="369332"/>
          </a:xfrm>
          <a:prstGeom prst="rect">
            <a:avLst/>
          </a:prstGeom>
          <a:solidFill>
            <a:schemeClr val="tx1">
              <a:alpha val="40000"/>
            </a:schemeClr>
          </a:solidFill>
          <a:ln w="28575">
            <a:solidFill>
              <a:schemeClr val="bg1">
                <a:alpha val="67000"/>
              </a:schemeClr>
            </a:solidFill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pc="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TWITTER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CF0CD28-DA66-AD4E-90EE-5710545645B8}"/>
              </a:ext>
            </a:extLst>
          </p:cNvPr>
          <p:cNvSpPr txBox="1"/>
          <p:nvPr/>
        </p:nvSpPr>
        <p:spPr>
          <a:xfrm>
            <a:off x="3683000" y="4033625"/>
            <a:ext cx="2171700" cy="369332"/>
          </a:xfrm>
          <a:prstGeom prst="rect">
            <a:avLst/>
          </a:prstGeom>
          <a:solidFill>
            <a:schemeClr val="tx1">
              <a:alpha val="40000"/>
            </a:schemeClr>
          </a:solidFill>
          <a:ln w="28575">
            <a:solidFill>
              <a:schemeClr val="bg1">
                <a:alpha val="67000"/>
              </a:schemeClr>
            </a:solidFill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pc="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INSTAGRAM</a:t>
            </a:r>
          </a:p>
        </p:txBody>
      </p:sp>
    </p:spTree>
    <p:extLst>
      <p:ext uri="{BB962C8B-B14F-4D97-AF65-F5344CB8AC3E}">
        <p14:creationId xmlns:p14="http://schemas.microsoft.com/office/powerpoint/2010/main" val="1358496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A3535"/>
            </a:gs>
            <a:gs pos="100000">
              <a:srgbClr val="842325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433872-63A9-F140-A9FB-C41298312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7206" y="910610"/>
            <a:ext cx="6089650" cy="1208082"/>
          </a:xfrm>
        </p:spPr>
        <p:txBody>
          <a:bodyPr>
            <a:noAutofit/>
          </a:bodyPr>
          <a:lstStyle/>
          <a:p>
            <a:pPr algn="ctr"/>
            <a:r>
              <a:rPr lang="fr-FR" sz="4800" spc="3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CONCOURS RVTD</a:t>
            </a:r>
            <a:endParaRPr lang="fr-FR" sz="4800" spc="3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962B34D-03A5-2842-B5F3-7D109C0E0C0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705455" y="3429000"/>
            <a:ext cx="1164615" cy="1108521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ABBE5D40-E4B4-C64E-BC91-A19E033EB62E}"/>
              </a:ext>
            </a:extLst>
          </p:cNvPr>
          <p:cNvCxnSpPr>
            <a:cxnSpLocks/>
          </p:cNvCxnSpPr>
          <p:nvPr/>
        </p:nvCxnSpPr>
        <p:spPr>
          <a:xfrm>
            <a:off x="3311878" y="1772425"/>
            <a:ext cx="53803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F8DF2435-528F-F24F-85BC-17F63E79F0CB}"/>
              </a:ext>
            </a:extLst>
          </p:cNvPr>
          <p:cNvSpPr/>
          <p:nvPr/>
        </p:nvSpPr>
        <p:spPr>
          <a:xfrm>
            <a:off x="3172603" y="1810915"/>
            <a:ext cx="56588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PREMIERS PAS DANS LE MONDE DU DÉBAT ET DE L’ÉLOQUENCE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C3D6E7-E845-C942-90F3-D051C3968AA9}"/>
              </a:ext>
            </a:extLst>
          </p:cNvPr>
          <p:cNvSpPr/>
          <p:nvPr/>
        </p:nvSpPr>
        <p:spPr>
          <a:xfrm>
            <a:off x="4647136" y="2980507"/>
            <a:ext cx="50937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Pour participer aux premiers entrainements, rien de plus simple ! Envoie-nous sur l’un de nos réseaux sociaux un </a:t>
            </a:r>
            <a:r>
              <a:rPr lang="fr-FR" sz="2400" i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essage</a:t>
            </a:r>
            <a:r>
              <a:rPr lang="fr-FR" sz="24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privé et un sujet de débat te sera envoyé.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695272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72</Words>
  <Application>Microsoft Macintosh PowerPoint</Application>
  <PresentationFormat>Grand écran</PresentationFormat>
  <Paragraphs>13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Thème Office</vt:lpstr>
      <vt:lpstr>RÉVOLTE-TOI DESCARTES</vt:lpstr>
      <vt:lpstr>NOUS SUIVRE SUR LES RÉSEAUX</vt:lpstr>
      <vt:lpstr>CONCOURS RVTD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RÉVOLTE-TOI DESCARTES</dc:title>
  <dc:creator>Joao Sousa Serrano</dc:creator>
  <cp:lastModifiedBy>Joao Sousa Serrano</cp:lastModifiedBy>
  <cp:revision>6</cp:revision>
  <dcterms:created xsi:type="dcterms:W3CDTF">2020-09-06T09:54:36Z</dcterms:created>
  <dcterms:modified xsi:type="dcterms:W3CDTF">2020-09-06T10:42:28Z</dcterms:modified>
</cp:coreProperties>
</file>