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61" r:id="rId5"/>
    <p:sldId id="260" r:id="rId6"/>
    <p:sldId id="259" r:id="rId7"/>
    <p:sldId id="263" r:id="rId8"/>
    <p:sldId id="262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416FC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  <a:tblStyle styleId="{F5AB1C69-6EDB-4FF4-983F-18BD219EF322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0F0F0"/>
          </a:solidFill>
        </a:fill>
      </a:tcStyle>
    </a:wholeTbl>
    <a:band1H>
      <a:tcStyle>
        <a:tcBdr/>
        <a:fill>
          <a:solidFill>
            <a:srgbClr val="E1E1E1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E1E1E1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A5A5A5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A5A5A5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A5A5A5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A5A5A5"/>
          </a:solidFill>
        </a:fill>
      </a:tcStyle>
    </a:firstRow>
  </a:tblStyle>
  <a:tblStyle styleId="{0505E3EF-67EA-436B-97B2-0124C06EBD24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0F0F0"/>
          </a:solidFill>
        </a:fill>
      </a:tcStyle>
    </a:wholeTbl>
    <a:band1H>
      <a:tcStyle>
        <a:tcBdr/>
        <a:fill>
          <a:solidFill>
            <a:srgbClr val="E1E1E1"/>
          </a:solidFill>
        </a:fill>
      </a:tcStyle>
    </a:band1H>
    <a:band1V>
      <a:tcStyle>
        <a:tcBdr/>
        <a:fill>
          <a:solidFill>
            <a:srgbClr val="E1E1E1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2540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0F0F0"/>
          </a:solidFill>
        </a:fill>
      </a:tcStyle>
    </a:lastRow>
    <a:firstRow>
      <a:tcTxStyle b="on">
        <a:font>
          <a:latin typeface=""/>
          <a:ea typeface=""/>
          <a:cs typeface=""/>
        </a:font>
      </a:tcTxStyle>
      <a:tcStyle>
        <a:tcBdr/>
        <a:fill>
          <a:solidFill>
            <a:srgbClr val="F0F0F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32" autoAdjust="0"/>
    <p:restoredTop sz="94660"/>
  </p:normalViewPr>
  <p:slideViewPr>
    <p:cSldViewPr snapToGrid="0">
      <p:cViewPr>
        <p:scale>
          <a:sx n="100" d="100"/>
          <a:sy n="100" d="100"/>
        </p:scale>
        <p:origin x="-754" y="-5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F3201A-DB31-4148-B3B9-3E856218D6EE}" type="datetimeFigureOut">
              <a:rPr lang="fr-FR" smtClean="0"/>
              <a:t>04/09/2020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0AE60-0D3E-4FCD-83F3-61F16951C7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5610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0AE60-0D3E-4FCD-83F3-61F16951C7D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5078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D-PanelTitle-GrommetsCombined.png">
            <a:extLst>
              <a:ext uri="{FF2B5EF4-FFF2-40B4-BE49-F238E27FC236}">
                <a16:creationId xmlns:a16="http://schemas.microsoft.com/office/drawing/2014/main" id="{26317533-82DA-48EF-B8D1-7DA1E9598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3" cy="68562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36FD216-3C22-4B41-BA55-63E7A54B6E0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692395" y="1871127"/>
            <a:ext cx="6815672" cy="1515535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12F833A-C75B-4760-B4CB-119C1D252F9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92395" y="3657600"/>
            <a:ext cx="6815672" cy="1320805"/>
          </a:xfrm>
        </p:spPr>
        <p:txBody>
          <a:bodyPr anchorCtr="1"/>
          <a:lstStyle>
            <a:lvl1pPr marL="0" indent="0" algn="ctr">
              <a:spcBef>
                <a:spcPts val="500"/>
              </a:spcBef>
              <a:buNone/>
              <a:defRPr sz="2100">
                <a:solidFill>
                  <a:srgbClr val="000000"/>
                </a:solidFill>
              </a:defRPr>
            </a:lvl1pPr>
          </a:lstStyle>
          <a:p>
            <a:pPr lvl="0"/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363F384-B008-4641-AD94-9CF60AE6E69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7983233" y="5037667"/>
            <a:ext cx="897465" cy="279404"/>
          </a:xfrm>
        </p:spPr>
        <p:txBody>
          <a:bodyPr/>
          <a:lstStyle>
            <a:lvl1pPr>
              <a:defRPr/>
            </a:lvl1pPr>
          </a:lstStyle>
          <a:p>
            <a:pPr lvl="0"/>
            <a:fld id="{6F73D2A3-D84A-4C6A-BF1E-3D483400C30E}" type="datetime1">
              <a:rPr lang="fr-FR"/>
              <a:pPr lvl="0"/>
              <a:t>04/09/2020</a:t>
            </a:fld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EAEB018-B64F-411C-8B2A-11E22F445EE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692395" y="5037667"/>
            <a:ext cx="5214631" cy="279404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1583C93-FE25-4AD9-8F23-C31FDF31ADB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956895" y="5037667"/>
            <a:ext cx="551163" cy="279404"/>
          </a:xfrm>
        </p:spPr>
        <p:txBody>
          <a:bodyPr/>
          <a:lstStyle>
            <a:lvl1pPr>
              <a:defRPr/>
            </a:lvl1pPr>
          </a:lstStyle>
          <a:p>
            <a:pPr lvl="0"/>
            <a:fld id="{A336ED8C-A614-4960-B91A-EE389A015908}" type="slidenum">
              <a:t>‹N°›</a:t>
            </a:fld>
            <a:endParaRPr lang="fr-FR"/>
          </a:p>
        </p:txBody>
      </p:sp>
      <p:cxnSp>
        <p:nvCxnSpPr>
          <p:cNvPr id="8" name="Straight Connector 14">
            <a:extLst>
              <a:ext uri="{FF2B5EF4-FFF2-40B4-BE49-F238E27FC236}">
                <a16:creationId xmlns:a16="http://schemas.microsoft.com/office/drawing/2014/main" id="{3FB4E7D4-46AF-4E37-91B7-C2EAF1619A57}"/>
              </a:ext>
            </a:extLst>
          </p:cNvPr>
          <p:cNvCxnSpPr/>
          <p:nvPr/>
        </p:nvCxnSpPr>
        <p:spPr>
          <a:xfrm>
            <a:off x="2692395" y="3522131"/>
            <a:ext cx="6815673" cy="0"/>
          </a:xfrm>
          <a:prstGeom prst="straightConnector1">
            <a:avLst/>
          </a:prstGeom>
          <a:noFill/>
          <a:ln w="15873" cap="flat">
            <a:solidFill>
              <a:srgbClr val="E8D191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61329139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3A9F2-3D58-4CE8-A73E-7922B4D915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5403" y="4815413"/>
            <a:ext cx="9609667" cy="566735"/>
          </a:xfrm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8BB513-729F-46A0-8532-74D975FDA52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41428" y="1041401"/>
            <a:ext cx="10105976" cy="3335868"/>
          </a:xfrm>
          <a:ln w="57150">
            <a:solidFill>
              <a:srgbClr val="7F7F7F"/>
            </a:solidFill>
            <a:prstDash val="solid"/>
            <a:miter/>
          </a:ln>
        </p:spPr>
        <p:txBody>
          <a:bodyPr anchorCtr="1"/>
          <a:lstStyle>
            <a:lvl1pPr marL="0" indent="0" algn="ctr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261FE3-AB3B-46EB-8762-9CA4F0471FE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95403" y="5382149"/>
            <a:ext cx="9609667" cy="493711"/>
          </a:xfrm>
        </p:spPr>
        <p:txBody>
          <a:bodyPr anchorCtr="1"/>
          <a:lstStyle>
            <a:lvl1pPr marL="0" indent="0" algn="ctr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A563B-3EFC-42E7-9542-A6B50649886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519DBB1-F36B-4266-B524-B9B2B84BF9BF}" type="datetime1">
              <a:rPr lang="fr-FR"/>
              <a:pPr lvl="0"/>
              <a:t>04/09/2020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FEA76-7B59-4513-A5C1-FEF17E402D2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7BE648-7092-4C68-A7A7-83C4FFBE315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8AF74E1-D7AE-49D3-91E6-4BB875602078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9202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283EC-467C-4CA7-9D28-A297C5C2FE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03870" y="982129"/>
            <a:ext cx="9592732" cy="2954865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11CAE-BC41-4A5D-8879-97D34A747D8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03870" y="4343400"/>
            <a:ext cx="9592732" cy="1532470"/>
          </a:xfrm>
        </p:spPr>
        <p:txBody>
          <a:bodyPr anchor="ctr" anchorCtr="1"/>
          <a:lstStyle>
            <a:lvl1pPr marL="0" indent="0" algn="ctr">
              <a:spcBef>
                <a:spcPts val="500"/>
              </a:spcBef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9574C-BD40-48CC-AF25-C6CDF282135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BEF2623-257D-4843-B832-19F952827106}" type="datetime1">
              <a:rPr lang="fr-FR"/>
              <a:pPr lvl="0"/>
              <a:t>04/09/2020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7318B-1924-495F-B810-AE79AB60FB7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B6B9F-98CE-48D4-ABE2-E91C1E68CDB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3FF7873-D0B2-4608-9371-DE5374B9253F}" type="slidenum">
              <a:t>‹N°›</a:t>
            </a:fld>
            <a:endParaRPr lang="fr-FR"/>
          </a:p>
        </p:txBody>
      </p:sp>
      <p:cxnSp>
        <p:nvCxnSpPr>
          <p:cNvPr id="7" name="Straight Connector 14">
            <a:extLst>
              <a:ext uri="{FF2B5EF4-FFF2-40B4-BE49-F238E27FC236}">
                <a16:creationId xmlns:a16="http://schemas.microsoft.com/office/drawing/2014/main" id="{75B5FB1A-2DD9-48F9-AA63-A5CE8227B048}"/>
              </a:ext>
            </a:extLst>
          </p:cNvPr>
          <p:cNvCxnSpPr/>
          <p:nvPr/>
        </p:nvCxnSpPr>
        <p:spPr>
          <a:xfrm>
            <a:off x="1396169" y="4140202"/>
            <a:ext cx="9407302" cy="0"/>
          </a:xfrm>
          <a:prstGeom prst="straightConnector1">
            <a:avLst/>
          </a:prstGeom>
          <a:noFill/>
          <a:ln w="15873" cap="flat">
            <a:solidFill>
              <a:srgbClr val="E8D191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996280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15FBD-9E7B-4FDE-B1BB-D8868BD706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6215" y="982129"/>
            <a:ext cx="9296393" cy="2370664"/>
          </a:xfrm>
        </p:spPr>
        <p:txBody>
          <a:bodyPr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812ADFBE-33A6-4583-9035-D560526CD9E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674815" y="3352803"/>
            <a:ext cx="8839203" cy="584201"/>
          </a:xfrm>
        </p:spPr>
        <p:txBody>
          <a:bodyPr anchor="ctr"/>
          <a:lstStyle>
            <a:lvl1pPr marL="0" indent="0" algn="r">
              <a:spcBef>
                <a:spcPts val="500"/>
              </a:spcBef>
              <a:buNone/>
              <a:defRPr sz="200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5054FFC-97CF-41B5-A170-409C6D436B7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95403" y="4343400"/>
            <a:ext cx="9609667" cy="1532470"/>
          </a:xfrm>
        </p:spPr>
        <p:txBody>
          <a:bodyPr anchor="ctr" anchorCtr="1"/>
          <a:lstStyle>
            <a:lvl1pPr marL="0" indent="0" algn="ctr">
              <a:spcBef>
                <a:spcPts val="500"/>
              </a:spcBef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726C5EA-3414-4071-89FE-CB815F3FDCC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01EACE3-7C58-418B-92F1-C220D512E8A1}" type="datetime1">
              <a:rPr lang="fr-FR"/>
              <a:pPr lvl="0"/>
              <a:t>04/09/2020</a:t>
            </a:fld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C3B01D-3DD2-4C7E-B539-9D8EE7ADE09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0808F94-AA36-44DA-8398-5C504A474C6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F34521-2552-4D73-8636-2064B4F3B788}" type="slidenum">
              <a:t>‹N°›</a:t>
            </a:fld>
            <a:endParaRPr lang="fr-FR"/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BB0FDB22-CE91-40F9-8183-962D3EE5D0D4}"/>
              </a:ext>
            </a:extLst>
          </p:cNvPr>
          <p:cNvSpPr txBox="1"/>
          <p:nvPr/>
        </p:nvSpPr>
        <p:spPr>
          <a:xfrm>
            <a:off x="862014" y="879963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000000"/>
                </a:solidFill>
                <a:uFillTx/>
                <a:latin typeface="Garamond"/>
              </a:rPr>
              <a:t>“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B6A9EA03-EE1A-4485-8916-D122FF2C236F}"/>
              </a:ext>
            </a:extLst>
          </p:cNvPr>
          <p:cNvSpPr txBox="1"/>
          <p:nvPr/>
        </p:nvSpPr>
        <p:spPr>
          <a:xfrm>
            <a:off x="10600264" y="2827873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000000"/>
                </a:solidFill>
                <a:uFillTx/>
                <a:latin typeface="Garamond"/>
              </a:rPr>
              <a:t>”</a:t>
            </a:r>
          </a:p>
        </p:txBody>
      </p:sp>
      <p:cxnSp>
        <p:nvCxnSpPr>
          <p:cNvPr id="10" name="Straight Connector 18">
            <a:extLst>
              <a:ext uri="{FF2B5EF4-FFF2-40B4-BE49-F238E27FC236}">
                <a16:creationId xmlns:a16="http://schemas.microsoft.com/office/drawing/2014/main" id="{FBA2D2CF-00EE-4A48-8E70-C66B90C3719E}"/>
              </a:ext>
            </a:extLst>
          </p:cNvPr>
          <p:cNvCxnSpPr/>
          <p:nvPr/>
        </p:nvCxnSpPr>
        <p:spPr>
          <a:xfrm>
            <a:off x="1396169" y="4140202"/>
            <a:ext cx="9407302" cy="0"/>
          </a:xfrm>
          <a:prstGeom prst="straightConnector1">
            <a:avLst/>
          </a:prstGeom>
          <a:noFill/>
          <a:ln w="15873" cap="flat">
            <a:solidFill>
              <a:srgbClr val="E8D191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078139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36D78-8E8C-4354-8528-2A48EAF75C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5403" y="3308582"/>
            <a:ext cx="9609667" cy="1468800"/>
          </a:xfrm>
        </p:spPr>
        <p:txBody>
          <a:bodyPr anchor="b" anchorCtr="0"/>
          <a:lstStyle>
            <a:lvl1pPr algn="l">
              <a:defRPr sz="3200"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1A3D-9977-4D13-8DED-EA92BA9E284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95403" y="4777383"/>
            <a:ext cx="9609667" cy="860395"/>
          </a:xfrm>
        </p:spPr>
        <p:txBody>
          <a:bodyPr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D422D-CD21-4A8D-99C7-508756A5A5C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B1678ED-2B33-4BAB-8F86-915EA0DA55CB}" type="datetime1">
              <a:rPr lang="fr-FR"/>
              <a:pPr lvl="0"/>
              <a:t>04/09/2020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5AAE1-6591-4670-B8BB-4D4576CF255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48C1F-1F20-415A-954C-FB6C4F2F29E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CFEE5A3-9F67-47FE-802F-C1B606EFAF19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79413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AD4A6-AB84-4082-BA05-410D433FA6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6215" y="982129"/>
            <a:ext cx="9296393" cy="2243672"/>
          </a:xfrm>
        </p:spPr>
        <p:txBody>
          <a:bodyPr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77E1D8-7ABF-4A9B-8B26-150A13EA0C3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95403" y="3639312"/>
            <a:ext cx="9609667" cy="88696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0A6E3FC-0F28-4F23-B446-51D3F020C07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95403" y="4529663"/>
            <a:ext cx="9609667" cy="1346197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800">
                <a:solidFill>
                  <a:srgbClr val="000000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286CD2B-C8C9-4E75-9769-ADED0631281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73C2A9-86CE-4E75-82FA-5DE3F774C144}" type="datetime1">
              <a:rPr lang="fr-FR"/>
              <a:pPr lvl="0"/>
              <a:t>04/09/2020</a:t>
            </a:fld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31502C9-8534-444C-8D00-B5441270896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87AC609-2A8B-4FD6-BD4A-171A2E8BF1E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878D0EF-61B5-4E61-968F-3E9EB95B5F42}" type="slidenum">
              <a:t>‹N°›</a:t>
            </a:fld>
            <a:endParaRPr lang="fr-FR"/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54AD0DD4-C45F-447F-A9D2-8BDF5D69D2E4}"/>
              </a:ext>
            </a:extLst>
          </p:cNvPr>
          <p:cNvSpPr txBox="1"/>
          <p:nvPr/>
        </p:nvSpPr>
        <p:spPr>
          <a:xfrm>
            <a:off x="862014" y="879963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000000"/>
                </a:solidFill>
                <a:uFillTx/>
                <a:latin typeface="Garamond"/>
              </a:rPr>
              <a:t>“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3A9579FF-CAFD-4C71-8B5D-4F7B2687DA2B}"/>
              </a:ext>
            </a:extLst>
          </p:cNvPr>
          <p:cNvSpPr txBox="1"/>
          <p:nvPr/>
        </p:nvSpPr>
        <p:spPr>
          <a:xfrm>
            <a:off x="10600264" y="2599264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000000"/>
                </a:solidFill>
                <a:uFillTx/>
                <a:latin typeface="Garamond"/>
              </a:rPr>
              <a:t>”</a:t>
            </a:r>
          </a:p>
        </p:txBody>
      </p: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7ECB21BE-5D04-474E-8829-3B4843BE8D12}"/>
              </a:ext>
            </a:extLst>
          </p:cNvPr>
          <p:cNvCxnSpPr/>
          <p:nvPr/>
        </p:nvCxnSpPr>
        <p:spPr>
          <a:xfrm>
            <a:off x="1396169" y="3429000"/>
            <a:ext cx="9407302" cy="0"/>
          </a:xfrm>
          <a:prstGeom prst="straightConnector1">
            <a:avLst/>
          </a:prstGeom>
          <a:noFill/>
          <a:ln w="15873" cap="flat">
            <a:solidFill>
              <a:srgbClr val="E8D191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543116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BB626-AE51-4B6D-9193-86998C86C0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5403" y="982129"/>
            <a:ext cx="9609667" cy="224367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BEF8B0-A487-4AD5-8A7A-8BFF228DB4B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95403" y="3630168"/>
            <a:ext cx="9609667" cy="84124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800">
                <a:solidFill>
                  <a:srgbClr val="000000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91642AC-F732-4CF8-91FC-8D3D75A251F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95403" y="4470401"/>
            <a:ext cx="9609667" cy="1405469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800">
                <a:solidFill>
                  <a:srgbClr val="000000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E4B598-31C3-4960-862E-F3FC945113F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AAE32C6-6E4A-4834-85F7-53399BC44CB6}" type="datetime1">
              <a:rPr lang="fr-FR"/>
              <a:pPr lvl="0"/>
              <a:t>04/09/2020</a:t>
            </a:fld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4C3FD8B-E0C7-400B-8B45-01B149B3823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856F29-426A-4A4E-AC7D-3A8E4DE4DA2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A09A44E-A6E2-4C8E-BCD6-6946E1D6A6DF}" type="slidenum">
              <a:t>‹N°›</a:t>
            </a:fld>
            <a:endParaRPr lang="fr-FR"/>
          </a:p>
        </p:txBody>
      </p:sp>
      <p:cxnSp>
        <p:nvCxnSpPr>
          <p:cNvPr id="8" name="Straight Connector 14">
            <a:extLst>
              <a:ext uri="{FF2B5EF4-FFF2-40B4-BE49-F238E27FC236}">
                <a16:creationId xmlns:a16="http://schemas.microsoft.com/office/drawing/2014/main" id="{6DE01597-A7C1-4CAB-8106-8E33C56F884F}"/>
              </a:ext>
            </a:extLst>
          </p:cNvPr>
          <p:cNvCxnSpPr/>
          <p:nvPr/>
        </p:nvCxnSpPr>
        <p:spPr>
          <a:xfrm>
            <a:off x="1396169" y="3429000"/>
            <a:ext cx="9407302" cy="0"/>
          </a:xfrm>
          <a:prstGeom prst="straightConnector1">
            <a:avLst/>
          </a:prstGeom>
          <a:noFill/>
          <a:ln w="15873" cap="flat">
            <a:solidFill>
              <a:srgbClr val="E8D191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564983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641AF-8A1E-4C9A-A161-174E130C1C1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DE24-3BB7-493D-9925-FD3BF6E3E2C6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D2B23-381C-40A6-80D9-B90270EEC7D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C79AB9-6066-4C84-9146-805049A8326E}" type="datetime1">
              <a:rPr lang="fr-FR"/>
              <a:pPr lvl="0"/>
              <a:t>04/09/2020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0095F-DA3F-42F5-8F6E-AC1A5C3770F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50AC6-CDD1-440A-96C4-07A2AF16D7B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91A7636-C34F-405F-ABED-2977D0ACCA0A}" type="slidenum">
              <a:t>‹N°›</a:t>
            </a:fld>
            <a:endParaRPr lang="fr-FR"/>
          </a:p>
        </p:txBody>
      </p:sp>
      <p:cxnSp>
        <p:nvCxnSpPr>
          <p:cNvPr id="7" name="Straight Connector 13">
            <a:extLst>
              <a:ext uri="{FF2B5EF4-FFF2-40B4-BE49-F238E27FC236}">
                <a16:creationId xmlns:a16="http://schemas.microsoft.com/office/drawing/2014/main" id="{9DD267EA-3ED3-4F5E-B425-83255A77D0E5}"/>
              </a:ext>
            </a:extLst>
          </p:cNvPr>
          <p:cNvCxnSpPr/>
          <p:nvPr/>
        </p:nvCxnSpPr>
        <p:spPr>
          <a:xfrm>
            <a:off x="1396169" y="2421468"/>
            <a:ext cx="9407302" cy="0"/>
          </a:xfrm>
          <a:prstGeom prst="straightConnector1">
            <a:avLst/>
          </a:prstGeom>
          <a:noFill/>
          <a:ln w="15873" cap="flat">
            <a:solidFill>
              <a:srgbClr val="E8D191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797554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B0D51F-2781-4DC3-9341-AE8D6FAF6335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999360" y="982129"/>
            <a:ext cx="1890896" cy="4893731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A7C2B0-60BD-41F7-81A5-30F96115394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1295393" y="982129"/>
            <a:ext cx="7433020" cy="4893731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E6778-DB39-47D8-BBFF-D44FFFE4779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D1CB982-4001-42A1-ABC3-F85C72B150EE}" type="datetime1">
              <a:rPr lang="fr-FR"/>
              <a:pPr lvl="0"/>
              <a:t>04/09/2020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30838-BE4E-4C07-8F89-6CE8F78CFA6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C2923-90DC-4A5D-9215-896E66FEE71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F97221E-39FA-452B-B3E5-B925D8C6F99A}" type="slidenum">
              <a:t>‹N°›</a:t>
            </a:fld>
            <a:endParaRPr lang="fr-FR"/>
          </a:p>
        </p:txBody>
      </p:sp>
      <p:cxnSp>
        <p:nvCxnSpPr>
          <p:cNvPr id="7" name="Straight Connector 13">
            <a:extLst>
              <a:ext uri="{FF2B5EF4-FFF2-40B4-BE49-F238E27FC236}">
                <a16:creationId xmlns:a16="http://schemas.microsoft.com/office/drawing/2014/main" id="{A935CECC-03A5-4A12-92D7-F46D180AA6DB}"/>
              </a:ext>
            </a:extLst>
          </p:cNvPr>
          <p:cNvCxnSpPr/>
          <p:nvPr/>
        </p:nvCxnSpPr>
        <p:spPr>
          <a:xfrm>
            <a:off x="8863891" y="990596"/>
            <a:ext cx="0" cy="4876807"/>
          </a:xfrm>
          <a:prstGeom prst="straightConnector1">
            <a:avLst/>
          </a:prstGeom>
          <a:noFill/>
          <a:ln w="15873" cap="flat">
            <a:solidFill>
              <a:srgbClr val="E8D191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4209472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6">
            <a:extLst>
              <a:ext uri="{FF2B5EF4-FFF2-40B4-BE49-F238E27FC236}">
                <a16:creationId xmlns:a16="http://schemas.microsoft.com/office/drawing/2014/main" id="{D58D06F8-E30F-4775-9155-8F9D581897E6}"/>
              </a:ext>
            </a:extLst>
          </p:cNvPr>
          <p:cNvCxnSpPr/>
          <p:nvPr/>
        </p:nvCxnSpPr>
        <p:spPr>
          <a:xfrm>
            <a:off x="1396169" y="2421468"/>
            <a:ext cx="9407302" cy="0"/>
          </a:xfrm>
          <a:prstGeom prst="straightConnector1">
            <a:avLst/>
          </a:prstGeom>
          <a:noFill/>
          <a:ln w="15873" cap="flat">
            <a:solidFill>
              <a:srgbClr val="E8D191"/>
            </a:solidFill>
            <a:prstDash val="solid"/>
            <a:miter/>
          </a:ln>
        </p:spPr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6F7F6293-AA9F-43E9-B951-BA0377246EF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31CE30A-D5F5-48B2-B5D0-1AB2D842027F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2FAD8E6-06AC-489C-A2EE-E2FDDA628B0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51F9844-5BB2-4E81-8C9C-8600847833EA}" type="datetime1">
              <a:rPr lang="fr-FR"/>
              <a:pPr lvl="0"/>
              <a:t>04/09/2020</a:t>
            </a:fld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DE22975-EDAF-422E-878A-1581FE486EA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FE9B067-DB36-41E6-912C-70A3D8DD528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CD1D77C-EE93-4CB7-AC87-12AD3F3288D8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840862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67C8B-9891-45D7-852C-037C1A0ADB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15072" y="1752603"/>
            <a:ext cx="8158688" cy="1822518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ACCEC-5880-47A0-BFE8-8326B94EAF5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15063" y="3846048"/>
            <a:ext cx="8158688" cy="954551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E0D49-7782-4C87-B62C-3C7199D6E10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5D1EE9B-6DA1-4045-8A8A-FDB16B1147FC}" type="datetime1">
              <a:rPr lang="fr-FR"/>
              <a:pPr lvl="0"/>
              <a:t>04/09/2020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F6F261-FAC7-4987-BB83-C5951652A37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53AC5-351E-48F7-B4B5-A1D9EC3CFA5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BBD109E-5CD1-4B6F-BCE8-54EB9F61A06A}" type="slidenum">
              <a:t>‹N°›</a:t>
            </a:fld>
            <a:endParaRPr lang="fr-FR"/>
          </a:p>
        </p:txBody>
      </p:sp>
      <p:cxnSp>
        <p:nvCxnSpPr>
          <p:cNvPr id="7" name="Straight Connector 15">
            <a:extLst>
              <a:ext uri="{FF2B5EF4-FFF2-40B4-BE49-F238E27FC236}">
                <a16:creationId xmlns:a16="http://schemas.microsoft.com/office/drawing/2014/main" id="{704CC443-04E1-4B39-99C6-B18339B37E4C}"/>
              </a:ext>
            </a:extLst>
          </p:cNvPr>
          <p:cNvCxnSpPr/>
          <p:nvPr/>
        </p:nvCxnSpPr>
        <p:spPr>
          <a:xfrm>
            <a:off x="2012722" y="3710589"/>
            <a:ext cx="8163379" cy="0"/>
          </a:xfrm>
          <a:prstGeom prst="straightConnector1">
            <a:avLst/>
          </a:prstGeom>
          <a:noFill/>
          <a:ln w="15873" cap="flat">
            <a:solidFill>
              <a:srgbClr val="E8D191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789554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7">
            <a:extLst>
              <a:ext uri="{FF2B5EF4-FFF2-40B4-BE49-F238E27FC236}">
                <a16:creationId xmlns:a16="http://schemas.microsoft.com/office/drawing/2014/main" id="{D198A940-F6EF-46EA-A534-10529A9F4210}"/>
              </a:ext>
            </a:extLst>
          </p:cNvPr>
          <p:cNvCxnSpPr/>
          <p:nvPr/>
        </p:nvCxnSpPr>
        <p:spPr>
          <a:xfrm>
            <a:off x="1396169" y="2421468"/>
            <a:ext cx="9407302" cy="0"/>
          </a:xfrm>
          <a:prstGeom prst="straightConnector1">
            <a:avLst/>
          </a:prstGeom>
          <a:noFill/>
          <a:ln w="15873" cap="flat">
            <a:solidFill>
              <a:srgbClr val="E8D191"/>
            </a:solidFill>
            <a:prstDash val="solid"/>
            <a:miter/>
          </a:ln>
        </p:spPr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392377D2-1420-4DAB-A1D4-ADDB27CC80E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CF94827-BCAB-4B12-A6BE-F5B2D91CCBA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98448" y="2560320"/>
            <a:ext cx="4718303" cy="33101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7B25AD3-16DB-4EEC-A430-97C66E184FDD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81344" y="2560320"/>
            <a:ext cx="4718303" cy="33101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2C36CDC-7D5B-4BF7-B248-73DD07E0DD1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423CD70-E84B-456D-A298-3125457B5187}" type="datetime1">
              <a:rPr lang="fr-FR"/>
              <a:pPr lvl="0"/>
              <a:t>04/09/2020</a:t>
            </a:fld>
            <a:endParaRPr lang="fr-FR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5C1B06BA-AD50-43B2-A7E8-45CD26AEDDA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8620DD8D-7572-4FC4-BDA6-D8790EA8EFA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516B79-E472-4085-8685-1B54DDD476D1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8381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DD196-A9AE-49FE-B4B0-6D1BD2AF8D7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B72AA-4DCC-457E-84D7-0ADCA60EE4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95403" y="2658535"/>
            <a:ext cx="4718303" cy="576264"/>
          </a:xfrm>
        </p:spPr>
        <p:txBody>
          <a:bodyPr anchor="b">
            <a:noAutofit/>
          </a:bodyPr>
          <a:lstStyle>
            <a:lvl1pPr marL="0" indent="0">
              <a:spcBef>
                <a:spcPts val="700"/>
              </a:spcBef>
              <a:buNone/>
              <a:defRPr sz="2800">
                <a:solidFill>
                  <a:srgbClr val="D9B247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2109A0-A958-406D-9F4C-8E1C5C8D8ED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1295403" y="3243257"/>
            <a:ext cx="4718303" cy="263260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1229AE-CD11-4CD1-9B6E-656140420F06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80667" y="2658535"/>
            <a:ext cx="4718303" cy="576264"/>
          </a:xfrm>
        </p:spPr>
        <p:txBody>
          <a:bodyPr anchor="b">
            <a:noAutofit/>
          </a:bodyPr>
          <a:lstStyle>
            <a:lvl1pPr marL="0" indent="0">
              <a:spcBef>
                <a:spcPts val="700"/>
              </a:spcBef>
              <a:buNone/>
              <a:defRPr sz="2800">
                <a:solidFill>
                  <a:srgbClr val="D9B247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84685A-B833-44CD-860E-EF609E07C8AC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80667" y="3243257"/>
            <a:ext cx="4718303" cy="263260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053D4-49B3-4BC4-92F5-F8F948A60C4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C071831-3DD9-4D45-B384-DD3A4CEEA1DD}" type="datetime1">
              <a:rPr lang="fr-FR"/>
              <a:pPr lvl="0"/>
              <a:t>04/09/2020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1A02F2-C5F4-4141-A59E-3C93ECA815E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560F59-A36A-453E-98B4-7EF412DE223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7F84A3F-D6AF-4DE3-8129-110573E00CE4}" type="slidenum">
              <a:t>‹N°›</a:t>
            </a:fld>
            <a:endParaRPr lang="fr-FR"/>
          </a:p>
        </p:txBody>
      </p:sp>
      <p:cxnSp>
        <p:nvCxnSpPr>
          <p:cNvPr id="10" name="Straight Connector 17">
            <a:extLst>
              <a:ext uri="{FF2B5EF4-FFF2-40B4-BE49-F238E27FC236}">
                <a16:creationId xmlns:a16="http://schemas.microsoft.com/office/drawing/2014/main" id="{1BC5C738-83A3-486C-BB8C-701DC8E2639B}"/>
              </a:ext>
            </a:extLst>
          </p:cNvPr>
          <p:cNvCxnSpPr/>
          <p:nvPr/>
        </p:nvCxnSpPr>
        <p:spPr>
          <a:xfrm>
            <a:off x="1396169" y="2421468"/>
            <a:ext cx="9407302" cy="0"/>
          </a:xfrm>
          <a:prstGeom prst="straightConnector1">
            <a:avLst/>
          </a:prstGeom>
          <a:noFill/>
          <a:ln w="15873" cap="flat">
            <a:solidFill>
              <a:srgbClr val="E8D191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469747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79E25-2605-4C7E-9DCD-A6CCDA31A4C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52CFA7-6F55-4FE0-96E3-A9EB5AABC68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F9C3721-59E9-4C1A-9BC2-BC60AABFEB8B}" type="datetime1">
              <a:rPr lang="fr-FR"/>
              <a:pPr lvl="0"/>
              <a:t>04/09/2020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A7A434-CC8B-4F6D-A124-E3246F55B5C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E283DC-D345-4B11-92A9-99EDD702D5A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DD78023-6BFD-4554-AEEC-7D6C1967E56B}" type="slidenum">
              <a:t>‹N°›</a:t>
            </a:fld>
            <a:endParaRPr lang="fr-FR"/>
          </a:p>
        </p:txBody>
      </p:sp>
      <p:cxnSp>
        <p:nvCxnSpPr>
          <p:cNvPr id="6" name="Straight Connector 13">
            <a:extLst>
              <a:ext uri="{FF2B5EF4-FFF2-40B4-BE49-F238E27FC236}">
                <a16:creationId xmlns:a16="http://schemas.microsoft.com/office/drawing/2014/main" id="{73B0CC90-242C-4711-A500-3E4655CC21E6}"/>
              </a:ext>
            </a:extLst>
          </p:cNvPr>
          <p:cNvCxnSpPr/>
          <p:nvPr/>
        </p:nvCxnSpPr>
        <p:spPr>
          <a:xfrm>
            <a:off x="1396169" y="2421468"/>
            <a:ext cx="9407302" cy="0"/>
          </a:xfrm>
          <a:prstGeom prst="straightConnector1">
            <a:avLst/>
          </a:prstGeom>
          <a:noFill/>
          <a:ln w="15873" cap="flat">
            <a:solidFill>
              <a:srgbClr val="E8D191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815813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B3169B-224C-404A-8496-9D8D22E305A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A969054-0627-49DE-9EDF-A8EDF4F6DA19}" type="datetime1">
              <a:rPr lang="fr-FR"/>
              <a:pPr lvl="0"/>
              <a:t>04/09/2020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9F5148-7DF8-4553-8D23-3C1D15B52E7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D0D171-B35A-4066-B304-7C260CED0A8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98E310C-55AC-4D41-AC32-B27E7C8A9EF8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5027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CF807-A0EC-4514-B188-07161D8450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3811" y="1388534"/>
            <a:ext cx="3718453" cy="1371600"/>
          </a:xfrm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26235-AAB2-463B-BA9A-A03FBB125CF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418670" y="982129"/>
            <a:ext cx="5469465" cy="4893731"/>
          </a:xfrm>
        </p:spPr>
        <p:txBody>
          <a:bodyPr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F84871-3231-4C84-8E9F-1E809A796265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293811" y="3031062"/>
            <a:ext cx="3718453" cy="2438403"/>
          </a:xfrm>
        </p:spPr>
        <p:txBody>
          <a:bodyPr anchorCtr="1"/>
          <a:lstStyle>
            <a:lvl1pPr marL="0" indent="0" algn="ctr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AC3380-C9E8-4D10-A7FD-82653D09FBA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36A29FE-0664-4469-9228-DB663E2736FE}" type="datetime1">
              <a:rPr lang="fr-FR"/>
              <a:pPr lvl="0"/>
              <a:t>04/09/2020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A38BEF-5AA7-487F-B08C-8D6E6017B34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422662-4F77-4CFB-AC20-03F09327BAD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AC8D3F7-6597-42D2-B86A-D8F7DC639055}" type="slidenum">
              <a:t>‹N°›</a:t>
            </a:fld>
            <a:endParaRPr lang="fr-FR"/>
          </a:p>
        </p:txBody>
      </p:sp>
      <p:cxnSp>
        <p:nvCxnSpPr>
          <p:cNvPr id="8" name="Straight Connector 15">
            <a:extLst>
              <a:ext uri="{FF2B5EF4-FFF2-40B4-BE49-F238E27FC236}">
                <a16:creationId xmlns:a16="http://schemas.microsoft.com/office/drawing/2014/main" id="{B28D12D2-450A-4747-8CAA-1242C6AD3C92}"/>
              </a:ext>
            </a:extLst>
          </p:cNvPr>
          <p:cNvCxnSpPr/>
          <p:nvPr/>
        </p:nvCxnSpPr>
        <p:spPr>
          <a:xfrm>
            <a:off x="1396169" y="2912528"/>
            <a:ext cx="3514497" cy="0"/>
          </a:xfrm>
          <a:prstGeom prst="straightConnector1">
            <a:avLst/>
          </a:prstGeom>
          <a:noFill/>
          <a:ln w="15873" cap="flat">
            <a:solidFill>
              <a:srgbClr val="E8D191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282936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7CC87-4168-4EA7-AD93-809B24FD01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5403" y="1883828"/>
            <a:ext cx="6241813" cy="1371600"/>
          </a:xfrm>
        </p:spPr>
        <p:txBody>
          <a:bodyPr anchor="b"/>
          <a:lstStyle>
            <a:lvl1pPr>
              <a:defRPr sz="2800"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0533C-8E98-4C94-A9EA-8A0AC8F2A325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8094826" y="1041401"/>
            <a:ext cx="3063349" cy="4775197"/>
          </a:xfrm>
          <a:ln w="57150">
            <a:solidFill>
              <a:srgbClr val="7F7F7F"/>
            </a:solidFill>
            <a:prstDash val="solid"/>
            <a:miter/>
          </a:ln>
        </p:spPr>
        <p:txBody>
          <a:bodyPr anchorCtr="1"/>
          <a:lstStyle>
            <a:lvl1pPr marL="0" indent="0" algn="ctr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4A350-7B41-4F6D-AB90-C258669C337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295403" y="3255428"/>
            <a:ext cx="6241813" cy="1828800"/>
          </a:xfrm>
        </p:spPr>
        <p:txBody>
          <a:bodyPr anchorCtr="1"/>
          <a:lstStyle>
            <a:lvl1pPr marL="0" indent="0" algn="ctr">
              <a:spcBef>
                <a:spcPts val="400"/>
              </a:spcBef>
              <a:buNone/>
              <a:defRPr sz="180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6A84BF-F96E-4384-A802-8B29050012E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36A9DEB-38D4-4A8F-A53F-6171CC1485A9}" type="datetime1">
              <a:rPr lang="fr-FR"/>
              <a:pPr lvl="0"/>
              <a:t>04/09/2020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1C9FF1-4407-4CC7-8843-C2312268338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87D74-2FC4-4B0D-B3F5-6C41C82AE1A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C9C7E59-7B79-4532-BAD0-A4573CA956C1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9602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D-PanelContent-GrommetsCombined.png">
            <a:extLst>
              <a:ext uri="{FF2B5EF4-FFF2-40B4-BE49-F238E27FC236}">
                <a16:creationId xmlns:a16="http://schemas.microsoft.com/office/drawing/2014/main" id="{71B0DD1C-FF93-42FA-B2B8-3DC9A97D5EE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0"/>
            <a:ext cx="12188823" cy="68562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33A7B751-CD45-4FAF-BD10-10A5BFEFCB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5403" y="982129"/>
            <a:ext cx="9601200" cy="13038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1DF3E97-B74B-4264-8C7F-C18E9DD358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95403" y="2556927"/>
            <a:ext cx="9601200" cy="331893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B4068AB-0143-407D-B611-123FD0FA48E0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677500" y="5969002"/>
            <a:ext cx="1600200" cy="27940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000" b="0" i="0" u="none" strike="noStrike" kern="1200" cap="none" spc="0" baseline="0">
                <a:solidFill>
                  <a:srgbClr val="000000"/>
                </a:solidFill>
                <a:uFillTx/>
                <a:latin typeface="Garamond"/>
              </a:defRPr>
            </a:lvl1pPr>
          </a:lstStyle>
          <a:p>
            <a:pPr lvl="0"/>
            <a:fld id="{CDCCCF61-0146-42D7-910D-02B224CE47B6}" type="datetime1">
              <a:rPr lang="fr-FR"/>
              <a:pPr lvl="0"/>
              <a:t>04/09/2020</a:t>
            </a:fld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8E1E713-CB40-4B68-B82F-DAFF049E1A73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1295403" y="5969002"/>
            <a:ext cx="7305900" cy="27940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000" b="0" i="0" u="none" strike="noStrike" kern="1200" cap="none" spc="0" baseline="0">
                <a:solidFill>
                  <a:srgbClr val="000000"/>
                </a:solidFill>
                <a:uFillTx/>
                <a:latin typeface="Garamond"/>
              </a:defRPr>
            </a:lvl1pPr>
          </a:lstStyle>
          <a:p>
            <a:pPr lvl="0"/>
            <a:endParaRPr lang="fr-F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FFCDA9-B122-4E70-A07A-D5ED9B84C7F6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0353897" y="5969002"/>
            <a:ext cx="542696" cy="27940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000" b="0" i="0" u="none" strike="noStrike" kern="1200" cap="none" spc="0" baseline="0">
                <a:solidFill>
                  <a:srgbClr val="000000"/>
                </a:solidFill>
                <a:uFillTx/>
                <a:latin typeface="Garamond"/>
              </a:defRPr>
            </a:lvl1pPr>
          </a:lstStyle>
          <a:p>
            <a:pPr lvl="0"/>
            <a:fld id="{96157E76-7DE2-470F-8CF8-967D3A8D6687}" type="slidenum"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marL="0" marR="0" lvl="0" indent="0" algn="ctr" defTabSz="4572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fr-FR" sz="4400" b="0" i="0" u="none" strike="noStrike" kern="1200" cap="none" spc="0" baseline="0">
          <a:solidFill>
            <a:srgbClr val="262626"/>
          </a:solidFill>
          <a:uFillTx/>
          <a:latin typeface="Garamond"/>
        </a:defRPr>
      </a:lvl1pPr>
    </p:titleStyle>
    <p:bodyStyle>
      <a:lvl1pPr marL="285750" marR="0" lvl="0" indent="-285750" algn="l" defTabSz="457200" rtl="0" fontAlgn="auto" hangingPunct="1">
        <a:lnSpc>
          <a:spcPct val="100000"/>
        </a:lnSpc>
        <a:spcBef>
          <a:spcPts val="600"/>
        </a:spcBef>
        <a:spcAft>
          <a:spcPts val="600"/>
        </a:spcAft>
        <a:buClr>
          <a:srgbClr val="D9B247"/>
        </a:buClr>
        <a:buSzPct val="115000"/>
        <a:buFont typeface="Arial"/>
        <a:buChar char="•"/>
        <a:tabLst/>
        <a:defRPr lang="fr-FR" sz="2400" b="0" i="0" u="none" strike="noStrike" kern="1200" cap="none" spc="0" baseline="0">
          <a:solidFill>
            <a:srgbClr val="262626"/>
          </a:solidFill>
          <a:uFillTx/>
          <a:latin typeface="Garamond"/>
        </a:defRPr>
      </a:lvl1pPr>
      <a:lvl2pPr marL="742950" marR="0" lvl="1" indent="-285750" algn="l" defTabSz="457200" rtl="0" fontAlgn="auto" hangingPunct="1">
        <a:lnSpc>
          <a:spcPct val="100000"/>
        </a:lnSpc>
        <a:spcBef>
          <a:spcPts val="500"/>
        </a:spcBef>
        <a:spcAft>
          <a:spcPts val="600"/>
        </a:spcAft>
        <a:buClr>
          <a:srgbClr val="D9B247"/>
        </a:buClr>
        <a:buSzPct val="115000"/>
        <a:buFont typeface="Arial"/>
        <a:buChar char="•"/>
        <a:tabLst/>
        <a:defRPr lang="fr-FR" sz="2000" b="0" i="0" u="none" strike="noStrike" kern="1200" cap="none" spc="0" baseline="0">
          <a:solidFill>
            <a:srgbClr val="262626"/>
          </a:solidFill>
          <a:uFillTx/>
          <a:latin typeface="Garamond"/>
        </a:defRPr>
      </a:lvl2pPr>
      <a:lvl3pPr marL="1200150" marR="0" lvl="2" indent="-285750" algn="l" defTabSz="457200" rtl="0" fontAlgn="auto" hangingPunct="1">
        <a:lnSpc>
          <a:spcPct val="100000"/>
        </a:lnSpc>
        <a:spcBef>
          <a:spcPts val="400"/>
        </a:spcBef>
        <a:spcAft>
          <a:spcPts val="600"/>
        </a:spcAft>
        <a:buClr>
          <a:srgbClr val="D9B247"/>
        </a:buClr>
        <a:buSzPct val="115000"/>
        <a:buFont typeface="Arial"/>
        <a:buChar char="•"/>
        <a:tabLst/>
        <a:defRPr lang="fr-FR" sz="1800" b="0" i="0" u="none" strike="noStrike" kern="1200" cap="none" spc="0" baseline="0">
          <a:solidFill>
            <a:srgbClr val="262626"/>
          </a:solidFill>
          <a:uFillTx/>
          <a:latin typeface="Garamond"/>
        </a:defRPr>
      </a:lvl3pPr>
      <a:lvl4pPr marL="1543050" marR="0" lvl="3" indent="-171450" algn="l" defTabSz="457200" rtl="0" fontAlgn="auto" hangingPunct="1">
        <a:lnSpc>
          <a:spcPct val="100000"/>
        </a:lnSpc>
        <a:spcBef>
          <a:spcPts val="400"/>
        </a:spcBef>
        <a:spcAft>
          <a:spcPts val="600"/>
        </a:spcAft>
        <a:buClr>
          <a:srgbClr val="D9B247"/>
        </a:buClr>
        <a:buSzPct val="115000"/>
        <a:buFont typeface="Arial"/>
        <a:buChar char="•"/>
        <a:tabLst/>
        <a:defRPr lang="fr-FR" sz="1600" b="0" i="0" u="none" strike="noStrike" kern="1200" cap="none" spc="0" baseline="0">
          <a:solidFill>
            <a:srgbClr val="262626"/>
          </a:solidFill>
          <a:uFillTx/>
          <a:latin typeface="Garamond"/>
        </a:defRPr>
      </a:lvl4pPr>
      <a:lvl5pPr marL="2000250" marR="0" lvl="4" indent="-171450" algn="l" defTabSz="457200" rtl="0" fontAlgn="auto" hangingPunct="1">
        <a:lnSpc>
          <a:spcPct val="100000"/>
        </a:lnSpc>
        <a:spcBef>
          <a:spcPts val="300"/>
        </a:spcBef>
        <a:spcAft>
          <a:spcPts val="600"/>
        </a:spcAft>
        <a:buClr>
          <a:srgbClr val="D9B247"/>
        </a:buClr>
        <a:buSzPct val="115000"/>
        <a:buFont typeface="Arial"/>
        <a:buChar char="•"/>
        <a:tabLst/>
        <a:defRPr lang="fr-FR" sz="1400" b="0" i="0" u="none" strike="noStrike" kern="1200" cap="none" spc="0" baseline="0">
          <a:solidFill>
            <a:srgbClr val="262626"/>
          </a:solidFill>
          <a:uFillTx/>
          <a:latin typeface="Garamond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blipFill>
          <a:blip r:embed="rId3">
            <a:alphaModFix amt="96000"/>
          </a:blip>
          <a:tile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5" descr="DSC00582">
            <a:extLst>
              <a:ext uri="{FF2B5EF4-FFF2-40B4-BE49-F238E27FC236}">
                <a16:creationId xmlns:a16="http://schemas.microsoft.com/office/drawing/2014/main" id="{0A4F3882-1769-4CD7-86C8-63B4331521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1603" t="20500" r="1" b="8752"/>
          <a:stretch>
            <a:fillRect/>
          </a:stretch>
        </p:blipFill>
        <p:spPr>
          <a:xfrm>
            <a:off x="2752408" y="1618378"/>
            <a:ext cx="6687190" cy="3621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1E52F693-ED1D-40D1-988E-07FD595768AD}"/>
              </a:ext>
            </a:extLst>
          </p:cNvPr>
          <p:cNvSpPr/>
          <p:nvPr/>
        </p:nvSpPr>
        <p:spPr>
          <a:xfrm rot="18964055">
            <a:off x="8835732" y="4958041"/>
            <a:ext cx="887096" cy="229871"/>
          </a:xfrm>
          <a:prstGeom prst="rect">
            <a:avLst/>
          </a:prstGeom>
          <a:solidFill>
            <a:srgbClr val="FFFFFF">
              <a:alpha val="69804"/>
            </a:srgbClr>
          </a:solidFill>
          <a:ln w="3172" cap="flat">
            <a:solidFill>
              <a:srgbClr val="000000"/>
            </a:soli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Garamond"/>
            </a:endParaRPr>
          </a:p>
        </p:txBody>
      </p:sp>
      <p:sp>
        <p:nvSpPr>
          <p:cNvPr id="4" name="ZoneTexte 13">
            <a:extLst>
              <a:ext uri="{FF2B5EF4-FFF2-40B4-BE49-F238E27FC236}">
                <a16:creationId xmlns:a16="http://schemas.microsoft.com/office/drawing/2014/main" id="{8AF16267-0501-45A5-AD71-A6977CC79035}"/>
              </a:ext>
            </a:extLst>
          </p:cNvPr>
          <p:cNvSpPr txBox="1"/>
          <p:nvPr/>
        </p:nvSpPr>
        <p:spPr>
          <a:xfrm>
            <a:off x="113495" y="5463485"/>
            <a:ext cx="11965015" cy="9233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5400" b="0" i="0" u="none" strike="noStrike" kern="1200" cap="none" spc="60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orte" pitchFamily="66"/>
              </a:rPr>
              <a:t>Développement</a:t>
            </a: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5D616228-0E84-45E2-AF67-917EF832EAC9}"/>
              </a:ext>
            </a:extLst>
          </p:cNvPr>
          <p:cNvSpPr/>
          <p:nvPr/>
        </p:nvSpPr>
        <p:spPr>
          <a:xfrm rot="18964055">
            <a:off x="2469176" y="1771083"/>
            <a:ext cx="887096" cy="229871"/>
          </a:xfrm>
          <a:prstGeom prst="rect">
            <a:avLst/>
          </a:prstGeom>
          <a:solidFill>
            <a:srgbClr val="FFFFFF">
              <a:alpha val="69804"/>
            </a:srgbClr>
          </a:solidFill>
          <a:ln w="3172" cap="flat">
            <a:solidFill>
              <a:srgbClr val="000000"/>
            </a:soli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Garamond"/>
            </a:endParaRPr>
          </a:p>
        </p:txBody>
      </p:sp>
      <p:sp>
        <p:nvSpPr>
          <p:cNvPr id="6" name="ZoneTexte 17">
            <a:extLst>
              <a:ext uri="{FF2B5EF4-FFF2-40B4-BE49-F238E27FC236}">
                <a16:creationId xmlns:a16="http://schemas.microsoft.com/office/drawing/2014/main" id="{6000D29A-B769-4D5D-B34A-1FB662477728}"/>
              </a:ext>
            </a:extLst>
          </p:cNvPr>
          <p:cNvSpPr txBox="1"/>
          <p:nvPr/>
        </p:nvSpPr>
        <p:spPr>
          <a:xfrm>
            <a:off x="2189338" y="405179"/>
            <a:ext cx="7813319" cy="9233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5400" b="0" i="0" u="none" strike="noStrike" kern="1200" cap="none" spc="30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orte" pitchFamily="66"/>
              </a:rPr>
              <a:t>Conception Réalisation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E277B1D-7BE3-4183-8493-8B777D5E9E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5" y="32025"/>
            <a:ext cx="2108200" cy="96094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bg>
      <p:bgPr>
        <a:blipFill>
          <a:blip r:embed="rId2"/>
          <a:tile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4">
            <a:extLst>
              <a:ext uri="{FF2B5EF4-FFF2-40B4-BE49-F238E27FC236}">
                <a16:creationId xmlns:a16="http://schemas.microsoft.com/office/drawing/2014/main" id="{9E34396B-52BB-48AD-A0D2-A7C9D97F1910}"/>
              </a:ext>
            </a:extLst>
          </p:cNvPr>
          <p:cNvSpPr txBox="1"/>
          <p:nvPr/>
        </p:nvSpPr>
        <p:spPr>
          <a:xfrm>
            <a:off x="245626" y="598410"/>
            <a:ext cx="6094375" cy="11079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6600" b="0" i="0" u="none" strike="noStrike" kern="1200" cap="none" spc="300" baseline="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orte" pitchFamily="66"/>
              </a:rPr>
              <a:t>Sommaire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797F00F-0548-4419-A6D7-87EFF7A0D2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570" t="45821" r="15570" b="26964"/>
          <a:stretch>
            <a:fillRect/>
          </a:stretch>
        </p:blipFill>
        <p:spPr>
          <a:xfrm>
            <a:off x="961052" y="1819473"/>
            <a:ext cx="9881116" cy="18288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589D71B-50AB-4E43-9212-C9E5D298ADA7}"/>
              </a:ext>
            </a:extLst>
          </p:cNvPr>
          <p:cNvSpPr txBox="1"/>
          <p:nvPr/>
        </p:nvSpPr>
        <p:spPr>
          <a:xfrm>
            <a:off x="1193800" y="2065867"/>
            <a:ext cx="864446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fr-FR" sz="3200" dirty="0">
                <a:latin typeface="+mj-lt"/>
              </a:rPr>
              <a:t>L’entreprise C.R.D.</a:t>
            </a:r>
          </a:p>
          <a:p>
            <a:pPr>
              <a:buClr>
                <a:schemeClr val="accent1">
                  <a:lumMod val="40000"/>
                  <a:lumOff val="60000"/>
                </a:schemeClr>
              </a:buClr>
            </a:pPr>
            <a:endParaRPr lang="fr-FR" sz="3200" dirty="0">
              <a:latin typeface="+mj-lt"/>
            </a:endParaRPr>
          </a:p>
          <a:p>
            <a:pPr marL="285750" indent="-285750"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fr-FR" sz="3200" dirty="0">
                <a:latin typeface="+mj-lt"/>
              </a:rPr>
              <a:t>L’Organigramme</a:t>
            </a:r>
          </a:p>
          <a:p>
            <a:pPr marL="285750" indent="-285750"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endParaRPr lang="fr-FR" sz="3200" dirty="0">
              <a:latin typeface="+mj-lt"/>
            </a:endParaRPr>
          </a:p>
          <a:p>
            <a:pPr marL="285750" indent="-285750"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fr-FR" sz="3200" dirty="0">
                <a:latin typeface="+mj-lt"/>
              </a:rPr>
              <a:t>Analyse SWOT</a:t>
            </a:r>
          </a:p>
          <a:p>
            <a:pPr>
              <a:buClr>
                <a:schemeClr val="accent1">
                  <a:lumMod val="40000"/>
                  <a:lumOff val="60000"/>
                </a:schemeClr>
              </a:buClr>
            </a:pPr>
            <a:endParaRPr lang="fr-FR" sz="3200" dirty="0">
              <a:latin typeface="+mj-lt"/>
            </a:endParaRPr>
          </a:p>
          <a:p>
            <a:pPr marL="285750" indent="-285750"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fr-FR" sz="3200" dirty="0">
                <a:latin typeface="+mj-lt"/>
              </a:rPr>
              <a:t>Mes missions au sein de l’entreprise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bg>
      <p:bgPr>
        <a:blipFill>
          <a:blip r:embed="rId2"/>
          <a:tile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5">
            <a:extLst>
              <a:ext uri="{FF2B5EF4-FFF2-40B4-BE49-F238E27FC236}">
                <a16:creationId xmlns:a16="http://schemas.microsoft.com/office/drawing/2014/main" id="{846829F3-6BCE-4D9E-A429-A7414D4D8C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570" t="45821" r="15570" b="26964"/>
          <a:stretch>
            <a:fillRect/>
          </a:stretch>
        </p:blipFill>
        <p:spPr>
          <a:xfrm>
            <a:off x="1003672" y="1812093"/>
            <a:ext cx="9881116" cy="18288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Ellipse 69">
            <a:extLst>
              <a:ext uri="{FF2B5EF4-FFF2-40B4-BE49-F238E27FC236}">
                <a16:creationId xmlns:a16="http://schemas.microsoft.com/office/drawing/2014/main" id="{45B05E8D-DB87-4497-8ED3-101C18FC89EC}"/>
              </a:ext>
            </a:extLst>
          </p:cNvPr>
          <p:cNvSpPr/>
          <p:nvPr/>
        </p:nvSpPr>
        <p:spPr>
          <a:xfrm>
            <a:off x="8425015" y="3539300"/>
            <a:ext cx="2522500" cy="239994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666699">
              <a:alpha val="7059"/>
            </a:srgbClr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848343B-395B-49E6-AE64-3CEF52916B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5393" y="493779"/>
            <a:ext cx="9601200" cy="918599"/>
          </a:xfrm>
        </p:spPr>
        <p:txBody>
          <a:bodyPr>
            <a:normAutofit/>
          </a:bodyPr>
          <a:lstStyle/>
          <a:p>
            <a:pPr lvl="0"/>
            <a:r>
              <a:rPr lang="fr-FR" sz="4000" kern="0" spc="3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dist="38096" dir="2700000">
                    <a:srgbClr val="000000"/>
                  </a:outerShdw>
                </a:effectLst>
                <a:latin typeface="Forte" pitchFamily="66"/>
              </a:rPr>
              <a:t>L’entreprise C.R.D</a:t>
            </a:r>
            <a:r>
              <a:rPr lang="fr-FR" sz="4000" kern="0" spc="300" dirty="0">
                <a:solidFill>
                  <a:srgbClr val="A6A6A6"/>
                </a:solidFill>
                <a:effectLst>
                  <a:outerShdw dist="38096" dir="2700000">
                    <a:srgbClr val="000000"/>
                  </a:outerShdw>
                </a:effectLst>
                <a:latin typeface="Forte" pitchFamily="66"/>
              </a:rPr>
              <a:t>.</a:t>
            </a:r>
            <a:endParaRPr lang="fr-FR" sz="8000" spc="300" dirty="0">
              <a:solidFill>
                <a:srgbClr val="A6A6A6"/>
              </a:solidFill>
              <a:effectLst>
                <a:outerShdw dist="38096" dir="2700000">
                  <a:srgbClr val="000000"/>
                </a:outerShdw>
              </a:effectLst>
              <a:latin typeface="Forte" pitchFamily="66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4A6A62C-C5EC-4971-9866-8D70359B51D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95393" y="1527377"/>
            <a:ext cx="9601200" cy="1505138"/>
          </a:xfrm>
        </p:spPr>
        <p:txBody>
          <a:bodyPr/>
          <a:lstStyle/>
          <a:p>
            <a:pPr lvl="0">
              <a:buClr>
                <a:schemeClr val="accent1">
                  <a:lumMod val="60000"/>
                  <a:lumOff val="40000"/>
                </a:schemeClr>
              </a:buClr>
            </a:pPr>
            <a:r>
              <a:rPr lang="fr-FR" dirty="0"/>
              <a:t>Activités de l’entreprise</a:t>
            </a:r>
          </a:p>
          <a:p>
            <a:pPr marL="0" lvl="0" indent="0">
              <a:buNone/>
            </a:pPr>
            <a:endParaRPr lang="fr-FR" dirty="0"/>
          </a:p>
        </p:txBody>
      </p:sp>
      <p:sp>
        <p:nvSpPr>
          <p:cNvPr id="6" name="Rectangle 109">
            <a:extLst>
              <a:ext uri="{FF2B5EF4-FFF2-40B4-BE49-F238E27FC236}">
                <a16:creationId xmlns:a16="http://schemas.microsoft.com/office/drawing/2014/main" id="{794BDB1A-E42D-4B20-8E61-FFC0A79A0EB8}"/>
              </a:ext>
            </a:extLst>
          </p:cNvPr>
          <p:cNvSpPr/>
          <p:nvPr/>
        </p:nvSpPr>
        <p:spPr>
          <a:xfrm flipV="1">
            <a:off x="8454048" y="-1301264"/>
            <a:ext cx="4113090" cy="45720"/>
          </a:xfrm>
          <a:prstGeom prst="rect">
            <a:avLst/>
          </a:prstGeom>
          <a:noFill/>
          <a:ln cap="flat">
            <a:noFill/>
            <a:prstDash val="solid"/>
          </a:ln>
          <a:effectLst>
            <a:outerShdw dist="35924" dir="2700000" algn="tl">
              <a:srgbClr val="E7E6E6"/>
            </a:outerShdw>
          </a:effectLst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2921C082-9EC7-4403-93E7-09BD6C22A5BA}"/>
              </a:ext>
            </a:extLst>
          </p:cNvPr>
          <p:cNvGrpSpPr/>
          <p:nvPr/>
        </p:nvGrpSpPr>
        <p:grpSpPr>
          <a:xfrm>
            <a:off x="8454048" y="3596582"/>
            <a:ext cx="2332899" cy="2493559"/>
            <a:chOff x="8454048" y="3596582"/>
            <a:chExt cx="2332899" cy="2493559"/>
          </a:xfrm>
        </p:grpSpPr>
        <p:sp>
          <p:nvSpPr>
            <p:cNvPr id="8" name="AutoShape 108">
              <a:extLst>
                <a:ext uri="{FF2B5EF4-FFF2-40B4-BE49-F238E27FC236}">
                  <a16:creationId xmlns:a16="http://schemas.microsoft.com/office/drawing/2014/main" id="{3BF7BE8C-E6A7-4219-8C5A-B6DD71942E6A}"/>
                </a:ext>
              </a:extLst>
            </p:cNvPr>
            <p:cNvSpPr/>
            <p:nvPr/>
          </p:nvSpPr>
          <p:spPr>
            <a:xfrm>
              <a:off x="8454048" y="3596582"/>
              <a:ext cx="2332890" cy="2493559"/>
            </a:xfrm>
            <a:prstGeom prst="rect">
              <a:avLst/>
            </a:prstGeom>
            <a:noFill/>
            <a:ln cap="flat">
              <a:noFill/>
              <a:prstDash val="solid"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" name="Freeform 107">
              <a:extLst>
                <a:ext uri="{FF2B5EF4-FFF2-40B4-BE49-F238E27FC236}">
                  <a16:creationId xmlns:a16="http://schemas.microsoft.com/office/drawing/2014/main" id="{F36631CD-4607-4BD0-922D-AFE911265CD5}"/>
                </a:ext>
              </a:extLst>
            </p:cNvPr>
            <p:cNvSpPr/>
            <p:nvPr/>
          </p:nvSpPr>
          <p:spPr>
            <a:xfrm>
              <a:off x="10445044" y="4085648"/>
              <a:ext cx="213155" cy="41687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95"/>
                <a:gd name="f7" fmla="val 1946"/>
                <a:gd name="f8" fmla="val 69"/>
                <a:gd name="f9" fmla="val 830"/>
                <a:gd name="f10" fmla="val 9"/>
                <a:gd name="f11" fmla="val 545"/>
                <a:gd name="f12" fmla="val 536"/>
                <a:gd name="f13" fmla="val 506"/>
                <a:gd name="f14" fmla="val 87"/>
                <a:gd name="f15" fmla="val 480"/>
                <a:gd name="f16" fmla="val 138"/>
                <a:gd name="f17" fmla="val 307"/>
                <a:gd name="f18" fmla="val 143"/>
                <a:gd name="f19" fmla="val 130"/>
                <a:gd name="f20" fmla="val 52"/>
                <a:gd name="f21" fmla="val 113"/>
                <a:gd name="f22" fmla="val 22"/>
                <a:gd name="f23" fmla="val 208"/>
                <a:gd name="f24" fmla="val 126"/>
                <a:gd name="f25" fmla="val 255"/>
                <a:gd name="f26" fmla="val 91"/>
                <a:gd name="f27" fmla="val 303"/>
                <a:gd name="f28" fmla="val 139"/>
                <a:gd name="f29" fmla="val 337"/>
                <a:gd name="f30" fmla="val 164"/>
                <a:gd name="f31" fmla="val 285"/>
                <a:gd name="f32" fmla="val 221"/>
                <a:gd name="f33" fmla="val 294"/>
                <a:gd name="f34" fmla="val 359"/>
                <a:gd name="f35" fmla="val 247"/>
                <a:gd name="f36" fmla="val 618"/>
                <a:gd name="f37" fmla="val 203"/>
                <a:gd name="f38" fmla="val 649"/>
                <a:gd name="f39" fmla="val 134"/>
                <a:gd name="f40" fmla="val 644"/>
                <a:gd name="f41" fmla="val 173"/>
                <a:gd name="f42" fmla="val 670"/>
                <a:gd name="f43" fmla="val 147"/>
                <a:gd name="f44" fmla="val 865"/>
                <a:gd name="f45" fmla="val 908"/>
                <a:gd name="f46" fmla="val 229"/>
                <a:gd name="f47" fmla="val 925"/>
                <a:gd name="f48" fmla="val 1189"/>
                <a:gd name="f49" fmla="val 56"/>
                <a:gd name="f50" fmla="val 1340"/>
                <a:gd name="f51" fmla="val 1462"/>
                <a:gd name="f52" fmla="val 1509"/>
                <a:gd name="f53" fmla="val 1604"/>
                <a:gd name="f54" fmla="val 156"/>
                <a:gd name="f55" fmla="val 1777"/>
                <a:gd name="f56" fmla="val 212"/>
                <a:gd name="f57" fmla="val 1877"/>
                <a:gd name="f58" fmla="val 260"/>
                <a:gd name="f59" fmla="val 316"/>
                <a:gd name="f60" fmla="val 1890"/>
                <a:gd name="f61" fmla="val 299"/>
                <a:gd name="f62" fmla="val 446"/>
                <a:gd name="f63" fmla="val 502"/>
                <a:gd name="f64" fmla="val 1929"/>
                <a:gd name="f65" fmla="val 510"/>
                <a:gd name="f66" fmla="val 1868"/>
                <a:gd name="f67" fmla="val 567"/>
                <a:gd name="f68" fmla="val 1807"/>
                <a:gd name="f69" fmla="val 614"/>
                <a:gd name="f70" fmla="val 1769"/>
                <a:gd name="f71" fmla="val 558"/>
                <a:gd name="f72" fmla="val 1617"/>
                <a:gd name="f73" fmla="val 610"/>
                <a:gd name="f74" fmla="val 1319"/>
                <a:gd name="f75" fmla="val 575"/>
                <a:gd name="f76" fmla="val 1116"/>
                <a:gd name="f77" fmla="val 688"/>
                <a:gd name="f78" fmla="val 848"/>
                <a:gd name="f79" fmla="val 714"/>
                <a:gd name="f80" fmla="val 921"/>
                <a:gd name="f81" fmla="val 277"/>
                <a:gd name="f82" fmla="+- 0 0 -90"/>
                <a:gd name="f83" fmla="*/ f3 1 995"/>
                <a:gd name="f84" fmla="*/ f4 1 1946"/>
                <a:gd name="f85" fmla="val f5"/>
                <a:gd name="f86" fmla="val f6"/>
                <a:gd name="f87" fmla="val f7"/>
                <a:gd name="f88" fmla="*/ f82 f0 1"/>
                <a:gd name="f89" fmla="+- f87 0 f85"/>
                <a:gd name="f90" fmla="+- f86 0 f85"/>
                <a:gd name="f91" fmla="*/ f88 1 f2"/>
                <a:gd name="f92" fmla="*/ f90 1 995"/>
                <a:gd name="f93" fmla="*/ f89 1 1946"/>
                <a:gd name="f94" fmla="*/ 995 f90 1"/>
                <a:gd name="f95" fmla="*/ 69 f89 1"/>
                <a:gd name="f96" fmla="*/ 830 f90 1"/>
                <a:gd name="f97" fmla="*/ 9 f89 1"/>
                <a:gd name="f98" fmla="*/ 545 f90 1"/>
                <a:gd name="f99" fmla="*/ 0 f89 1"/>
                <a:gd name="f100" fmla="*/ 536 f90 1"/>
                <a:gd name="f101" fmla="*/ 506 f90 1"/>
                <a:gd name="f102" fmla="*/ 87 f89 1"/>
                <a:gd name="f103" fmla="*/ 480 f90 1"/>
                <a:gd name="f104" fmla="*/ 138 f89 1"/>
                <a:gd name="f105" fmla="*/ 307 f90 1"/>
                <a:gd name="f106" fmla="*/ 143 f89 1"/>
                <a:gd name="f107" fmla="*/ 130 f90 1"/>
                <a:gd name="f108" fmla="*/ 52 f89 1"/>
                <a:gd name="f109" fmla="*/ 113 f90 1"/>
                <a:gd name="f110" fmla="*/ 22 f90 1"/>
                <a:gd name="f111" fmla="*/ 208 f89 1"/>
                <a:gd name="f112" fmla="*/ 126 f90 1"/>
                <a:gd name="f113" fmla="*/ 255 f89 1"/>
                <a:gd name="f114" fmla="*/ 91 f90 1"/>
                <a:gd name="f115" fmla="*/ 303 f89 1"/>
                <a:gd name="f116" fmla="*/ 139 f90 1"/>
                <a:gd name="f117" fmla="*/ 337 f89 1"/>
                <a:gd name="f118" fmla="*/ 164 f90 1"/>
                <a:gd name="f119" fmla="*/ 285 f89 1"/>
                <a:gd name="f120" fmla="*/ 221 f90 1"/>
                <a:gd name="f121" fmla="*/ 294 f89 1"/>
                <a:gd name="f122" fmla="*/ 359 f89 1"/>
                <a:gd name="f123" fmla="*/ 247 f90 1"/>
                <a:gd name="f124" fmla="*/ 618 f89 1"/>
                <a:gd name="f125" fmla="*/ 203 f90 1"/>
                <a:gd name="f126" fmla="*/ 649 f89 1"/>
                <a:gd name="f127" fmla="*/ 134 f90 1"/>
                <a:gd name="f128" fmla="*/ 644 f89 1"/>
                <a:gd name="f129" fmla="*/ 173 f90 1"/>
                <a:gd name="f130" fmla="*/ 670 f89 1"/>
                <a:gd name="f131" fmla="*/ 147 f90 1"/>
                <a:gd name="f132" fmla="*/ 865 f89 1"/>
                <a:gd name="f133" fmla="*/ 908 f89 1"/>
                <a:gd name="f134" fmla="*/ 229 f90 1"/>
                <a:gd name="f135" fmla="*/ 925 f89 1"/>
                <a:gd name="f136" fmla="*/ 1189 f89 1"/>
                <a:gd name="f137" fmla="*/ 56 f90 1"/>
                <a:gd name="f138" fmla="*/ 1340 f89 1"/>
                <a:gd name="f139" fmla="*/ 1462 f89 1"/>
                <a:gd name="f140" fmla="*/ 0 f90 1"/>
                <a:gd name="f141" fmla="*/ 1509 f89 1"/>
                <a:gd name="f142" fmla="*/ 1604 f89 1"/>
                <a:gd name="f143" fmla="*/ 156 f90 1"/>
                <a:gd name="f144" fmla="*/ 1777 f89 1"/>
                <a:gd name="f145" fmla="*/ 212 f90 1"/>
                <a:gd name="f146" fmla="*/ 255 f90 1"/>
                <a:gd name="f147" fmla="*/ 1877 f89 1"/>
                <a:gd name="f148" fmla="*/ 260 f90 1"/>
                <a:gd name="f149" fmla="*/ 316 f90 1"/>
                <a:gd name="f150" fmla="*/ 1890 f89 1"/>
                <a:gd name="f151" fmla="*/ 299 f90 1"/>
                <a:gd name="f152" fmla="*/ 1946 f89 1"/>
                <a:gd name="f153" fmla="*/ 446 f90 1"/>
                <a:gd name="f154" fmla="*/ 502 f90 1"/>
                <a:gd name="f155" fmla="*/ 1929 f89 1"/>
                <a:gd name="f156" fmla="*/ 510 f90 1"/>
                <a:gd name="f157" fmla="*/ 1868 f89 1"/>
                <a:gd name="f158" fmla="*/ 567 f90 1"/>
                <a:gd name="f159" fmla="*/ 1807 f89 1"/>
                <a:gd name="f160" fmla="*/ 614 f90 1"/>
                <a:gd name="f161" fmla="*/ 1769 f89 1"/>
                <a:gd name="f162" fmla="*/ 558 f90 1"/>
                <a:gd name="f163" fmla="*/ 1617 f89 1"/>
                <a:gd name="f164" fmla="*/ 610 f90 1"/>
                <a:gd name="f165" fmla="*/ 1319 f89 1"/>
                <a:gd name="f166" fmla="*/ 575 f90 1"/>
                <a:gd name="f167" fmla="*/ 1116 f89 1"/>
                <a:gd name="f168" fmla="*/ 688 f90 1"/>
                <a:gd name="f169" fmla="*/ 848 f89 1"/>
                <a:gd name="f170" fmla="*/ 714 f90 1"/>
                <a:gd name="f171" fmla="*/ 545 f89 1"/>
                <a:gd name="f172" fmla="*/ 921 f90 1"/>
                <a:gd name="f173" fmla="*/ 277 f89 1"/>
                <a:gd name="f174" fmla="+- f91 0 f1"/>
                <a:gd name="f175" fmla="*/ f94 1 995"/>
                <a:gd name="f176" fmla="*/ f95 1 1946"/>
                <a:gd name="f177" fmla="*/ f96 1 995"/>
                <a:gd name="f178" fmla="*/ f97 1 1946"/>
                <a:gd name="f179" fmla="*/ f98 1 995"/>
                <a:gd name="f180" fmla="*/ f99 1 1946"/>
                <a:gd name="f181" fmla="*/ f100 1 995"/>
                <a:gd name="f182" fmla="*/ f101 1 995"/>
                <a:gd name="f183" fmla="*/ f102 1 1946"/>
                <a:gd name="f184" fmla="*/ f103 1 995"/>
                <a:gd name="f185" fmla="*/ f104 1 1946"/>
                <a:gd name="f186" fmla="*/ f105 1 995"/>
                <a:gd name="f187" fmla="*/ f106 1 1946"/>
                <a:gd name="f188" fmla="*/ f107 1 995"/>
                <a:gd name="f189" fmla="*/ f108 1 1946"/>
                <a:gd name="f190" fmla="*/ f109 1 995"/>
                <a:gd name="f191" fmla="*/ f110 1 995"/>
                <a:gd name="f192" fmla="*/ f111 1 1946"/>
                <a:gd name="f193" fmla="*/ f112 1 995"/>
                <a:gd name="f194" fmla="*/ f113 1 1946"/>
                <a:gd name="f195" fmla="*/ f114 1 995"/>
                <a:gd name="f196" fmla="*/ f115 1 1946"/>
                <a:gd name="f197" fmla="*/ f116 1 995"/>
                <a:gd name="f198" fmla="*/ f117 1 1946"/>
                <a:gd name="f199" fmla="*/ f118 1 995"/>
                <a:gd name="f200" fmla="*/ f119 1 1946"/>
                <a:gd name="f201" fmla="*/ f120 1 995"/>
                <a:gd name="f202" fmla="*/ f121 1 1946"/>
                <a:gd name="f203" fmla="*/ f122 1 1946"/>
                <a:gd name="f204" fmla="*/ f123 1 995"/>
                <a:gd name="f205" fmla="*/ f124 1 1946"/>
                <a:gd name="f206" fmla="*/ f125 1 995"/>
                <a:gd name="f207" fmla="*/ f126 1 1946"/>
                <a:gd name="f208" fmla="*/ f127 1 995"/>
                <a:gd name="f209" fmla="*/ f128 1 1946"/>
                <a:gd name="f210" fmla="*/ f129 1 995"/>
                <a:gd name="f211" fmla="*/ f130 1 1946"/>
                <a:gd name="f212" fmla="*/ f131 1 995"/>
                <a:gd name="f213" fmla="*/ f132 1 1946"/>
                <a:gd name="f214" fmla="*/ f133 1 1946"/>
                <a:gd name="f215" fmla="*/ f134 1 995"/>
                <a:gd name="f216" fmla="*/ f135 1 1946"/>
                <a:gd name="f217" fmla="*/ f136 1 1946"/>
                <a:gd name="f218" fmla="*/ f137 1 995"/>
                <a:gd name="f219" fmla="*/ f138 1 1946"/>
                <a:gd name="f220" fmla="*/ f139 1 1946"/>
                <a:gd name="f221" fmla="*/ f140 1 995"/>
                <a:gd name="f222" fmla="*/ f141 1 1946"/>
                <a:gd name="f223" fmla="*/ f142 1 1946"/>
                <a:gd name="f224" fmla="*/ f143 1 995"/>
                <a:gd name="f225" fmla="*/ f144 1 1946"/>
                <a:gd name="f226" fmla="*/ f145 1 995"/>
                <a:gd name="f227" fmla="*/ f146 1 995"/>
                <a:gd name="f228" fmla="*/ f147 1 1946"/>
                <a:gd name="f229" fmla="*/ f148 1 995"/>
                <a:gd name="f230" fmla="*/ f149 1 995"/>
                <a:gd name="f231" fmla="*/ f150 1 1946"/>
                <a:gd name="f232" fmla="*/ f151 1 995"/>
                <a:gd name="f233" fmla="*/ f152 1 1946"/>
                <a:gd name="f234" fmla="*/ f153 1 995"/>
                <a:gd name="f235" fmla="*/ f154 1 995"/>
                <a:gd name="f236" fmla="*/ f155 1 1946"/>
                <a:gd name="f237" fmla="*/ f156 1 995"/>
                <a:gd name="f238" fmla="*/ f157 1 1946"/>
                <a:gd name="f239" fmla="*/ f158 1 995"/>
                <a:gd name="f240" fmla="*/ f159 1 1946"/>
                <a:gd name="f241" fmla="*/ f160 1 995"/>
                <a:gd name="f242" fmla="*/ f161 1 1946"/>
                <a:gd name="f243" fmla="*/ f162 1 995"/>
                <a:gd name="f244" fmla="*/ f163 1 1946"/>
                <a:gd name="f245" fmla="*/ f164 1 995"/>
                <a:gd name="f246" fmla="*/ f165 1 1946"/>
                <a:gd name="f247" fmla="*/ f166 1 995"/>
                <a:gd name="f248" fmla="*/ f167 1 1946"/>
                <a:gd name="f249" fmla="*/ f168 1 995"/>
                <a:gd name="f250" fmla="*/ f169 1 1946"/>
                <a:gd name="f251" fmla="*/ f170 1 995"/>
                <a:gd name="f252" fmla="*/ f171 1 1946"/>
                <a:gd name="f253" fmla="*/ f172 1 995"/>
                <a:gd name="f254" fmla="*/ f173 1 1946"/>
                <a:gd name="f255" fmla="*/ 0 1 f92"/>
                <a:gd name="f256" fmla="*/ f86 1 f92"/>
                <a:gd name="f257" fmla="*/ 0 1 f93"/>
                <a:gd name="f258" fmla="*/ f87 1 f93"/>
                <a:gd name="f259" fmla="*/ f175 1 f92"/>
                <a:gd name="f260" fmla="*/ f176 1 f93"/>
                <a:gd name="f261" fmla="*/ f177 1 f92"/>
                <a:gd name="f262" fmla="*/ f178 1 f93"/>
                <a:gd name="f263" fmla="*/ f179 1 f92"/>
                <a:gd name="f264" fmla="*/ f180 1 f93"/>
                <a:gd name="f265" fmla="*/ f181 1 f92"/>
                <a:gd name="f266" fmla="*/ f182 1 f92"/>
                <a:gd name="f267" fmla="*/ f183 1 f93"/>
                <a:gd name="f268" fmla="*/ f184 1 f92"/>
                <a:gd name="f269" fmla="*/ f185 1 f93"/>
                <a:gd name="f270" fmla="*/ f186 1 f92"/>
                <a:gd name="f271" fmla="*/ f187 1 f93"/>
                <a:gd name="f272" fmla="*/ f188 1 f92"/>
                <a:gd name="f273" fmla="*/ f189 1 f93"/>
                <a:gd name="f274" fmla="*/ f190 1 f92"/>
                <a:gd name="f275" fmla="*/ f191 1 f92"/>
                <a:gd name="f276" fmla="*/ f192 1 f93"/>
                <a:gd name="f277" fmla="*/ f193 1 f92"/>
                <a:gd name="f278" fmla="*/ f194 1 f93"/>
                <a:gd name="f279" fmla="*/ f195 1 f92"/>
                <a:gd name="f280" fmla="*/ f196 1 f93"/>
                <a:gd name="f281" fmla="*/ f197 1 f92"/>
                <a:gd name="f282" fmla="*/ f198 1 f93"/>
                <a:gd name="f283" fmla="*/ f199 1 f92"/>
                <a:gd name="f284" fmla="*/ f200 1 f93"/>
                <a:gd name="f285" fmla="*/ f201 1 f92"/>
                <a:gd name="f286" fmla="*/ f202 1 f93"/>
                <a:gd name="f287" fmla="*/ f203 1 f93"/>
                <a:gd name="f288" fmla="*/ f204 1 f92"/>
                <a:gd name="f289" fmla="*/ f205 1 f93"/>
                <a:gd name="f290" fmla="*/ f206 1 f92"/>
                <a:gd name="f291" fmla="*/ f207 1 f93"/>
                <a:gd name="f292" fmla="*/ f208 1 f92"/>
                <a:gd name="f293" fmla="*/ f209 1 f93"/>
                <a:gd name="f294" fmla="*/ f210 1 f92"/>
                <a:gd name="f295" fmla="*/ f211 1 f93"/>
                <a:gd name="f296" fmla="*/ f212 1 f92"/>
                <a:gd name="f297" fmla="*/ f213 1 f93"/>
                <a:gd name="f298" fmla="*/ f214 1 f93"/>
                <a:gd name="f299" fmla="*/ f215 1 f92"/>
                <a:gd name="f300" fmla="*/ f216 1 f93"/>
                <a:gd name="f301" fmla="*/ f217 1 f93"/>
                <a:gd name="f302" fmla="*/ f218 1 f92"/>
                <a:gd name="f303" fmla="*/ f219 1 f93"/>
                <a:gd name="f304" fmla="*/ f220 1 f93"/>
                <a:gd name="f305" fmla="*/ f221 1 f92"/>
                <a:gd name="f306" fmla="*/ f222 1 f93"/>
                <a:gd name="f307" fmla="*/ f223 1 f93"/>
                <a:gd name="f308" fmla="*/ f224 1 f92"/>
                <a:gd name="f309" fmla="*/ f225 1 f93"/>
                <a:gd name="f310" fmla="*/ f226 1 f92"/>
                <a:gd name="f311" fmla="*/ f227 1 f92"/>
                <a:gd name="f312" fmla="*/ f228 1 f93"/>
                <a:gd name="f313" fmla="*/ f229 1 f92"/>
                <a:gd name="f314" fmla="*/ f230 1 f92"/>
                <a:gd name="f315" fmla="*/ f231 1 f93"/>
                <a:gd name="f316" fmla="*/ f232 1 f92"/>
                <a:gd name="f317" fmla="*/ f233 1 f93"/>
                <a:gd name="f318" fmla="*/ f234 1 f92"/>
                <a:gd name="f319" fmla="*/ f235 1 f92"/>
                <a:gd name="f320" fmla="*/ f236 1 f93"/>
                <a:gd name="f321" fmla="*/ f237 1 f92"/>
                <a:gd name="f322" fmla="*/ f238 1 f93"/>
                <a:gd name="f323" fmla="*/ f239 1 f92"/>
                <a:gd name="f324" fmla="*/ f240 1 f93"/>
                <a:gd name="f325" fmla="*/ f241 1 f92"/>
                <a:gd name="f326" fmla="*/ f242 1 f93"/>
                <a:gd name="f327" fmla="*/ f243 1 f92"/>
                <a:gd name="f328" fmla="*/ f244 1 f93"/>
                <a:gd name="f329" fmla="*/ f245 1 f92"/>
                <a:gd name="f330" fmla="*/ f246 1 f93"/>
                <a:gd name="f331" fmla="*/ f247 1 f92"/>
                <a:gd name="f332" fmla="*/ f248 1 f93"/>
                <a:gd name="f333" fmla="*/ f249 1 f92"/>
                <a:gd name="f334" fmla="*/ f250 1 f93"/>
                <a:gd name="f335" fmla="*/ f251 1 f92"/>
                <a:gd name="f336" fmla="*/ f252 1 f93"/>
                <a:gd name="f337" fmla="*/ f253 1 f92"/>
                <a:gd name="f338" fmla="*/ f254 1 f93"/>
                <a:gd name="f339" fmla="*/ f255 f83 1"/>
                <a:gd name="f340" fmla="*/ f256 f83 1"/>
                <a:gd name="f341" fmla="*/ f258 f84 1"/>
                <a:gd name="f342" fmla="*/ f257 f84 1"/>
                <a:gd name="f343" fmla="*/ f259 f83 1"/>
                <a:gd name="f344" fmla="*/ f260 f84 1"/>
                <a:gd name="f345" fmla="*/ f261 f83 1"/>
                <a:gd name="f346" fmla="*/ f262 f84 1"/>
                <a:gd name="f347" fmla="*/ f263 f83 1"/>
                <a:gd name="f348" fmla="*/ f264 f84 1"/>
                <a:gd name="f349" fmla="*/ f265 f83 1"/>
                <a:gd name="f350" fmla="*/ f266 f83 1"/>
                <a:gd name="f351" fmla="*/ f267 f84 1"/>
                <a:gd name="f352" fmla="*/ f268 f83 1"/>
                <a:gd name="f353" fmla="*/ f269 f84 1"/>
                <a:gd name="f354" fmla="*/ f270 f83 1"/>
                <a:gd name="f355" fmla="*/ f271 f84 1"/>
                <a:gd name="f356" fmla="*/ f272 f83 1"/>
                <a:gd name="f357" fmla="*/ f273 f84 1"/>
                <a:gd name="f358" fmla="*/ f274 f83 1"/>
                <a:gd name="f359" fmla="*/ f275 f83 1"/>
                <a:gd name="f360" fmla="*/ f276 f84 1"/>
                <a:gd name="f361" fmla="*/ f277 f83 1"/>
                <a:gd name="f362" fmla="*/ f278 f84 1"/>
                <a:gd name="f363" fmla="*/ f279 f83 1"/>
                <a:gd name="f364" fmla="*/ f280 f84 1"/>
                <a:gd name="f365" fmla="*/ f281 f83 1"/>
                <a:gd name="f366" fmla="*/ f282 f84 1"/>
                <a:gd name="f367" fmla="*/ f283 f83 1"/>
                <a:gd name="f368" fmla="*/ f284 f84 1"/>
                <a:gd name="f369" fmla="*/ f285 f83 1"/>
                <a:gd name="f370" fmla="*/ f286 f84 1"/>
                <a:gd name="f371" fmla="*/ f287 f84 1"/>
                <a:gd name="f372" fmla="*/ f288 f83 1"/>
                <a:gd name="f373" fmla="*/ f289 f84 1"/>
                <a:gd name="f374" fmla="*/ f290 f83 1"/>
                <a:gd name="f375" fmla="*/ f291 f84 1"/>
                <a:gd name="f376" fmla="*/ f292 f83 1"/>
                <a:gd name="f377" fmla="*/ f293 f84 1"/>
                <a:gd name="f378" fmla="*/ f294 f83 1"/>
                <a:gd name="f379" fmla="*/ f295 f84 1"/>
                <a:gd name="f380" fmla="*/ f296 f83 1"/>
                <a:gd name="f381" fmla="*/ f297 f84 1"/>
                <a:gd name="f382" fmla="*/ f298 f84 1"/>
                <a:gd name="f383" fmla="*/ f299 f83 1"/>
                <a:gd name="f384" fmla="*/ f300 f84 1"/>
                <a:gd name="f385" fmla="*/ f301 f84 1"/>
                <a:gd name="f386" fmla="*/ f302 f83 1"/>
                <a:gd name="f387" fmla="*/ f303 f84 1"/>
                <a:gd name="f388" fmla="*/ f304 f84 1"/>
                <a:gd name="f389" fmla="*/ f305 f83 1"/>
                <a:gd name="f390" fmla="*/ f306 f84 1"/>
                <a:gd name="f391" fmla="*/ f307 f84 1"/>
                <a:gd name="f392" fmla="*/ f308 f83 1"/>
                <a:gd name="f393" fmla="*/ f309 f84 1"/>
                <a:gd name="f394" fmla="*/ f310 f83 1"/>
                <a:gd name="f395" fmla="*/ f311 f83 1"/>
                <a:gd name="f396" fmla="*/ f312 f84 1"/>
                <a:gd name="f397" fmla="*/ f313 f83 1"/>
                <a:gd name="f398" fmla="*/ f314 f83 1"/>
                <a:gd name="f399" fmla="*/ f315 f84 1"/>
                <a:gd name="f400" fmla="*/ f316 f83 1"/>
                <a:gd name="f401" fmla="*/ f317 f84 1"/>
                <a:gd name="f402" fmla="*/ f318 f83 1"/>
                <a:gd name="f403" fmla="*/ f319 f83 1"/>
                <a:gd name="f404" fmla="*/ f320 f84 1"/>
                <a:gd name="f405" fmla="*/ f321 f83 1"/>
                <a:gd name="f406" fmla="*/ f322 f84 1"/>
                <a:gd name="f407" fmla="*/ f323 f83 1"/>
                <a:gd name="f408" fmla="*/ f324 f84 1"/>
                <a:gd name="f409" fmla="*/ f325 f83 1"/>
                <a:gd name="f410" fmla="*/ f326 f84 1"/>
                <a:gd name="f411" fmla="*/ f327 f83 1"/>
                <a:gd name="f412" fmla="*/ f328 f84 1"/>
                <a:gd name="f413" fmla="*/ f329 f83 1"/>
                <a:gd name="f414" fmla="*/ f330 f84 1"/>
                <a:gd name="f415" fmla="*/ f331 f83 1"/>
                <a:gd name="f416" fmla="*/ f332 f84 1"/>
                <a:gd name="f417" fmla="*/ f333 f83 1"/>
                <a:gd name="f418" fmla="*/ f334 f84 1"/>
                <a:gd name="f419" fmla="*/ f335 f83 1"/>
                <a:gd name="f420" fmla="*/ f336 f84 1"/>
                <a:gd name="f421" fmla="*/ f337 f83 1"/>
                <a:gd name="f422" fmla="*/ f338 f8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4">
                  <a:pos x="f343" y="f344"/>
                </a:cxn>
                <a:cxn ang="f174">
                  <a:pos x="f345" y="f346"/>
                </a:cxn>
                <a:cxn ang="f174">
                  <a:pos x="f347" y="f348"/>
                </a:cxn>
                <a:cxn ang="f174">
                  <a:pos x="f349" y="f348"/>
                </a:cxn>
                <a:cxn ang="f174">
                  <a:pos x="f350" y="f351"/>
                </a:cxn>
                <a:cxn ang="f174">
                  <a:pos x="f352" y="f353"/>
                </a:cxn>
                <a:cxn ang="f174">
                  <a:pos x="f354" y="f355"/>
                </a:cxn>
                <a:cxn ang="f174">
                  <a:pos x="f356" y="f357"/>
                </a:cxn>
                <a:cxn ang="f174">
                  <a:pos x="f358" y="f348"/>
                </a:cxn>
                <a:cxn ang="f174">
                  <a:pos x="f359" y="f360"/>
                </a:cxn>
                <a:cxn ang="f174">
                  <a:pos x="f361" y="f362"/>
                </a:cxn>
                <a:cxn ang="f174">
                  <a:pos x="f363" y="f364"/>
                </a:cxn>
                <a:cxn ang="f174">
                  <a:pos x="f365" y="f366"/>
                </a:cxn>
                <a:cxn ang="f174">
                  <a:pos x="f367" y="f368"/>
                </a:cxn>
                <a:cxn ang="f174">
                  <a:pos x="f369" y="f370"/>
                </a:cxn>
                <a:cxn ang="f174">
                  <a:pos x="f354" y="f371"/>
                </a:cxn>
                <a:cxn ang="f174">
                  <a:pos x="f372" y="f373"/>
                </a:cxn>
                <a:cxn ang="f174">
                  <a:pos x="f374" y="f375"/>
                </a:cxn>
                <a:cxn ang="f174">
                  <a:pos x="f376" y="f377"/>
                </a:cxn>
                <a:cxn ang="f174">
                  <a:pos x="f378" y="f379"/>
                </a:cxn>
                <a:cxn ang="f174">
                  <a:pos x="f380" y="f381"/>
                </a:cxn>
                <a:cxn ang="f174">
                  <a:pos x="f372" y="f382"/>
                </a:cxn>
                <a:cxn ang="f174">
                  <a:pos x="f383" y="f384"/>
                </a:cxn>
                <a:cxn ang="f174">
                  <a:pos x="f380" y="f385"/>
                </a:cxn>
                <a:cxn ang="f174">
                  <a:pos x="f386" y="f387"/>
                </a:cxn>
                <a:cxn ang="f174">
                  <a:pos x="f386" y="f388"/>
                </a:cxn>
                <a:cxn ang="f174">
                  <a:pos x="f389" y="f390"/>
                </a:cxn>
                <a:cxn ang="f174">
                  <a:pos x="f380" y="f391"/>
                </a:cxn>
                <a:cxn ang="f174">
                  <a:pos x="f392" y="f393"/>
                </a:cxn>
                <a:cxn ang="f174">
                  <a:pos x="f394" y="f393"/>
                </a:cxn>
                <a:cxn ang="f174">
                  <a:pos x="f395" y="f396"/>
                </a:cxn>
                <a:cxn ang="f174">
                  <a:pos x="f397" y="f396"/>
                </a:cxn>
                <a:cxn ang="f174">
                  <a:pos x="f398" y="f399"/>
                </a:cxn>
                <a:cxn ang="f174">
                  <a:pos x="f400" y="f401"/>
                </a:cxn>
                <a:cxn ang="f174">
                  <a:pos x="f402" y="f401"/>
                </a:cxn>
                <a:cxn ang="f174">
                  <a:pos x="f403" y="f404"/>
                </a:cxn>
                <a:cxn ang="f174">
                  <a:pos x="f405" y="f406"/>
                </a:cxn>
                <a:cxn ang="f174">
                  <a:pos x="f407" y="f406"/>
                </a:cxn>
                <a:cxn ang="f174">
                  <a:pos x="f407" y="f408"/>
                </a:cxn>
                <a:cxn ang="f174">
                  <a:pos x="f409" y="f410"/>
                </a:cxn>
                <a:cxn ang="f174">
                  <a:pos x="f411" y="f412"/>
                </a:cxn>
                <a:cxn ang="f174">
                  <a:pos x="f413" y="f414"/>
                </a:cxn>
                <a:cxn ang="f174">
                  <a:pos x="f415" y="f416"/>
                </a:cxn>
                <a:cxn ang="f174">
                  <a:pos x="f417" y="f418"/>
                </a:cxn>
                <a:cxn ang="f174">
                  <a:pos x="f419" y="f420"/>
                </a:cxn>
                <a:cxn ang="f174">
                  <a:pos x="f421" y="f422"/>
                </a:cxn>
                <a:cxn ang="f174">
                  <a:pos x="f343" y="f344"/>
                </a:cxn>
              </a:cxnLst>
              <a:rect l="f339" t="f342" r="f340" b="f341"/>
              <a:pathLst>
                <a:path w="995" h="1946">
                  <a:moveTo>
                    <a:pt x="f6" y="f8"/>
                  </a:moveTo>
                  <a:lnTo>
                    <a:pt x="f9" y="f10"/>
                  </a:lnTo>
                  <a:lnTo>
                    <a:pt x="f11" y="f5"/>
                  </a:lnTo>
                  <a:lnTo>
                    <a:pt x="f12" y="f5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5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17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35" y="f45"/>
                  </a:lnTo>
                  <a:lnTo>
                    <a:pt x="f46" y="f47"/>
                  </a:lnTo>
                  <a:lnTo>
                    <a:pt x="f43" y="f48"/>
                  </a:lnTo>
                  <a:lnTo>
                    <a:pt x="f49" y="f50"/>
                  </a:lnTo>
                  <a:lnTo>
                    <a:pt x="f49" y="f51"/>
                  </a:lnTo>
                  <a:lnTo>
                    <a:pt x="f5" y="f52"/>
                  </a:lnTo>
                  <a:lnTo>
                    <a:pt x="f43" y="f53"/>
                  </a:lnTo>
                  <a:lnTo>
                    <a:pt x="f54" y="f55"/>
                  </a:lnTo>
                  <a:lnTo>
                    <a:pt x="f56" y="f55"/>
                  </a:lnTo>
                  <a:lnTo>
                    <a:pt x="f25" y="f57"/>
                  </a:lnTo>
                  <a:lnTo>
                    <a:pt x="f58" y="f57"/>
                  </a:lnTo>
                  <a:lnTo>
                    <a:pt x="f59" y="f60"/>
                  </a:lnTo>
                  <a:lnTo>
                    <a:pt x="f61" y="f7"/>
                  </a:lnTo>
                  <a:lnTo>
                    <a:pt x="f62" y="f7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67" y="f66"/>
                  </a:lnTo>
                  <a:lnTo>
                    <a:pt x="f67" y="f68"/>
                  </a:lnTo>
                  <a:lnTo>
                    <a:pt x="f69" y="f70"/>
                  </a:lnTo>
                  <a:lnTo>
                    <a:pt x="f71" y="f7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79" y="f11"/>
                  </a:lnTo>
                  <a:lnTo>
                    <a:pt x="f80" y="f81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" name="Freeform 106">
              <a:extLst>
                <a:ext uri="{FF2B5EF4-FFF2-40B4-BE49-F238E27FC236}">
                  <a16:creationId xmlns:a16="http://schemas.microsoft.com/office/drawing/2014/main" id="{ACC4EDC0-FF73-44C8-A6C9-402A494378DA}"/>
                </a:ext>
              </a:extLst>
            </p:cNvPr>
            <p:cNvSpPr/>
            <p:nvPr/>
          </p:nvSpPr>
          <p:spPr>
            <a:xfrm>
              <a:off x="10102282" y="3961610"/>
              <a:ext cx="458653" cy="45008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41"/>
                <a:gd name="f7" fmla="val 2101"/>
                <a:gd name="f8" fmla="val 999"/>
                <a:gd name="f9" fmla="val 103"/>
                <a:gd name="f10" fmla="val 912"/>
                <a:gd name="f11" fmla="val 173"/>
                <a:gd name="f12" fmla="val 861"/>
                <a:gd name="f13" fmla="val 177"/>
                <a:gd name="f14" fmla="val 752"/>
                <a:gd name="f15" fmla="val 129"/>
                <a:gd name="f16" fmla="val 688"/>
                <a:gd name="f17" fmla="val 73"/>
                <a:gd name="f18" fmla="val 558"/>
                <a:gd name="f19" fmla="val 532"/>
                <a:gd name="f20" fmla="val 424"/>
                <a:gd name="f21" fmla="val 138"/>
                <a:gd name="f22" fmla="val 359"/>
                <a:gd name="f23" fmla="val 350"/>
                <a:gd name="f24" fmla="val 346"/>
                <a:gd name="f25" fmla="val 307"/>
                <a:gd name="f26" fmla="val 26"/>
                <a:gd name="f27" fmla="val 268"/>
                <a:gd name="f28" fmla="val 77"/>
                <a:gd name="f29" fmla="val 160"/>
                <a:gd name="f30" fmla="val 39"/>
                <a:gd name="f31" fmla="val 121"/>
                <a:gd name="f32" fmla="val 250"/>
                <a:gd name="f33" fmla="val 78"/>
                <a:gd name="f34" fmla="val 99"/>
                <a:gd name="f35" fmla="val 397"/>
                <a:gd name="f36" fmla="val 22"/>
                <a:gd name="f37" fmla="val 467"/>
                <a:gd name="f38" fmla="val 65"/>
                <a:gd name="f39" fmla="val 640"/>
                <a:gd name="f40" fmla="val 43"/>
                <a:gd name="f41" fmla="val 717"/>
                <a:gd name="f42" fmla="val 95"/>
                <a:gd name="f43" fmla="val 743"/>
                <a:gd name="f44" fmla="val 82"/>
                <a:gd name="f45" fmla="val 821"/>
                <a:gd name="f46" fmla="val 843"/>
                <a:gd name="f47" fmla="val 955"/>
                <a:gd name="f48" fmla="val 1046"/>
                <a:gd name="f49" fmla="val 1124"/>
                <a:gd name="f50" fmla="val 1223"/>
                <a:gd name="f51" fmla="val 1427"/>
                <a:gd name="f52" fmla="val 419"/>
                <a:gd name="f53" fmla="val 1474"/>
                <a:gd name="f54" fmla="val 670"/>
                <a:gd name="f55" fmla="val 1660"/>
                <a:gd name="f56" fmla="val 636"/>
                <a:gd name="f57" fmla="val 1824"/>
                <a:gd name="f58" fmla="val 739"/>
                <a:gd name="f59" fmla="val 1911"/>
                <a:gd name="f60" fmla="val 744"/>
                <a:gd name="f61" fmla="val 1976"/>
                <a:gd name="f62" fmla="val 796"/>
                <a:gd name="f63" fmla="val 1954"/>
                <a:gd name="f64" fmla="val 822"/>
                <a:gd name="f65" fmla="val 2002"/>
                <a:gd name="f66" fmla="val 977"/>
                <a:gd name="f67" fmla="val 1894"/>
                <a:gd name="f68" fmla="val 1116"/>
                <a:gd name="f69" fmla="val 1971"/>
                <a:gd name="f70" fmla="val 1224"/>
                <a:gd name="f71" fmla="val 1945"/>
                <a:gd name="f72" fmla="val 1319"/>
                <a:gd name="f73" fmla="val 2015"/>
                <a:gd name="f74" fmla="val 1423"/>
                <a:gd name="f75" fmla="val 1583"/>
                <a:gd name="f76" fmla="val 1600"/>
                <a:gd name="f77" fmla="val 2088"/>
                <a:gd name="f78" fmla="val 1656"/>
                <a:gd name="f79" fmla="val 2041"/>
                <a:gd name="f80" fmla="val 1919"/>
                <a:gd name="f81" fmla="val 1747"/>
                <a:gd name="f82" fmla="val 1768"/>
                <a:gd name="f83" fmla="val 1829"/>
                <a:gd name="f84" fmla="val 1504"/>
                <a:gd name="f85" fmla="val 1847"/>
                <a:gd name="f86" fmla="val 1487"/>
                <a:gd name="f87" fmla="val 1444"/>
                <a:gd name="f88" fmla="val 1773"/>
                <a:gd name="f89" fmla="val 1249"/>
                <a:gd name="f90" fmla="val 1734"/>
                <a:gd name="f91" fmla="val 1803"/>
                <a:gd name="f92" fmla="val 1228"/>
                <a:gd name="f93" fmla="val 1197"/>
                <a:gd name="f94" fmla="val 1907"/>
                <a:gd name="f95" fmla="val 938"/>
                <a:gd name="f96" fmla="val 1821"/>
                <a:gd name="f97" fmla="val 873"/>
                <a:gd name="f98" fmla="val 1764"/>
                <a:gd name="f99" fmla="val 864"/>
                <a:gd name="f100" fmla="val 1739"/>
                <a:gd name="f101" fmla="val 916"/>
                <a:gd name="f102" fmla="val 1691"/>
                <a:gd name="f103" fmla="val 882"/>
                <a:gd name="f104" fmla="val 1726"/>
                <a:gd name="f105" fmla="val 834"/>
                <a:gd name="f106" fmla="val 1622"/>
                <a:gd name="f107" fmla="val 787"/>
                <a:gd name="f108" fmla="val 1713"/>
                <a:gd name="f109" fmla="val 579"/>
                <a:gd name="f110" fmla="val 1730"/>
                <a:gd name="f111" fmla="val 631"/>
                <a:gd name="f112" fmla="val 722"/>
                <a:gd name="f113" fmla="val 2080"/>
                <a:gd name="f114" fmla="val 2106"/>
                <a:gd name="f115" fmla="val 666"/>
                <a:gd name="f116" fmla="val 2136"/>
                <a:gd name="f117" fmla="val 575"/>
                <a:gd name="f118" fmla="val 1985"/>
                <a:gd name="f119" fmla="val 436"/>
                <a:gd name="f120" fmla="val 1860"/>
                <a:gd name="f121" fmla="val 518"/>
                <a:gd name="f122" fmla="val 493"/>
                <a:gd name="f123" fmla="val 1674"/>
                <a:gd name="f124" fmla="val 1630"/>
                <a:gd name="f125" fmla="val 441"/>
                <a:gd name="f126" fmla="val 1574"/>
                <a:gd name="f127" fmla="val 415"/>
                <a:gd name="f128" fmla="val 1518"/>
                <a:gd name="f129" fmla="val 1514"/>
                <a:gd name="f130" fmla="val 501"/>
                <a:gd name="f131" fmla="val 1457"/>
                <a:gd name="f132" fmla="val 484"/>
                <a:gd name="f133" fmla="val 1302"/>
                <a:gd name="f134" fmla="val 311"/>
                <a:gd name="f135" fmla="val 1271"/>
                <a:gd name="f136" fmla="val 199"/>
                <a:gd name="f137" fmla="val 1215"/>
                <a:gd name="f138" fmla="val 155"/>
                <a:gd name="f139" fmla="+- 0 0 -90"/>
                <a:gd name="f140" fmla="*/ f3 1 2141"/>
                <a:gd name="f141" fmla="*/ f4 1 2101"/>
                <a:gd name="f142" fmla="val f5"/>
                <a:gd name="f143" fmla="val f6"/>
                <a:gd name="f144" fmla="val f7"/>
                <a:gd name="f145" fmla="*/ f139 f0 1"/>
                <a:gd name="f146" fmla="+- f144 0 f142"/>
                <a:gd name="f147" fmla="+- f143 0 f142"/>
                <a:gd name="f148" fmla="*/ f145 1 f2"/>
                <a:gd name="f149" fmla="*/ f147 1 2141"/>
                <a:gd name="f150" fmla="*/ f146 1 2101"/>
                <a:gd name="f151" fmla="*/ 912 f147 1"/>
                <a:gd name="f152" fmla="*/ 173 f146 1"/>
                <a:gd name="f153" fmla="*/ 752 f147 1"/>
                <a:gd name="f154" fmla="*/ 129 f146 1"/>
                <a:gd name="f155" fmla="*/ 558 f147 1"/>
                <a:gd name="f156" fmla="*/ 73 f146 1"/>
                <a:gd name="f157" fmla="*/ 424 f147 1"/>
                <a:gd name="f158" fmla="*/ 138 f146 1"/>
                <a:gd name="f159" fmla="*/ 350 f147 1"/>
                <a:gd name="f160" fmla="*/ 0 f146 1"/>
                <a:gd name="f161" fmla="*/ 307 f147 1"/>
                <a:gd name="f162" fmla="*/ 26 f146 1"/>
                <a:gd name="f163" fmla="*/ 160 f147 1"/>
                <a:gd name="f164" fmla="*/ 39 f146 1"/>
                <a:gd name="f165" fmla="*/ 138 f147 1"/>
                <a:gd name="f166" fmla="*/ 250 f146 1"/>
                <a:gd name="f167" fmla="*/ 99 f147 1"/>
                <a:gd name="f168" fmla="*/ 397 f146 1"/>
                <a:gd name="f169" fmla="*/ 65 f147 1"/>
                <a:gd name="f170" fmla="*/ 640 f146 1"/>
                <a:gd name="f171" fmla="*/ 95 f147 1"/>
                <a:gd name="f172" fmla="*/ 743 f146 1"/>
                <a:gd name="f173" fmla="*/ 22 f147 1"/>
                <a:gd name="f174" fmla="*/ 843 f146 1"/>
                <a:gd name="f175" fmla="*/ 1046 f146 1"/>
                <a:gd name="f176" fmla="*/ 1223 f146 1"/>
                <a:gd name="f177" fmla="*/ 419 f147 1"/>
                <a:gd name="f178" fmla="*/ 1474 f146 1"/>
                <a:gd name="f179" fmla="*/ 636 f147 1"/>
                <a:gd name="f180" fmla="*/ 1824 f146 1"/>
                <a:gd name="f181" fmla="*/ 744 f147 1"/>
                <a:gd name="f182" fmla="*/ 1976 f146 1"/>
                <a:gd name="f183" fmla="*/ 822 f147 1"/>
                <a:gd name="f184" fmla="*/ 2002 f146 1"/>
                <a:gd name="f185" fmla="*/ 1116 f147 1"/>
                <a:gd name="f186" fmla="*/ 1971 f146 1"/>
                <a:gd name="f187" fmla="*/ 1319 f147 1"/>
                <a:gd name="f188" fmla="*/ 2015 f146 1"/>
                <a:gd name="f189" fmla="*/ 1583 f147 1"/>
                <a:gd name="f190" fmla="*/ 2101 f146 1"/>
                <a:gd name="f191" fmla="*/ 1600 f147 1"/>
                <a:gd name="f192" fmla="*/ 2088 f146 1"/>
                <a:gd name="f193" fmla="*/ 1656 f147 1"/>
                <a:gd name="f194" fmla="*/ 1919 f146 1"/>
                <a:gd name="f195" fmla="*/ 1829 f147 1"/>
                <a:gd name="f196" fmla="*/ 1504 f146 1"/>
                <a:gd name="f197" fmla="*/ 1747 f147 1"/>
                <a:gd name="f198" fmla="*/ 1444 f146 1"/>
                <a:gd name="f199" fmla="*/ 1734 f147 1"/>
                <a:gd name="f200" fmla="*/ 1847 f147 1"/>
                <a:gd name="f201" fmla="*/ 1197 f146 1"/>
                <a:gd name="f202" fmla="*/ 1821 f147 1"/>
                <a:gd name="f203" fmla="*/ 873 f146 1"/>
                <a:gd name="f204" fmla="*/ 1739 f147 1"/>
                <a:gd name="f205" fmla="*/ 916 f146 1"/>
                <a:gd name="f206" fmla="*/ 1726 f147 1"/>
                <a:gd name="f207" fmla="*/ 834 f146 1"/>
                <a:gd name="f208" fmla="*/ 1713 f147 1"/>
                <a:gd name="f209" fmla="*/ 579 f146 1"/>
                <a:gd name="f210" fmla="*/ 1907 f147 1"/>
                <a:gd name="f211" fmla="*/ 722 f146 1"/>
                <a:gd name="f212" fmla="*/ 2106 f147 1"/>
                <a:gd name="f213" fmla="*/ 666 f146 1"/>
                <a:gd name="f214" fmla="*/ 2141 f147 1"/>
                <a:gd name="f215" fmla="*/ 575 f146 1"/>
                <a:gd name="f216" fmla="*/ 1860 f147 1"/>
                <a:gd name="f217" fmla="*/ 518 f146 1"/>
                <a:gd name="f218" fmla="*/ 1674 f147 1"/>
                <a:gd name="f219" fmla="*/ 1574 f147 1"/>
                <a:gd name="f220" fmla="*/ 415 f146 1"/>
                <a:gd name="f221" fmla="*/ 1514 f147 1"/>
                <a:gd name="f222" fmla="*/ 501 f146 1"/>
                <a:gd name="f223" fmla="*/ 1302 f147 1"/>
                <a:gd name="f224" fmla="*/ 311 f146 1"/>
                <a:gd name="f225" fmla="*/ 1215 f147 1"/>
                <a:gd name="f226" fmla="*/ 155 f146 1"/>
                <a:gd name="f227" fmla="+- f148 0 f1"/>
                <a:gd name="f228" fmla="*/ f151 1 2141"/>
                <a:gd name="f229" fmla="*/ f152 1 2101"/>
                <a:gd name="f230" fmla="*/ f153 1 2141"/>
                <a:gd name="f231" fmla="*/ f154 1 2101"/>
                <a:gd name="f232" fmla="*/ f155 1 2141"/>
                <a:gd name="f233" fmla="*/ f156 1 2101"/>
                <a:gd name="f234" fmla="*/ f157 1 2141"/>
                <a:gd name="f235" fmla="*/ f158 1 2101"/>
                <a:gd name="f236" fmla="*/ f159 1 2141"/>
                <a:gd name="f237" fmla="*/ f160 1 2101"/>
                <a:gd name="f238" fmla="*/ f161 1 2141"/>
                <a:gd name="f239" fmla="*/ f162 1 2101"/>
                <a:gd name="f240" fmla="*/ f163 1 2141"/>
                <a:gd name="f241" fmla="*/ f164 1 2101"/>
                <a:gd name="f242" fmla="*/ f165 1 2141"/>
                <a:gd name="f243" fmla="*/ f166 1 2101"/>
                <a:gd name="f244" fmla="*/ f167 1 2141"/>
                <a:gd name="f245" fmla="*/ f168 1 2101"/>
                <a:gd name="f246" fmla="*/ f169 1 2141"/>
                <a:gd name="f247" fmla="*/ f170 1 2101"/>
                <a:gd name="f248" fmla="*/ f171 1 2141"/>
                <a:gd name="f249" fmla="*/ f172 1 2101"/>
                <a:gd name="f250" fmla="*/ f173 1 2141"/>
                <a:gd name="f251" fmla="*/ f174 1 2101"/>
                <a:gd name="f252" fmla="*/ f175 1 2101"/>
                <a:gd name="f253" fmla="*/ f176 1 2101"/>
                <a:gd name="f254" fmla="*/ f177 1 2141"/>
                <a:gd name="f255" fmla="*/ f178 1 2101"/>
                <a:gd name="f256" fmla="*/ f179 1 2141"/>
                <a:gd name="f257" fmla="*/ f180 1 2101"/>
                <a:gd name="f258" fmla="*/ f181 1 2141"/>
                <a:gd name="f259" fmla="*/ f182 1 2101"/>
                <a:gd name="f260" fmla="*/ f183 1 2141"/>
                <a:gd name="f261" fmla="*/ f184 1 2101"/>
                <a:gd name="f262" fmla="*/ f185 1 2141"/>
                <a:gd name="f263" fmla="*/ f186 1 2101"/>
                <a:gd name="f264" fmla="*/ f187 1 2141"/>
                <a:gd name="f265" fmla="*/ f188 1 2101"/>
                <a:gd name="f266" fmla="*/ f189 1 2141"/>
                <a:gd name="f267" fmla="*/ f190 1 2101"/>
                <a:gd name="f268" fmla="*/ f191 1 2141"/>
                <a:gd name="f269" fmla="*/ f192 1 2101"/>
                <a:gd name="f270" fmla="*/ f193 1 2141"/>
                <a:gd name="f271" fmla="*/ f194 1 2101"/>
                <a:gd name="f272" fmla="*/ f195 1 2141"/>
                <a:gd name="f273" fmla="*/ f196 1 2101"/>
                <a:gd name="f274" fmla="*/ f197 1 2141"/>
                <a:gd name="f275" fmla="*/ f198 1 2101"/>
                <a:gd name="f276" fmla="*/ f199 1 2141"/>
                <a:gd name="f277" fmla="*/ f200 1 2141"/>
                <a:gd name="f278" fmla="*/ f201 1 2101"/>
                <a:gd name="f279" fmla="*/ f202 1 2141"/>
                <a:gd name="f280" fmla="*/ f203 1 2101"/>
                <a:gd name="f281" fmla="*/ f204 1 2141"/>
                <a:gd name="f282" fmla="*/ f205 1 2101"/>
                <a:gd name="f283" fmla="*/ f206 1 2141"/>
                <a:gd name="f284" fmla="*/ f207 1 2101"/>
                <a:gd name="f285" fmla="*/ f208 1 2141"/>
                <a:gd name="f286" fmla="*/ f209 1 2101"/>
                <a:gd name="f287" fmla="*/ f210 1 2141"/>
                <a:gd name="f288" fmla="*/ f211 1 2101"/>
                <a:gd name="f289" fmla="*/ f212 1 2141"/>
                <a:gd name="f290" fmla="*/ f213 1 2101"/>
                <a:gd name="f291" fmla="*/ f214 1 2141"/>
                <a:gd name="f292" fmla="*/ f215 1 2101"/>
                <a:gd name="f293" fmla="*/ f216 1 2141"/>
                <a:gd name="f294" fmla="*/ f217 1 2101"/>
                <a:gd name="f295" fmla="*/ f218 1 2141"/>
                <a:gd name="f296" fmla="*/ f219 1 2141"/>
                <a:gd name="f297" fmla="*/ f220 1 2101"/>
                <a:gd name="f298" fmla="*/ f221 1 2141"/>
                <a:gd name="f299" fmla="*/ f222 1 2101"/>
                <a:gd name="f300" fmla="*/ f223 1 2141"/>
                <a:gd name="f301" fmla="*/ f224 1 2101"/>
                <a:gd name="f302" fmla="*/ f225 1 2141"/>
                <a:gd name="f303" fmla="*/ f226 1 2101"/>
                <a:gd name="f304" fmla="*/ 0 1 f149"/>
                <a:gd name="f305" fmla="*/ f143 1 f149"/>
                <a:gd name="f306" fmla="*/ 0 1 f150"/>
                <a:gd name="f307" fmla="*/ f144 1 f150"/>
                <a:gd name="f308" fmla="*/ f228 1 f149"/>
                <a:gd name="f309" fmla="*/ f229 1 f150"/>
                <a:gd name="f310" fmla="*/ f230 1 f149"/>
                <a:gd name="f311" fmla="*/ f231 1 f150"/>
                <a:gd name="f312" fmla="*/ f232 1 f149"/>
                <a:gd name="f313" fmla="*/ f233 1 f150"/>
                <a:gd name="f314" fmla="*/ f234 1 f149"/>
                <a:gd name="f315" fmla="*/ f235 1 f150"/>
                <a:gd name="f316" fmla="*/ f236 1 f149"/>
                <a:gd name="f317" fmla="*/ f237 1 f150"/>
                <a:gd name="f318" fmla="*/ f238 1 f149"/>
                <a:gd name="f319" fmla="*/ f239 1 f150"/>
                <a:gd name="f320" fmla="*/ f240 1 f149"/>
                <a:gd name="f321" fmla="*/ f241 1 f150"/>
                <a:gd name="f322" fmla="*/ f242 1 f149"/>
                <a:gd name="f323" fmla="*/ f243 1 f150"/>
                <a:gd name="f324" fmla="*/ f244 1 f149"/>
                <a:gd name="f325" fmla="*/ f245 1 f150"/>
                <a:gd name="f326" fmla="*/ f246 1 f149"/>
                <a:gd name="f327" fmla="*/ f247 1 f150"/>
                <a:gd name="f328" fmla="*/ f248 1 f149"/>
                <a:gd name="f329" fmla="*/ f249 1 f150"/>
                <a:gd name="f330" fmla="*/ f250 1 f149"/>
                <a:gd name="f331" fmla="*/ f251 1 f150"/>
                <a:gd name="f332" fmla="*/ f252 1 f150"/>
                <a:gd name="f333" fmla="*/ f253 1 f150"/>
                <a:gd name="f334" fmla="*/ f254 1 f149"/>
                <a:gd name="f335" fmla="*/ f255 1 f150"/>
                <a:gd name="f336" fmla="*/ f256 1 f149"/>
                <a:gd name="f337" fmla="*/ f257 1 f150"/>
                <a:gd name="f338" fmla="*/ f258 1 f149"/>
                <a:gd name="f339" fmla="*/ f259 1 f150"/>
                <a:gd name="f340" fmla="*/ f260 1 f149"/>
                <a:gd name="f341" fmla="*/ f261 1 f150"/>
                <a:gd name="f342" fmla="*/ f262 1 f149"/>
                <a:gd name="f343" fmla="*/ f263 1 f150"/>
                <a:gd name="f344" fmla="*/ f264 1 f149"/>
                <a:gd name="f345" fmla="*/ f265 1 f150"/>
                <a:gd name="f346" fmla="*/ f266 1 f149"/>
                <a:gd name="f347" fmla="*/ f267 1 f150"/>
                <a:gd name="f348" fmla="*/ f268 1 f149"/>
                <a:gd name="f349" fmla="*/ f269 1 f150"/>
                <a:gd name="f350" fmla="*/ f270 1 f149"/>
                <a:gd name="f351" fmla="*/ f271 1 f150"/>
                <a:gd name="f352" fmla="*/ f272 1 f149"/>
                <a:gd name="f353" fmla="*/ f273 1 f150"/>
                <a:gd name="f354" fmla="*/ f274 1 f149"/>
                <a:gd name="f355" fmla="*/ f275 1 f150"/>
                <a:gd name="f356" fmla="*/ f276 1 f149"/>
                <a:gd name="f357" fmla="*/ f277 1 f149"/>
                <a:gd name="f358" fmla="*/ f278 1 f150"/>
                <a:gd name="f359" fmla="*/ f279 1 f149"/>
                <a:gd name="f360" fmla="*/ f280 1 f150"/>
                <a:gd name="f361" fmla="*/ f281 1 f149"/>
                <a:gd name="f362" fmla="*/ f282 1 f150"/>
                <a:gd name="f363" fmla="*/ f283 1 f149"/>
                <a:gd name="f364" fmla="*/ f284 1 f150"/>
                <a:gd name="f365" fmla="*/ f285 1 f149"/>
                <a:gd name="f366" fmla="*/ f286 1 f150"/>
                <a:gd name="f367" fmla="*/ f287 1 f149"/>
                <a:gd name="f368" fmla="*/ f288 1 f150"/>
                <a:gd name="f369" fmla="*/ f289 1 f149"/>
                <a:gd name="f370" fmla="*/ f290 1 f150"/>
                <a:gd name="f371" fmla="*/ f291 1 f149"/>
                <a:gd name="f372" fmla="*/ f292 1 f150"/>
                <a:gd name="f373" fmla="*/ f293 1 f149"/>
                <a:gd name="f374" fmla="*/ f294 1 f150"/>
                <a:gd name="f375" fmla="*/ f295 1 f149"/>
                <a:gd name="f376" fmla="*/ f296 1 f149"/>
                <a:gd name="f377" fmla="*/ f297 1 f150"/>
                <a:gd name="f378" fmla="*/ f298 1 f149"/>
                <a:gd name="f379" fmla="*/ f299 1 f150"/>
                <a:gd name="f380" fmla="*/ f300 1 f149"/>
                <a:gd name="f381" fmla="*/ f301 1 f150"/>
                <a:gd name="f382" fmla="*/ f302 1 f149"/>
                <a:gd name="f383" fmla="*/ f303 1 f150"/>
                <a:gd name="f384" fmla="*/ f304 f140 1"/>
                <a:gd name="f385" fmla="*/ f305 f140 1"/>
                <a:gd name="f386" fmla="*/ f307 f141 1"/>
                <a:gd name="f387" fmla="*/ f306 f141 1"/>
                <a:gd name="f388" fmla="*/ f308 f140 1"/>
                <a:gd name="f389" fmla="*/ f309 f141 1"/>
                <a:gd name="f390" fmla="*/ f310 f140 1"/>
                <a:gd name="f391" fmla="*/ f311 f141 1"/>
                <a:gd name="f392" fmla="*/ f312 f140 1"/>
                <a:gd name="f393" fmla="*/ f313 f141 1"/>
                <a:gd name="f394" fmla="*/ f314 f140 1"/>
                <a:gd name="f395" fmla="*/ f315 f141 1"/>
                <a:gd name="f396" fmla="*/ f316 f140 1"/>
                <a:gd name="f397" fmla="*/ f317 f141 1"/>
                <a:gd name="f398" fmla="*/ f318 f140 1"/>
                <a:gd name="f399" fmla="*/ f319 f141 1"/>
                <a:gd name="f400" fmla="*/ f320 f140 1"/>
                <a:gd name="f401" fmla="*/ f321 f141 1"/>
                <a:gd name="f402" fmla="*/ f322 f140 1"/>
                <a:gd name="f403" fmla="*/ f323 f141 1"/>
                <a:gd name="f404" fmla="*/ f324 f140 1"/>
                <a:gd name="f405" fmla="*/ f325 f141 1"/>
                <a:gd name="f406" fmla="*/ f326 f140 1"/>
                <a:gd name="f407" fmla="*/ f327 f141 1"/>
                <a:gd name="f408" fmla="*/ f328 f140 1"/>
                <a:gd name="f409" fmla="*/ f329 f141 1"/>
                <a:gd name="f410" fmla="*/ f330 f140 1"/>
                <a:gd name="f411" fmla="*/ f331 f141 1"/>
                <a:gd name="f412" fmla="*/ f332 f141 1"/>
                <a:gd name="f413" fmla="*/ f333 f141 1"/>
                <a:gd name="f414" fmla="*/ f334 f140 1"/>
                <a:gd name="f415" fmla="*/ f335 f141 1"/>
                <a:gd name="f416" fmla="*/ f336 f140 1"/>
                <a:gd name="f417" fmla="*/ f337 f141 1"/>
                <a:gd name="f418" fmla="*/ f338 f140 1"/>
                <a:gd name="f419" fmla="*/ f339 f141 1"/>
                <a:gd name="f420" fmla="*/ f340 f140 1"/>
                <a:gd name="f421" fmla="*/ f341 f141 1"/>
                <a:gd name="f422" fmla="*/ f342 f140 1"/>
                <a:gd name="f423" fmla="*/ f343 f141 1"/>
                <a:gd name="f424" fmla="*/ f344 f140 1"/>
                <a:gd name="f425" fmla="*/ f345 f141 1"/>
                <a:gd name="f426" fmla="*/ f346 f140 1"/>
                <a:gd name="f427" fmla="*/ f347 f141 1"/>
                <a:gd name="f428" fmla="*/ f348 f140 1"/>
                <a:gd name="f429" fmla="*/ f349 f141 1"/>
                <a:gd name="f430" fmla="*/ f350 f140 1"/>
                <a:gd name="f431" fmla="*/ f351 f141 1"/>
                <a:gd name="f432" fmla="*/ f352 f140 1"/>
                <a:gd name="f433" fmla="*/ f353 f141 1"/>
                <a:gd name="f434" fmla="*/ f354 f140 1"/>
                <a:gd name="f435" fmla="*/ f355 f141 1"/>
                <a:gd name="f436" fmla="*/ f356 f140 1"/>
                <a:gd name="f437" fmla="*/ f357 f140 1"/>
                <a:gd name="f438" fmla="*/ f358 f141 1"/>
                <a:gd name="f439" fmla="*/ f359 f140 1"/>
                <a:gd name="f440" fmla="*/ f360 f141 1"/>
                <a:gd name="f441" fmla="*/ f361 f140 1"/>
                <a:gd name="f442" fmla="*/ f362 f141 1"/>
                <a:gd name="f443" fmla="*/ f363 f140 1"/>
                <a:gd name="f444" fmla="*/ f364 f141 1"/>
                <a:gd name="f445" fmla="*/ f365 f140 1"/>
                <a:gd name="f446" fmla="*/ f366 f141 1"/>
                <a:gd name="f447" fmla="*/ f367 f140 1"/>
                <a:gd name="f448" fmla="*/ f368 f141 1"/>
                <a:gd name="f449" fmla="*/ f369 f140 1"/>
                <a:gd name="f450" fmla="*/ f370 f141 1"/>
                <a:gd name="f451" fmla="*/ f371 f140 1"/>
                <a:gd name="f452" fmla="*/ f372 f141 1"/>
                <a:gd name="f453" fmla="*/ f373 f140 1"/>
                <a:gd name="f454" fmla="*/ f374 f141 1"/>
                <a:gd name="f455" fmla="*/ f375 f140 1"/>
                <a:gd name="f456" fmla="*/ f376 f140 1"/>
                <a:gd name="f457" fmla="*/ f377 f141 1"/>
                <a:gd name="f458" fmla="*/ f378 f140 1"/>
                <a:gd name="f459" fmla="*/ f379 f141 1"/>
                <a:gd name="f460" fmla="*/ f380 f140 1"/>
                <a:gd name="f461" fmla="*/ f381 f141 1"/>
                <a:gd name="f462" fmla="*/ f382 f140 1"/>
                <a:gd name="f463" fmla="*/ f383 f14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27">
                  <a:pos x="f388" y="f389"/>
                </a:cxn>
                <a:cxn ang="f227">
                  <a:pos x="f390" y="f391"/>
                </a:cxn>
                <a:cxn ang="f227">
                  <a:pos x="f392" y="f393"/>
                </a:cxn>
                <a:cxn ang="f227">
                  <a:pos x="f394" y="f395"/>
                </a:cxn>
                <a:cxn ang="f227">
                  <a:pos x="f396" y="f397"/>
                </a:cxn>
                <a:cxn ang="f227">
                  <a:pos x="f398" y="f399"/>
                </a:cxn>
                <a:cxn ang="f227">
                  <a:pos x="f400" y="f401"/>
                </a:cxn>
                <a:cxn ang="f227">
                  <a:pos x="f402" y="f403"/>
                </a:cxn>
                <a:cxn ang="f227">
                  <a:pos x="f404" y="f405"/>
                </a:cxn>
                <a:cxn ang="f227">
                  <a:pos x="f406" y="f407"/>
                </a:cxn>
                <a:cxn ang="f227">
                  <a:pos x="f408" y="f409"/>
                </a:cxn>
                <a:cxn ang="f227">
                  <a:pos x="f410" y="f411"/>
                </a:cxn>
                <a:cxn ang="f227">
                  <a:pos x="f406" y="f412"/>
                </a:cxn>
                <a:cxn ang="f227">
                  <a:pos x="f402" y="f413"/>
                </a:cxn>
                <a:cxn ang="f227">
                  <a:pos x="f414" y="f415"/>
                </a:cxn>
                <a:cxn ang="f227">
                  <a:pos x="f416" y="f417"/>
                </a:cxn>
                <a:cxn ang="f227">
                  <a:pos x="f418" y="f419"/>
                </a:cxn>
                <a:cxn ang="f227">
                  <a:pos x="f420" y="f421"/>
                </a:cxn>
                <a:cxn ang="f227">
                  <a:pos x="f422" y="f423"/>
                </a:cxn>
                <a:cxn ang="f227">
                  <a:pos x="f424" y="f425"/>
                </a:cxn>
                <a:cxn ang="f227">
                  <a:pos x="f426" y="f427"/>
                </a:cxn>
                <a:cxn ang="f227">
                  <a:pos x="f428" y="f429"/>
                </a:cxn>
                <a:cxn ang="f227">
                  <a:pos x="f430" y="f431"/>
                </a:cxn>
                <a:cxn ang="f227">
                  <a:pos x="f432" y="f433"/>
                </a:cxn>
                <a:cxn ang="f227">
                  <a:pos x="f434" y="f435"/>
                </a:cxn>
                <a:cxn ang="f227">
                  <a:pos x="f436" y="f413"/>
                </a:cxn>
                <a:cxn ang="f227">
                  <a:pos x="f437" y="f438"/>
                </a:cxn>
                <a:cxn ang="f227">
                  <a:pos x="f439" y="f440"/>
                </a:cxn>
                <a:cxn ang="f227">
                  <a:pos x="f441" y="f442"/>
                </a:cxn>
                <a:cxn ang="f227">
                  <a:pos x="f443" y="f444"/>
                </a:cxn>
                <a:cxn ang="f227">
                  <a:pos x="f445" y="f446"/>
                </a:cxn>
                <a:cxn ang="f227">
                  <a:pos x="f447" y="f448"/>
                </a:cxn>
                <a:cxn ang="f227">
                  <a:pos x="f449" y="f450"/>
                </a:cxn>
                <a:cxn ang="f227">
                  <a:pos x="f451" y="f452"/>
                </a:cxn>
                <a:cxn ang="f227">
                  <a:pos x="f453" y="f454"/>
                </a:cxn>
                <a:cxn ang="f227">
                  <a:pos x="f455" y="f454"/>
                </a:cxn>
                <a:cxn ang="f227">
                  <a:pos x="f456" y="f457"/>
                </a:cxn>
                <a:cxn ang="f227">
                  <a:pos x="f458" y="f459"/>
                </a:cxn>
                <a:cxn ang="f227">
                  <a:pos x="f460" y="f461"/>
                </a:cxn>
                <a:cxn ang="f227">
                  <a:pos x="f462" y="f463"/>
                </a:cxn>
              </a:cxnLst>
              <a:rect l="f384" t="f387" r="f385" b="f386"/>
              <a:pathLst>
                <a:path w="2141" h="2101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7"/>
                  </a:lnTo>
                  <a:lnTo>
                    <a:pt x="f19" y="f15"/>
                  </a:lnTo>
                  <a:lnTo>
                    <a:pt x="f20" y="f21"/>
                  </a:lnTo>
                  <a:lnTo>
                    <a:pt x="f22" y="f5"/>
                  </a:lnTo>
                  <a:lnTo>
                    <a:pt x="f23" y="f5"/>
                  </a:lnTo>
                  <a:lnTo>
                    <a:pt x="f24" y="f5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28"/>
                  </a:lnTo>
                  <a:lnTo>
                    <a:pt x="f21" y="f32"/>
                  </a:lnTo>
                  <a:lnTo>
                    <a:pt x="f33" y="f24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36" y="f46"/>
                  </a:lnTo>
                  <a:lnTo>
                    <a:pt x="f5" y="f47"/>
                  </a:lnTo>
                  <a:lnTo>
                    <a:pt x="f38" y="f48"/>
                  </a:lnTo>
                  <a:lnTo>
                    <a:pt x="f17" y="f49"/>
                  </a:lnTo>
                  <a:lnTo>
                    <a:pt x="f21" y="f50"/>
                  </a:lnTo>
                  <a:lnTo>
                    <a:pt x="f37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69"/>
                  </a:lnTo>
                  <a:lnTo>
                    <a:pt x="f75" y="f7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78" y="f80"/>
                  </a:lnTo>
                  <a:lnTo>
                    <a:pt x="f81" y="f82"/>
                  </a:lnTo>
                  <a:lnTo>
                    <a:pt x="f83" y="f84"/>
                  </a:lnTo>
                  <a:lnTo>
                    <a:pt x="f85" y="f86"/>
                  </a:lnTo>
                  <a:lnTo>
                    <a:pt x="f81" y="f87"/>
                  </a:lnTo>
                  <a:lnTo>
                    <a:pt x="f88" y="f89"/>
                  </a:lnTo>
                  <a:lnTo>
                    <a:pt x="f90" y="f50"/>
                  </a:lnTo>
                  <a:lnTo>
                    <a:pt x="f91" y="f92"/>
                  </a:lnTo>
                  <a:lnTo>
                    <a:pt x="f85" y="f93"/>
                  </a:lnTo>
                  <a:lnTo>
                    <a:pt x="f94" y="f95"/>
                  </a:lnTo>
                  <a:lnTo>
                    <a:pt x="f96" y="f9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4" y="f105"/>
                  </a:lnTo>
                  <a:lnTo>
                    <a:pt x="f106" y="f107"/>
                  </a:lnTo>
                  <a:lnTo>
                    <a:pt x="f108" y="f109"/>
                  </a:lnTo>
                  <a:lnTo>
                    <a:pt x="f110" y="f111"/>
                  </a:lnTo>
                  <a:lnTo>
                    <a:pt x="f94" y="f112"/>
                  </a:lnTo>
                  <a:lnTo>
                    <a:pt x="f113" y="f41"/>
                  </a:lnTo>
                  <a:lnTo>
                    <a:pt x="f114" y="f115"/>
                  </a:lnTo>
                  <a:lnTo>
                    <a:pt x="f116" y="f109"/>
                  </a:lnTo>
                  <a:lnTo>
                    <a:pt x="f6" y="f117"/>
                  </a:lnTo>
                  <a:lnTo>
                    <a:pt x="f118" y="f119"/>
                  </a:lnTo>
                  <a:lnTo>
                    <a:pt x="f120" y="f121"/>
                  </a:lnTo>
                  <a:lnTo>
                    <a:pt x="f104" y="f122"/>
                  </a:lnTo>
                  <a:lnTo>
                    <a:pt x="f123" y="f121"/>
                  </a:lnTo>
                  <a:lnTo>
                    <a:pt x="f124" y="f125"/>
                  </a:lnTo>
                  <a:lnTo>
                    <a:pt x="f126" y="f127"/>
                  </a:lnTo>
                  <a:lnTo>
                    <a:pt x="f128" y="f125"/>
                  </a:lnTo>
                  <a:lnTo>
                    <a:pt x="f129" y="f130"/>
                  </a:lnTo>
                  <a:lnTo>
                    <a:pt x="f131" y="f132"/>
                  </a:lnTo>
                  <a:lnTo>
                    <a:pt x="f133" y="f134"/>
                  </a:lnTo>
                  <a:lnTo>
                    <a:pt x="f135" y="f136"/>
                  </a:lnTo>
                  <a:lnTo>
                    <a:pt x="f137" y="f138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" name="Freeform 105">
              <a:extLst>
                <a:ext uri="{FF2B5EF4-FFF2-40B4-BE49-F238E27FC236}">
                  <a16:creationId xmlns:a16="http://schemas.microsoft.com/office/drawing/2014/main" id="{AF3E4628-B22C-4D80-8FEF-589D5A2DC54C}"/>
                </a:ext>
              </a:extLst>
            </p:cNvPr>
            <p:cNvSpPr/>
            <p:nvPr/>
          </p:nvSpPr>
          <p:spPr>
            <a:xfrm>
              <a:off x="9543592" y="3597432"/>
              <a:ext cx="438299" cy="2780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46"/>
                <a:gd name="f7" fmla="val 1298"/>
                <a:gd name="f8" fmla="val 1894"/>
                <a:gd name="f9" fmla="val 861"/>
                <a:gd name="f10" fmla="val 1778"/>
                <a:gd name="f11" fmla="val 882"/>
                <a:gd name="f12" fmla="val 1669"/>
                <a:gd name="f13" fmla="val 1626"/>
                <a:gd name="f14" fmla="val 895"/>
                <a:gd name="f15" fmla="val 1583"/>
                <a:gd name="f16" fmla="val 722"/>
                <a:gd name="f17" fmla="val 1479"/>
                <a:gd name="f18" fmla="val 696"/>
                <a:gd name="f19" fmla="val 1458"/>
                <a:gd name="f20" fmla="val 645"/>
                <a:gd name="f21" fmla="val 1401"/>
                <a:gd name="f22" fmla="val 688"/>
                <a:gd name="f23" fmla="val 1341"/>
                <a:gd name="f24" fmla="val 662"/>
                <a:gd name="f25" fmla="val 1280"/>
                <a:gd name="f26" fmla="val 498"/>
                <a:gd name="f27" fmla="val 1289"/>
                <a:gd name="f28" fmla="val 441"/>
                <a:gd name="f29" fmla="val 1211"/>
                <a:gd name="f30" fmla="val 355"/>
                <a:gd name="f31" fmla="val 1099"/>
                <a:gd name="f32" fmla="val 368"/>
                <a:gd name="f33" fmla="val 990"/>
                <a:gd name="f34" fmla="val 934"/>
                <a:gd name="f35" fmla="val 415"/>
                <a:gd name="f36" fmla="val 878"/>
                <a:gd name="f37" fmla="val 316"/>
                <a:gd name="f38" fmla="val 813"/>
                <a:gd name="f39" fmla="val 787"/>
                <a:gd name="f40" fmla="val 264"/>
                <a:gd name="f41" fmla="val 809"/>
                <a:gd name="f42" fmla="val 152"/>
                <a:gd name="f43" fmla="val 761"/>
                <a:gd name="f44" fmla="val 35"/>
                <a:gd name="f45" fmla="val 705"/>
                <a:gd name="f46" fmla="val 385"/>
                <a:gd name="f47" fmla="val 82"/>
                <a:gd name="f48" fmla="val 125"/>
                <a:gd name="f49" fmla="val 165"/>
                <a:gd name="f50" fmla="val 13"/>
                <a:gd name="f51" fmla="val 260"/>
                <a:gd name="f52" fmla="val 9"/>
                <a:gd name="f53" fmla="val 610"/>
                <a:gd name="f54" fmla="val 69"/>
                <a:gd name="f55" fmla="val 679"/>
                <a:gd name="f56" fmla="val 757"/>
                <a:gd name="f57" fmla="val 831"/>
                <a:gd name="f58" fmla="val 56"/>
                <a:gd name="f59" fmla="val 865"/>
                <a:gd name="f60" fmla="val 281"/>
                <a:gd name="f61" fmla="val 887"/>
                <a:gd name="f62" fmla="val 298"/>
                <a:gd name="f63" fmla="val 947"/>
                <a:gd name="f64" fmla="val 437"/>
                <a:gd name="f65" fmla="val 1060"/>
                <a:gd name="f66" fmla="val 666"/>
                <a:gd name="f67" fmla="val 1012"/>
                <a:gd name="f68" fmla="val 618"/>
                <a:gd name="f69" fmla="val 1120"/>
                <a:gd name="f70" fmla="val 649"/>
                <a:gd name="f71" fmla="val 1181"/>
                <a:gd name="f72" fmla="val 701"/>
                <a:gd name="f73" fmla="val 1189"/>
                <a:gd name="f74" fmla="val 1138"/>
                <a:gd name="f75" fmla="val 1224"/>
                <a:gd name="f76" fmla="val 977"/>
                <a:gd name="f77" fmla="val 1194"/>
                <a:gd name="f78" fmla="val 995"/>
                <a:gd name="f79" fmla="val 1254"/>
                <a:gd name="f80" fmla="val 1159"/>
                <a:gd name="f81" fmla="val 1220"/>
                <a:gd name="f82" fmla="val 1267"/>
                <a:gd name="f83" fmla="val 1470"/>
                <a:gd name="f84" fmla="val 1259"/>
                <a:gd name="f85" fmla="val 1522"/>
                <a:gd name="f86" fmla="val 1215"/>
                <a:gd name="f87" fmla="val 1566"/>
                <a:gd name="f88" fmla="val 1250"/>
                <a:gd name="f89" fmla="val 1981"/>
                <a:gd name="f90" fmla="val 1172"/>
                <a:gd name="f91" fmla="val 1985"/>
                <a:gd name="f92" fmla="val 1073"/>
                <a:gd name="f93" fmla="val 2028"/>
                <a:gd name="f94" fmla="val 1972"/>
                <a:gd name="f95" fmla="val 960"/>
                <a:gd name="f96" fmla="+- 0 0 -90"/>
                <a:gd name="f97" fmla="*/ f3 1 2046"/>
                <a:gd name="f98" fmla="*/ f4 1 1298"/>
                <a:gd name="f99" fmla="val f5"/>
                <a:gd name="f100" fmla="val f6"/>
                <a:gd name="f101" fmla="val f7"/>
                <a:gd name="f102" fmla="*/ f96 f0 1"/>
                <a:gd name="f103" fmla="+- f101 0 f99"/>
                <a:gd name="f104" fmla="+- f100 0 f99"/>
                <a:gd name="f105" fmla="*/ f102 1 f2"/>
                <a:gd name="f106" fmla="*/ f104 1 2046"/>
                <a:gd name="f107" fmla="*/ f103 1 1298"/>
                <a:gd name="f108" fmla="*/ 1894 f104 1"/>
                <a:gd name="f109" fmla="*/ 861 f103 1"/>
                <a:gd name="f110" fmla="*/ 1778 f104 1"/>
                <a:gd name="f111" fmla="*/ 882 f103 1"/>
                <a:gd name="f112" fmla="*/ 1669 f104 1"/>
                <a:gd name="f113" fmla="*/ 1626 f104 1"/>
                <a:gd name="f114" fmla="*/ 895 f103 1"/>
                <a:gd name="f115" fmla="*/ 1583 f104 1"/>
                <a:gd name="f116" fmla="*/ 722 f103 1"/>
                <a:gd name="f117" fmla="*/ 1479 f104 1"/>
                <a:gd name="f118" fmla="*/ 696 f103 1"/>
                <a:gd name="f119" fmla="*/ 1458 f104 1"/>
                <a:gd name="f120" fmla="*/ 645 f103 1"/>
                <a:gd name="f121" fmla="*/ 1401 f104 1"/>
                <a:gd name="f122" fmla="*/ 688 f103 1"/>
                <a:gd name="f123" fmla="*/ 1341 f104 1"/>
                <a:gd name="f124" fmla="*/ 662 f103 1"/>
                <a:gd name="f125" fmla="*/ 1280 f104 1"/>
                <a:gd name="f126" fmla="*/ 498 f103 1"/>
                <a:gd name="f127" fmla="*/ 1289 f104 1"/>
                <a:gd name="f128" fmla="*/ 441 f103 1"/>
                <a:gd name="f129" fmla="*/ 1211 f104 1"/>
                <a:gd name="f130" fmla="*/ 355 f103 1"/>
                <a:gd name="f131" fmla="*/ 1099 f104 1"/>
                <a:gd name="f132" fmla="*/ 368 f103 1"/>
                <a:gd name="f133" fmla="*/ 990 f104 1"/>
                <a:gd name="f134" fmla="*/ 934 f104 1"/>
                <a:gd name="f135" fmla="*/ 415 f103 1"/>
                <a:gd name="f136" fmla="*/ 878 f104 1"/>
                <a:gd name="f137" fmla="*/ 316 f103 1"/>
                <a:gd name="f138" fmla="*/ 813 f104 1"/>
                <a:gd name="f139" fmla="*/ 787 f104 1"/>
                <a:gd name="f140" fmla="*/ 264 f103 1"/>
                <a:gd name="f141" fmla="*/ 809 f104 1"/>
                <a:gd name="f142" fmla="*/ 152 f103 1"/>
                <a:gd name="f143" fmla="*/ 761 f104 1"/>
                <a:gd name="f144" fmla="*/ 35 f103 1"/>
                <a:gd name="f145" fmla="*/ 705 f104 1"/>
                <a:gd name="f146" fmla="*/ 0 f103 1"/>
                <a:gd name="f147" fmla="*/ 385 f104 1"/>
                <a:gd name="f148" fmla="*/ 82 f103 1"/>
                <a:gd name="f149" fmla="*/ 125 f104 1"/>
                <a:gd name="f150" fmla="*/ 165 f103 1"/>
                <a:gd name="f151" fmla="*/ 13 f104 1"/>
                <a:gd name="f152" fmla="*/ 260 f103 1"/>
                <a:gd name="f153" fmla="*/ 9 f104 1"/>
                <a:gd name="f154" fmla="*/ 610 f103 1"/>
                <a:gd name="f155" fmla="*/ 69 f104 1"/>
                <a:gd name="f156" fmla="*/ 679 f103 1"/>
                <a:gd name="f157" fmla="*/ 0 f104 1"/>
                <a:gd name="f158" fmla="*/ 757 f103 1"/>
                <a:gd name="f159" fmla="*/ 831 f103 1"/>
                <a:gd name="f160" fmla="*/ 56 f104 1"/>
                <a:gd name="f161" fmla="*/ 865 f103 1"/>
                <a:gd name="f162" fmla="*/ 281 f104 1"/>
                <a:gd name="f163" fmla="*/ 887 f103 1"/>
                <a:gd name="f164" fmla="*/ 298 f104 1"/>
                <a:gd name="f165" fmla="*/ 947 f103 1"/>
                <a:gd name="f166" fmla="*/ 437 f104 1"/>
                <a:gd name="f167" fmla="*/ 1060 f103 1"/>
                <a:gd name="f168" fmla="*/ 666 f104 1"/>
                <a:gd name="f169" fmla="*/ 1012 f103 1"/>
                <a:gd name="f170" fmla="*/ 618 f104 1"/>
                <a:gd name="f171" fmla="*/ 1120 f103 1"/>
                <a:gd name="f172" fmla="*/ 649 f104 1"/>
                <a:gd name="f173" fmla="*/ 1181 f103 1"/>
                <a:gd name="f174" fmla="*/ 701 f104 1"/>
                <a:gd name="f175" fmla="*/ 865 f104 1"/>
                <a:gd name="f176" fmla="*/ 1189 f103 1"/>
                <a:gd name="f177" fmla="*/ 882 f104 1"/>
                <a:gd name="f178" fmla="*/ 1138 f103 1"/>
                <a:gd name="f179" fmla="*/ 1224 f103 1"/>
                <a:gd name="f180" fmla="*/ 977 f104 1"/>
                <a:gd name="f181" fmla="*/ 1194 f103 1"/>
                <a:gd name="f182" fmla="*/ 995 f104 1"/>
                <a:gd name="f183" fmla="*/ 1254 f103 1"/>
                <a:gd name="f184" fmla="*/ 1159 f104 1"/>
                <a:gd name="f185" fmla="*/ 1220 f103 1"/>
                <a:gd name="f186" fmla="*/ 1224 f104 1"/>
                <a:gd name="f187" fmla="*/ 1267 f103 1"/>
                <a:gd name="f188" fmla="*/ 1470 f104 1"/>
                <a:gd name="f189" fmla="*/ 1259 f103 1"/>
                <a:gd name="f190" fmla="*/ 1522 f104 1"/>
                <a:gd name="f191" fmla="*/ 1215 f103 1"/>
                <a:gd name="f192" fmla="*/ 1566 f104 1"/>
                <a:gd name="f193" fmla="*/ 1250 f103 1"/>
                <a:gd name="f194" fmla="*/ 1981 f104 1"/>
                <a:gd name="f195" fmla="*/ 1298 f103 1"/>
                <a:gd name="f196" fmla="*/ 2046 f104 1"/>
                <a:gd name="f197" fmla="*/ 1172 f103 1"/>
                <a:gd name="f198" fmla="*/ 1985 f104 1"/>
                <a:gd name="f199" fmla="*/ 1073 f103 1"/>
                <a:gd name="f200" fmla="*/ 2028 f104 1"/>
                <a:gd name="f201" fmla="*/ 1972 f104 1"/>
                <a:gd name="f202" fmla="*/ 960 f103 1"/>
                <a:gd name="f203" fmla="+- f105 0 f1"/>
                <a:gd name="f204" fmla="*/ f108 1 2046"/>
                <a:gd name="f205" fmla="*/ f109 1 1298"/>
                <a:gd name="f206" fmla="*/ f110 1 2046"/>
                <a:gd name="f207" fmla="*/ f111 1 1298"/>
                <a:gd name="f208" fmla="*/ f112 1 2046"/>
                <a:gd name="f209" fmla="*/ f113 1 2046"/>
                <a:gd name="f210" fmla="*/ f114 1 1298"/>
                <a:gd name="f211" fmla="*/ f115 1 2046"/>
                <a:gd name="f212" fmla="*/ f116 1 1298"/>
                <a:gd name="f213" fmla="*/ f117 1 2046"/>
                <a:gd name="f214" fmla="*/ f118 1 1298"/>
                <a:gd name="f215" fmla="*/ f119 1 2046"/>
                <a:gd name="f216" fmla="*/ f120 1 1298"/>
                <a:gd name="f217" fmla="*/ f121 1 2046"/>
                <a:gd name="f218" fmla="*/ f122 1 1298"/>
                <a:gd name="f219" fmla="*/ f123 1 2046"/>
                <a:gd name="f220" fmla="*/ f124 1 1298"/>
                <a:gd name="f221" fmla="*/ f125 1 2046"/>
                <a:gd name="f222" fmla="*/ f126 1 1298"/>
                <a:gd name="f223" fmla="*/ f127 1 2046"/>
                <a:gd name="f224" fmla="*/ f128 1 1298"/>
                <a:gd name="f225" fmla="*/ f129 1 2046"/>
                <a:gd name="f226" fmla="*/ f130 1 1298"/>
                <a:gd name="f227" fmla="*/ f131 1 2046"/>
                <a:gd name="f228" fmla="*/ f132 1 1298"/>
                <a:gd name="f229" fmla="*/ f133 1 2046"/>
                <a:gd name="f230" fmla="*/ f134 1 2046"/>
                <a:gd name="f231" fmla="*/ f135 1 1298"/>
                <a:gd name="f232" fmla="*/ f136 1 2046"/>
                <a:gd name="f233" fmla="*/ f137 1 1298"/>
                <a:gd name="f234" fmla="*/ f138 1 2046"/>
                <a:gd name="f235" fmla="*/ f139 1 2046"/>
                <a:gd name="f236" fmla="*/ f140 1 1298"/>
                <a:gd name="f237" fmla="*/ f141 1 2046"/>
                <a:gd name="f238" fmla="*/ f142 1 1298"/>
                <a:gd name="f239" fmla="*/ f143 1 2046"/>
                <a:gd name="f240" fmla="*/ f144 1 1298"/>
                <a:gd name="f241" fmla="*/ f145 1 2046"/>
                <a:gd name="f242" fmla="*/ f146 1 1298"/>
                <a:gd name="f243" fmla="*/ f147 1 2046"/>
                <a:gd name="f244" fmla="*/ f148 1 1298"/>
                <a:gd name="f245" fmla="*/ f149 1 2046"/>
                <a:gd name="f246" fmla="*/ f150 1 1298"/>
                <a:gd name="f247" fmla="*/ f151 1 2046"/>
                <a:gd name="f248" fmla="*/ f152 1 1298"/>
                <a:gd name="f249" fmla="*/ f153 1 2046"/>
                <a:gd name="f250" fmla="*/ f154 1 1298"/>
                <a:gd name="f251" fmla="*/ f155 1 2046"/>
                <a:gd name="f252" fmla="*/ f156 1 1298"/>
                <a:gd name="f253" fmla="*/ f157 1 2046"/>
                <a:gd name="f254" fmla="*/ f158 1 1298"/>
                <a:gd name="f255" fmla="*/ f159 1 1298"/>
                <a:gd name="f256" fmla="*/ f160 1 2046"/>
                <a:gd name="f257" fmla="*/ f161 1 1298"/>
                <a:gd name="f258" fmla="*/ f162 1 2046"/>
                <a:gd name="f259" fmla="*/ f163 1 1298"/>
                <a:gd name="f260" fmla="*/ f164 1 2046"/>
                <a:gd name="f261" fmla="*/ f165 1 1298"/>
                <a:gd name="f262" fmla="*/ f166 1 2046"/>
                <a:gd name="f263" fmla="*/ f167 1 1298"/>
                <a:gd name="f264" fmla="*/ f168 1 2046"/>
                <a:gd name="f265" fmla="*/ f169 1 1298"/>
                <a:gd name="f266" fmla="*/ f170 1 2046"/>
                <a:gd name="f267" fmla="*/ f171 1 1298"/>
                <a:gd name="f268" fmla="*/ f172 1 2046"/>
                <a:gd name="f269" fmla="*/ f173 1 1298"/>
                <a:gd name="f270" fmla="*/ f174 1 2046"/>
                <a:gd name="f271" fmla="*/ f175 1 2046"/>
                <a:gd name="f272" fmla="*/ f176 1 1298"/>
                <a:gd name="f273" fmla="*/ f177 1 2046"/>
                <a:gd name="f274" fmla="*/ f178 1 1298"/>
                <a:gd name="f275" fmla="*/ f179 1 1298"/>
                <a:gd name="f276" fmla="*/ f180 1 2046"/>
                <a:gd name="f277" fmla="*/ f181 1 1298"/>
                <a:gd name="f278" fmla="*/ f182 1 2046"/>
                <a:gd name="f279" fmla="*/ f183 1 1298"/>
                <a:gd name="f280" fmla="*/ f184 1 2046"/>
                <a:gd name="f281" fmla="*/ f185 1 1298"/>
                <a:gd name="f282" fmla="*/ f186 1 2046"/>
                <a:gd name="f283" fmla="*/ f187 1 1298"/>
                <a:gd name="f284" fmla="*/ f188 1 2046"/>
                <a:gd name="f285" fmla="*/ f189 1 1298"/>
                <a:gd name="f286" fmla="*/ f190 1 2046"/>
                <a:gd name="f287" fmla="*/ f191 1 1298"/>
                <a:gd name="f288" fmla="*/ f192 1 2046"/>
                <a:gd name="f289" fmla="*/ f193 1 1298"/>
                <a:gd name="f290" fmla="*/ f194 1 2046"/>
                <a:gd name="f291" fmla="*/ f195 1 1298"/>
                <a:gd name="f292" fmla="*/ f196 1 2046"/>
                <a:gd name="f293" fmla="*/ f197 1 1298"/>
                <a:gd name="f294" fmla="*/ f198 1 2046"/>
                <a:gd name="f295" fmla="*/ f199 1 1298"/>
                <a:gd name="f296" fmla="*/ f200 1 2046"/>
                <a:gd name="f297" fmla="*/ f201 1 2046"/>
                <a:gd name="f298" fmla="*/ f202 1 1298"/>
                <a:gd name="f299" fmla="*/ 0 1 f106"/>
                <a:gd name="f300" fmla="*/ f100 1 f106"/>
                <a:gd name="f301" fmla="*/ 0 1 f107"/>
                <a:gd name="f302" fmla="*/ f101 1 f107"/>
                <a:gd name="f303" fmla="*/ f204 1 f106"/>
                <a:gd name="f304" fmla="*/ f205 1 f107"/>
                <a:gd name="f305" fmla="*/ f206 1 f106"/>
                <a:gd name="f306" fmla="*/ f207 1 f107"/>
                <a:gd name="f307" fmla="*/ f208 1 f106"/>
                <a:gd name="f308" fmla="*/ f209 1 f106"/>
                <a:gd name="f309" fmla="*/ f210 1 f107"/>
                <a:gd name="f310" fmla="*/ f211 1 f106"/>
                <a:gd name="f311" fmla="*/ f212 1 f107"/>
                <a:gd name="f312" fmla="*/ f213 1 f106"/>
                <a:gd name="f313" fmla="*/ f214 1 f107"/>
                <a:gd name="f314" fmla="*/ f215 1 f106"/>
                <a:gd name="f315" fmla="*/ f216 1 f107"/>
                <a:gd name="f316" fmla="*/ f217 1 f106"/>
                <a:gd name="f317" fmla="*/ f218 1 f107"/>
                <a:gd name="f318" fmla="*/ f219 1 f106"/>
                <a:gd name="f319" fmla="*/ f220 1 f107"/>
                <a:gd name="f320" fmla="*/ f221 1 f106"/>
                <a:gd name="f321" fmla="*/ f222 1 f107"/>
                <a:gd name="f322" fmla="*/ f223 1 f106"/>
                <a:gd name="f323" fmla="*/ f224 1 f107"/>
                <a:gd name="f324" fmla="*/ f225 1 f106"/>
                <a:gd name="f325" fmla="*/ f226 1 f107"/>
                <a:gd name="f326" fmla="*/ f227 1 f106"/>
                <a:gd name="f327" fmla="*/ f228 1 f107"/>
                <a:gd name="f328" fmla="*/ f229 1 f106"/>
                <a:gd name="f329" fmla="*/ f230 1 f106"/>
                <a:gd name="f330" fmla="*/ f231 1 f107"/>
                <a:gd name="f331" fmla="*/ f232 1 f106"/>
                <a:gd name="f332" fmla="*/ f233 1 f107"/>
                <a:gd name="f333" fmla="*/ f234 1 f106"/>
                <a:gd name="f334" fmla="*/ f235 1 f106"/>
                <a:gd name="f335" fmla="*/ f236 1 f107"/>
                <a:gd name="f336" fmla="*/ f237 1 f106"/>
                <a:gd name="f337" fmla="*/ f238 1 f107"/>
                <a:gd name="f338" fmla="*/ f239 1 f106"/>
                <a:gd name="f339" fmla="*/ f240 1 f107"/>
                <a:gd name="f340" fmla="*/ f241 1 f106"/>
                <a:gd name="f341" fmla="*/ f242 1 f107"/>
                <a:gd name="f342" fmla="*/ f243 1 f106"/>
                <a:gd name="f343" fmla="*/ f244 1 f107"/>
                <a:gd name="f344" fmla="*/ f245 1 f106"/>
                <a:gd name="f345" fmla="*/ f246 1 f107"/>
                <a:gd name="f346" fmla="*/ f247 1 f106"/>
                <a:gd name="f347" fmla="*/ f248 1 f107"/>
                <a:gd name="f348" fmla="*/ f249 1 f106"/>
                <a:gd name="f349" fmla="*/ f250 1 f107"/>
                <a:gd name="f350" fmla="*/ f251 1 f106"/>
                <a:gd name="f351" fmla="*/ f252 1 f107"/>
                <a:gd name="f352" fmla="*/ f253 1 f106"/>
                <a:gd name="f353" fmla="*/ f254 1 f107"/>
                <a:gd name="f354" fmla="*/ f255 1 f107"/>
                <a:gd name="f355" fmla="*/ f256 1 f106"/>
                <a:gd name="f356" fmla="*/ f257 1 f107"/>
                <a:gd name="f357" fmla="*/ f258 1 f106"/>
                <a:gd name="f358" fmla="*/ f259 1 f107"/>
                <a:gd name="f359" fmla="*/ f260 1 f106"/>
                <a:gd name="f360" fmla="*/ f261 1 f107"/>
                <a:gd name="f361" fmla="*/ f262 1 f106"/>
                <a:gd name="f362" fmla="*/ f263 1 f107"/>
                <a:gd name="f363" fmla="*/ f264 1 f106"/>
                <a:gd name="f364" fmla="*/ f265 1 f107"/>
                <a:gd name="f365" fmla="*/ f266 1 f106"/>
                <a:gd name="f366" fmla="*/ f267 1 f107"/>
                <a:gd name="f367" fmla="*/ f268 1 f106"/>
                <a:gd name="f368" fmla="*/ f269 1 f107"/>
                <a:gd name="f369" fmla="*/ f270 1 f106"/>
                <a:gd name="f370" fmla="*/ f271 1 f106"/>
                <a:gd name="f371" fmla="*/ f272 1 f107"/>
                <a:gd name="f372" fmla="*/ f273 1 f106"/>
                <a:gd name="f373" fmla="*/ f274 1 f107"/>
                <a:gd name="f374" fmla="*/ f275 1 f107"/>
                <a:gd name="f375" fmla="*/ f276 1 f106"/>
                <a:gd name="f376" fmla="*/ f277 1 f107"/>
                <a:gd name="f377" fmla="*/ f278 1 f106"/>
                <a:gd name="f378" fmla="*/ f279 1 f107"/>
                <a:gd name="f379" fmla="*/ f280 1 f106"/>
                <a:gd name="f380" fmla="*/ f281 1 f107"/>
                <a:gd name="f381" fmla="*/ f282 1 f106"/>
                <a:gd name="f382" fmla="*/ f283 1 f107"/>
                <a:gd name="f383" fmla="*/ f284 1 f106"/>
                <a:gd name="f384" fmla="*/ f285 1 f107"/>
                <a:gd name="f385" fmla="*/ f286 1 f106"/>
                <a:gd name="f386" fmla="*/ f287 1 f107"/>
                <a:gd name="f387" fmla="*/ f288 1 f106"/>
                <a:gd name="f388" fmla="*/ f289 1 f107"/>
                <a:gd name="f389" fmla="*/ f290 1 f106"/>
                <a:gd name="f390" fmla="*/ f291 1 f107"/>
                <a:gd name="f391" fmla="*/ f292 1 f106"/>
                <a:gd name="f392" fmla="*/ f293 1 f107"/>
                <a:gd name="f393" fmla="*/ f294 1 f106"/>
                <a:gd name="f394" fmla="*/ f295 1 f107"/>
                <a:gd name="f395" fmla="*/ f296 1 f106"/>
                <a:gd name="f396" fmla="*/ f297 1 f106"/>
                <a:gd name="f397" fmla="*/ f298 1 f107"/>
                <a:gd name="f398" fmla="*/ f299 f97 1"/>
                <a:gd name="f399" fmla="*/ f300 f97 1"/>
                <a:gd name="f400" fmla="*/ f302 f98 1"/>
                <a:gd name="f401" fmla="*/ f301 f98 1"/>
                <a:gd name="f402" fmla="*/ f303 f97 1"/>
                <a:gd name="f403" fmla="*/ f304 f98 1"/>
                <a:gd name="f404" fmla="*/ f305 f97 1"/>
                <a:gd name="f405" fmla="*/ f306 f98 1"/>
                <a:gd name="f406" fmla="*/ f307 f97 1"/>
                <a:gd name="f407" fmla="*/ f308 f97 1"/>
                <a:gd name="f408" fmla="*/ f309 f98 1"/>
                <a:gd name="f409" fmla="*/ f310 f97 1"/>
                <a:gd name="f410" fmla="*/ f311 f98 1"/>
                <a:gd name="f411" fmla="*/ f312 f97 1"/>
                <a:gd name="f412" fmla="*/ f313 f98 1"/>
                <a:gd name="f413" fmla="*/ f314 f97 1"/>
                <a:gd name="f414" fmla="*/ f315 f98 1"/>
                <a:gd name="f415" fmla="*/ f316 f97 1"/>
                <a:gd name="f416" fmla="*/ f317 f98 1"/>
                <a:gd name="f417" fmla="*/ f318 f97 1"/>
                <a:gd name="f418" fmla="*/ f319 f98 1"/>
                <a:gd name="f419" fmla="*/ f320 f97 1"/>
                <a:gd name="f420" fmla="*/ f321 f98 1"/>
                <a:gd name="f421" fmla="*/ f322 f97 1"/>
                <a:gd name="f422" fmla="*/ f323 f98 1"/>
                <a:gd name="f423" fmla="*/ f324 f97 1"/>
                <a:gd name="f424" fmla="*/ f325 f98 1"/>
                <a:gd name="f425" fmla="*/ f326 f97 1"/>
                <a:gd name="f426" fmla="*/ f327 f98 1"/>
                <a:gd name="f427" fmla="*/ f328 f97 1"/>
                <a:gd name="f428" fmla="*/ f329 f97 1"/>
                <a:gd name="f429" fmla="*/ f330 f98 1"/>
                <a:gd name="f430" fmla="*/ f331 f97 1"/>
                <a:gd name="f431" fmla="*/ f332 f98 1"/>
                <a:gd name="f432" fmla="*/ f333 f97 1"/>
                <a:gd name="f433" fmla="*/ f334 f97 1"/>
                <a:gd name="f434" fmla="*/ f335 f98 1"/>
                <a:gd name="f435" fmla="*/ f336 f97 1"/>
                <a:gd name="f436" fmla="*/ f337 f98 1"/>
                <a:gd name="f437" fmla="*/ f338 f97 1"/>
                <a:gd name="f438" fmla="*/ f339 f98 1"/>
                <a:gd name="f439" fmla="*/ f340 f97 1"/>
                <a:gd name="f440" fmla="*/ f341 f98 1"/>
                <a:gd name="f441" fmla="*/ f342 f97 1"/>
                <a:gd name="f442" fmla="*/ f343 f98 1"/>
                <a:gd name="f443" fmla="*/ f344 f97 1"/>
                <a:gd name="f444" fmla="*/ f345 f98 1"/>
                <a:gd name="f445" fmla="*/ f346 f97 1"/>
                <a:gd name="f446" fmla="*/ f347 f98 1"/>
                <a:gd name="f447" fmla="*/ f348 f97 1"/>
                <a:gd name="f448" fmla="*/ f349 f98 1"/>
                <a:gd name="f449" fmla="*/ f350 f97 1"/>
                <a:gd name="f450" fmla="*/ f351 f98 1"/>
                <a:gd name="f451" fmla="*/ f352 f97 1"/>
                <a:gd name="f452" fmla="*/ f353 f98 1"/>
                <a:gd name="f453" fmla="*/ f354 f98 1"/>
                <a:gd name="f454" fmla="*/ f355 f97 1"/>
                <a:gd name="f455" fmla="*/ f356 f98 1"/>
                <a:gd name="f456" fmla="*/ f357 f97 1"/>
                <a:gd name="f457" fmla="*/ f358 f98 1"/>
                <a:gd name="f458" fmla="*/ f359 f97 1"/>
                <a:gd name="f459" fmla="*/ f360 f98 1"/>
                <a:gd name="f460" fmla="*/ f361 f97 1"/>
                <a:gd name="f461" fmla="*/ f362 f98 1"/>
                <a:gd name="f462" fmla="*/ f363 f97 1"/>
                <a:gd name="f463" fmla="*/ f364 f98 1"/>
                <a:gd name="f464" fmla="*/ f365 f97 1"/>
                <a:gd name="f465" fmla="*/ f366 f98 1"/>
                <a:gd name="f466" fmla="*/ f367 f97 1"/>
                <a:gd name="f467" fmla="*/ f368 f98 1"/>
                <a:gd name="f468" fmla="*/ f369 f97 1"/>
                <a:gd name="f469" fmla="*/ f370 f97 1"/>
                <a:gd name="f470" fmla="*/ f371 f98 1"/>
                <a:gd name="f471" fmla="*/ f372 f97 1"/>
                <a:gd name="f472" fmla="*/ f373 f98 1"/>
                <a:gd name="f473" fmla="*/ f374 f98 1"/>
                <a:gd name="f474" fmla="*/ f375 f97 1"/>
                <a:gd name="f475" fmla="*/ f376 f98 1"/>
                <a:gd name="f476" fmla="*/ f377 f97 1"/>
                <a:gd name="f477" fmla="*/ f378 f98 1"/>
                <a:gd name="f478" fmla="*/ f379 f97 1"/>
                <a:gd name="f479" fmla="*/ f380 f98 1"/>
                <a:gd name="f480" fmla="*/ f381 f97 1"/>
                <a:gd name="f481" fmla="*/ f382 f98 1"/>
                <a:gd name="f482" fmla="*/ f383 f97 1"/>
                <a:gd name="f483" fmla="*/ f384 f98 1"/>
                <a:gd name="f484" fmla="*/ f385 f97 1"/>
                <a:gd name="f485" fmla="*/ f386 f98 1"/>
                <a:gd name="f486" fmla="*/ f387 f97 1"/>
                <a:gd name="f487" fmla="*/ f388 f98 1"/>
                <a:gd name="f488" fmla="*/ f389 f97 1"/>
                <a:gd name="f489" fmla="*/ f390 f98 1"/>
                <a:gd name="f490" fmla="*/ f391 f97 1"/>
                <a:gd name="f491" fmla="*/ f392 f98 1"/>
                <a:gd name="f492" fmla="*/ f393 f97 1"/>
                <a:gd name="f493" fmla="*/ f394 f98 1"/>
                <a:gd name="f494" fmla="*/ f395 f97 1"/>
                <a:gd name="f495" fmla="*/ f396 f97 1"/>
                <a:gd name="f496" fmla="*/ f397 f9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03">
                  <a:pos x="f402" y="f403"/>
                </a:cxn>
                <a:cxn ang="f203">
                  <a:pos x="f404" y="f405"/>
                </a:cxn>
                <a:cxn ang="f203">
                  <a:pos x="f406" y="f403"/>
                </a:cxn>
                <a:cxn ang="f203">
                  <a:pos x="f407" y="f408"/>
                </a:cxn>
                <a:cxn ang="f203">
                  <a:pos x="f409" y="f410"/>
                </a:cxn>
                <a:cxn ang="f203">
                  <a:pos x="f411" y="f412"/>
                </a:cxn>
                <a:cxn ang="f203">
                  <a:pos x="f413" y="f414"/>
                </a:cxn>
                <a:cxn ang="f203">
                  <a:pos x="f415" y="f416"/>
                </a:cxn>
                <a:cxn ang="f203">
                  <a:pos x="f417" y="f418"/>
                </a:cxn>
                <a:cxn ang="f203">
                  <a:pos x="f419" y="f420"/>
                </a:cxn>
                <a:cxn ang="f203">
                  <a:pos x="f421" y="f422"/>
                </a:cxn>
                <a:cxn ang="f203">
                  <a:pos x="f423" y="f424"/>
                </a:cxn>
                <a:cxn ang="f203">
                  <a:pos x="f425" y="f426"/>
                </a:cxn>
                <a:cxn ang="f203">
                  <a:pos x="f427" y="f422"/>
                </a:cxn>
                <a:cxn ang="f203">
                  <a:pos x="f428" y="f429"/>
                </a:cxn>
                <a:cxn ang="f203">
                  <a:pos x="f430" y="f431"/>
                </a:cxn>
                <a:cxn ang="f203">
                  <a:pos x="f432" y="f431"/>
                </a:cxn>
                <a:cxn ang="f203">
                  <a:pos x="f433" y="f434"/>
                </a:cxn>
                <a:cxn ang="f203">
                  <a:pos x="f435" y="f436"/>
                </a:cxn>
                <a:cxn ang="f203">
                  <a:pos x="f437" y="f438"/>
                </a:cxn>
                <a:cxn ang="f203">
                  <a:pos x="f439" y="f440"/>
                </a:cxn>
                <a:cxn ang="f203">
                  <a:pos x="f441" y="f442"/>
                </a:cxn>
                <a:cxn ang="f203">
                  <a:pos x="f443" y="f444"/>
                </a:cxn>
                <a:cxn ang="f203">
                  <a:pos x="f445" y="f446"/>
                </a:cxn>
                <a:cxn ang="f203">
                  <a:pos x="f447" y="f448"/>
                </a:cxn>
                <a:cxn ang="f203">
                  <a:pos x="f449" y="f450"/>
                </a:cxn>
                <a:cxn ang="f203">
                  <a:pos x="f445" y="f414"/>
                </a:cxn>
                <a:cxn ang="f203">
                  <a:pos x="f451" y="f452"/>
                </a:cxn>
                <a:cxn ang="f203">
                  <a:pos x="f447" y="f453"/>
                </a:cxn>
                <a:cxn ang="f203">
                  <a:pos x="f454" y="f455"/>
                </a:cxn>
                <a:cxn ang="f203">
                  <a:pos x="f456" y="f457"/>
                </a:cxn>
                <a:cxn ang="f203">
                  <a:pos x="f458" y="f459"/>
                </a:cxn>
                <a:cxn ang="f203">
                  <a:pos x="f460" y="f461"/>
                </a:cxn>
                <a:cxn ang="f203">
                  <a:pos x="f462" y="f463"/>
                </a:cxn>
                <a:cxn ang="f203">
                  <a:pos x="f464" y="f465"/>
                </a:cxn>
                <a:cxn ang="f203">
                  <a:pos x="f466" y="f467"/>
                </a:cxn>
                <a:cxn ang="f203">
                  <a:pos x="f468" y="f465"/>
                </a:cxn>
                <a:cxn ang="f203">
                  <a:pos x="f469" y="f470"/>
                </a:cxn>
                <a:cxn ang="f203">
                  <a:pos x="f471" y="f472"/>
                </a:cxn>
                <a:cxn ang="f203">
                  <a:pos x="f428" y="f473"/>
                </a:cxn>
                <a:cxn ang="f203">
                  <a:pos x="f474" y="f475"/>
                </a:cxn>
                <a:cxn ang="f203">
                  <a:pos x="f476" y="f477"/>
                </a:cxn>
                <a:cxn ang="f203">
                  <a:pos x="f478" y="f479"/>
                </a:cxn>
                <a:cxn ang="f203">
                  <a:pos x="f480" y="f481"/>
                </a:cxn>
                <a:cxn ang="f203">
                  <a:pos x="f482" y="f483"/>
                </a:cxn>
                <a:cxn ang="f203">
                  <a:pos x="f484" y="f485"/>
                </a:cxn>
                <a:cxn ang="f203">
                  <a:pos x="f486" y="f487"/>
                </a:cxn>
                <a:cxn ang="f203">
                  <a:pos x="f406" y="f485"/>
                </a:cxn>
                <a:cxn ang="f203">
                  <a:pos x="f488" y="f489"/>
                </a:cxn>
                <a:cxn ang="f203">
                  <a:pos x="f490" y="f491"/>
                </a:cxn>
                <a:cxn ang="f203">
                  <a:pos x="f492" y="f493"/>
                </a:cxn>
                <a:cxn ang="f203">
                  <a:pos x="f494" y="f459"/>
                </a:cxn>
                <a:cxn ang="f203">
                  <a:pos x="f495" y="f496"/>
                </a:cxn>
                <a:cxn ang="f203">
                  <a:pos x="f402" y="f403"/>
                </a:cxn>
              </a:cxnLst>
              <a:rect l="f398" t="f401" r="f399" b="f400"/>
              <a:pathLst>
                <a:path w="2046" h="1298">
                  <a:moveTo>
                    <a:pt x="f8" y="f9"/>
                  </a:moveTo>
                  <a:lnTo>
                    <a:pt x="f10" y="f11"/>
                  </a:lnTo>
                  <a:lnTo>
                    <a:pt x="f12" y="f9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28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7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0" y="f20"/>
                  </a:lnTo>
                  <a:lnTo>
                    <a:pt x="f5" y="f56"/>
                  </a:lnTo>
                  <a:lnTo>
                    <a:pt x="f52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69"/>
                  </a:lnTo>
                  <a:lnTo>
                    <a:pt x="f59" y="f73"/>
                  </a:lnTo>
                  <a:lnTo>
                    <a:pt x="f11" y="f74"/>
                  </a:lnTo>
                  <a:lnTo>
                    <a:pt x="f3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75" y="f82"/>
                  </a:lnTo>
                  <a:lnTo>
                    <a:pt x="f83" y="f84"/>
                  </a:lnTo>
                  <a:lnTo>
                    <a:pt x="f85" y="f86"/>
                  </a:lnTo>
                  <a:lnTo>
                    <a:pt x="f87" y="f88"/>
                  </a:lnTo>
                  <a:lnTo>
                    <a:pt x="f12" y="f86"/>
                  </a:lnTo>
                  <a:lnTo>
                    <a:pt x="f89" y="f7"/>
                  </a:lnTo>
                  <a:lnTo>
                    <a:pt x="f6" y="f90"/>
                  </a:lnTo>
                  <a:lnTo>
                    <a:pt x="f91" y="f92"/>
                  </a:lnTo>
                  <a:lnTo>
                    <a:pt x="f93" y="f63"/>
                  </a:lnTo>
                  <a:lnTo>
                    <a:pt x="f94" y="f95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2" name="Freeform 104">
              <a:extLst>
                <a:ext uri="{FF2B5EF4-FFF2-40B4-BE49-F238E27FC236}">
                  <a16:creationId xmlns:a16="http://schemas.microsoft.com/office/drawing/2014/main" id="{01A89137-6A8C-48D2-9DC2-78DD928D16D2}"/>
                </a:ext>
              </a:extLst>
            </p:cNvPr>
            <p:cNvSpPr/>
            <p:nvPr/>
          </p:nvSpPr>
          <p:spPr>
            <a:xfrm>
              <a:off x="9849285" y="3823444"/>
              <a:ext cx="429941" cy="66152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07"/>
                <a:gd name="f7" fmla="val 3088"/>
                <a:gd name="f8" fmla="val 627"/>
                <a:gd name="f9" fmla="val 264"/>
                <a:gd name="f10" fmla="val 619"/>
                <a:gd name="f11" fmla="val 636"/>
                <a:gd name="f12" fmla="val 377"/>
                <a:gd name="f13" fmla="val 606"/>
                <a:gd name="f14" fmla="val 446"/>
                <a:gd name="f15" fmla="val 506"/>
                <a:gd name="f16" fmla="val 537"/>
                <a:gd name="f17" fmla="val 645"/>
                <a:gd name="f18" fmla="val 485"/>
                <a:gd name="f19" fmla="val 653"/>
                <a:gd name="f20" fmla="val 489"/>
                <a:gd name="f21" fmla="val 930"/>
                <a:gd name="f22" fmla="val 472"/>
                <a:gd name="f23" fmla="val 982"/>
                <a:gd name="f24" fmla="val 368"/>
                <a:gd name="f25" fmla="val 947"/>
                <a:gd name="f26" fmla="val 216"/>
                <a:gd name="f27" fmla="val 1025"/>
                <a:gd name="f28" fmla="val 191"/>
                <a:gd name="f29" fmla="val 1077"/>
                <a:gd name="f30" fmla="val 251"/>
                <a:gd name="f31" fmla="val 1233"/>
                <a:gd name="f32" fmla="val 143"/>
                <a:gd name="f33" fmla="val 1276"/>
                <a:gd name="f34" fmla="val 178"/>
                <a:gd name="f35" fmla="val 1323"/>
                <a:gd name="f36" fmla="val 160"/>
                <a:gd name="f37" fmla="val 1380"/>
                <a:gd name="f38" fmla="val 208"/>
                <a:gd name="f39" fmla="val 1401"/>
                <a:gd name="f40" fmla="val 61"/>
                <a:gd name="f41" fmla="val 1600"/>
                <a:gd name="f42" fmla="val 52"/>
                <a:gd name="f43" fmla="val 1639"/>
                <a:gd name="f44" fmla="val 1682"/>
                <a:gd name="f45" fmla="val 69"/>
                <a:gd name="f46" fmla="val 1847"/>
                <a:gd name="f47" fmla="val 121"/>
                <a:gd name="f48" fmla="val 1873"/>
                <a:gd name="f49" fmla="val 1972"/>
                <a:gd name="f50" fmla="val 5"/>
                <a:gd name="f51" fmla="val 1985"/>
                <a:gd name="f52" fmla="val 13"/>
                <a:gd name="f53" fmla="val 2154"/>
                <a:gd name="f54" fmla="val 87"/>
                <a:gd name="f55" fmla="val 2180"/>
                <a:gd name="f56" fmla="val 169"/>
                <a:gd name="f57" fmla="val 2288"/>
                <a:gd name="f58" fmla="val 2452"/>
                <a:gd name="f59" fmla="val 255"/>
                <a:gd name="f60" fmla="val 2409"/>
                <a:gd name="f61" fmla="val 329"/>
                <a:gd name="f62" fmla="val 2487"/>
                <a:gd name="f63" fmla="val 424"/>
                <a:gd name="f64" fmla="val 2698"/>
                <a:gd name="f65" fmla="val 671"/>
                <a:gd name="f66" fmla="val 2668"/>
                <a:gd name="f67" fmla="val 727"/>
                <a:gd name="f68" fmla="val 2694"/>
                <a:gd name="f69" fmla="val 770"/>
                <a:gd name="f70" fmla="val 2655"/>
                <a:gd name="f71" fmla="val 887"/>
                <a:gd name="f72" fmla="val 2638"/>
                <a:gd name="f73" fmla="val 978"/>
                <a:gd name="f74" fmla="val 2564"/>
                <a:gd name="f75" fmla="val 1120"/>
                <a:gd name="f76" fmla="val 2586"/>
                <a:gd name="f77" fmla="val 1133"/>
                <a:gd name="f78" fmla="val 1185"/>
                <a:gd name="f79" fmla="val 2660"/>
                <a:gd name="f80" fmla="val 1177"/>
                <a:gd name="f81" fmla="val 2716"/>
                <a:gd name="f82" fmla="val 2720"/>
                <a:gd name="f83" fmla="val 1267"/>
                <a:gd name="f84" fmla="val 2763"/>
                <a:gd name="f85" fmla="val 1289"/>
                <a:gd name="f86" fmla="val 2824"/>
                <a:gd name="f87" fmla="val 2867"/>
                <a:gd name="f88" fmla="val 2962"/>
                <a:gd name="f89" fmla="val 1458"/>
                <a:gd name="f90" fmla="val 3001"/>
                <a:gd name="f91" fmla="val 1514"/>
                <a:gd name="f92" fmla="val 3031"/>
                <a:gd name="f93" fmla="val 1609"/>
                <a:gd name="f94" fmla="val 3049"/>
                <a:gd name="f95" fmla="val 1631"/>
                <a:gd name="f96" fmla="val 1756"/>
                <a:gd name="f97" fmla="val 2928"/>
                <a:gd name="f98" fmla="val 1799"/>
                <a:gd name="f99" fmla="val 1860"/>
                <a:gd name="f100" fmla="val 2941"/>
                <a:gd name="f101" fmla="val 1869"/>
                <a:gd name="f102" fmla="val 2781"/>
                <a:gd name="f103" fmla="val 1908"/>
                <a:gd name="f104" fmla="val 2733"/>
                <a:gd name="f105" fmla="val 1964"/>
                <a:gd name="f106" fmla="val 2737"/>
                <a:gd name="f107" fmla="val 2677"/>
                <a:gd name="f108" fmla="val 2003"/>
                <a:gd name="f109" fmla="val 2651"/>
                <a:gd name="f110" fmla="val 2647"/>
                <a:gd name="f111" fmla="val 1977"/>
                <a:gd name="f112" fmla="val 2599"/>
                <a:gd name="f113" fmla="val 1925"/>
                <a:gd name="f114" fmla="val 2621"/>
                <a:gd name="f115" fmla="val 1920"/>
                <a:gd name="f116" fmla="val 2556"/>
                <a:gd name="f117" fmla="val 1817"/>
                <a:gd name="f118" fmla="val 2469"/>
                <a:gd name="f119" fmla="val 1851"/>
                <a:gd name="f120" fmla="val 2305"/>
                <a:gd name="f121" fmla="val 2119"/>
                <a:gd name="f122" fmla="val 1648"/>
                <a:gd name="f123" fmla="val 2072"/>
                <a:gd name="f124" fmla="val 1319"/>
                <a:gd name="f125" fmla="val 1868"/>
                <a:gd name="f126" fmla="val 1254"/>
                <a:gd name="f127" fmla="val 1769"/>
                <a:gd name="f128" fmla="val 1246"/>
                <a:gd name="f129" fmla="val 1691"/>
                <a:gd name="f130" fmla="val 1181"/>
                <a:gd name="f131" fmla="val 1203"/>
                <a:gd name="f132" fmla="val 1488"/>
                <a:gd name="f133" fmla="val 1263"/>
                <a:gd name="f134" fmla="val 1466"/>
                <a:gd name="f135" fmla="val 1388"/>
                <a:gd name="f136" fmla="val 1224"/>
                <a:gd name="f137" fmla="val 1362"/>
                <a:gd name="f138" fmla="val 1285"/>
                <a:gd name="f139" fmla="val 1112"/>
                <a:gd name="f140" fmla="val 1280"/>
                <a:gd name="f141" fmla="val 1042"/>
                <a:gd name="f142" fmla="val 1259"/>
                <a:gd name="f143" fmla="val 991"/>
                <a:gd name="f144" fmla="val 895"/>
                <a:gd name="f145" fmla="val 1302"/>
                <a:gd name="f146" fmla="val 722"/>
                <a:gd name="f147" fmla="val 1341"/>
                <a:gd name="f148" fmla="val 684"/>
                <a:gd name="f149" fmla="val 1449"/>
                <a:gd name="f150" fmla="val 1527"/>
                <a:gd name="f151" fmla="val 1475"/>
                <a:gd name="f152" fmla="val 588"/>
                <a:gd name="f153" fmla="val 1358"/>
                <a:gd name="f154" fmla="val 558"/>
                <a:gd name="f155" fmla="val 1229"/>
                <a:gd name="f156" fmla="val 1129"/>
                <a:gd name="f157" fmla="val 325"/>
                <a:gd name="f158" fmla="val 1073"/>
                <a:gd name="f159" fmla="val 212"/>
                <a:gd name="f160" fmla="val 130"/>
                <a:gd name="f161" fmla="val 1125"/>
                <a:gd name="f162" fmla="val 31"/>
                <a:gd name="f163" fmla="val 995"/>
                <a:gd name="f164" fmla="val 960"/>
                <a:gd name="f165" fmla="val 792"/>
                <a:gd name="f166" fmla="val 286"/>
                <a:gd name="f167" fmla="val 688"/>
                <a:gd name="f168" fmla="+- 0 0 -90"/>
                <a:gd name="f169" fmla="*/ f3 1 2007"/>
                <a:gd name="f170" fmla="*/ f4 1 3088"/>
                <a:gd name="f171" fmla="val f5"/>
                <a:gd name="f172" fmla="val f6"/>
                <a:gd name="f173" fmla="val f7"/>
                <a:gd name="f174" fmla="*/ f168 f0 1"/>
                <a:gd name="f175" fmla="+- f173 0 f171"/>
                <a:gd name="f176" fmla="+- f172 0 f171"/>
                <a:gd name="f177" fmla="*/ f174 1 f2"/>
                <a:gd name="f178" fmla="*/ f176 1 2007"/>
                <a:gd name="f179" fmla="*/ f175 1 3088"/>
                <a:gd name="f180" fmla="*/ 619 f176 1"/>
                <a:gd name="f181" fmla="*/ 264 f175 1"/>
                <a:gd name="f182" fmla="*/ 606 f176 1"/>
                <a:gd name="f183" fmla="*/ 446 f175 1"/>
                <a:gd name="f184" fmla="*/ 537 f176 1"/>
                <a:gd name="f185" fmla="*/ 645 f175 1"/>
                <a:gd name="f186" fmla="*/ 489 f176 1"/>
                <a:gd name="f187" fmla="*/ 930 f175 1"/>
                <a:gd name="f188" fmla="*/ 368 f176 1"/>
                <a:gd name="f189" fmla="*/ 947 f175 1"/>
                <a:gd name="f190" fmla="*/ 191 f176 1"/>
                <a:gd name="f191" fmla="*/ 1077 f175 1"/>
                <a:gd name="f192" fmla="*/ 143 f176 1"/>
                <a:gd name="f193" fmla="*/ 1276 f175 1"/>
                <a:gd name="f194" fmla="*/ 160 f176 1"/>
                <a:gd name="f195" fmla="*/ 1380 f175 1"/>
                <a:gd name="f196" fmla="*/ 61 f176 1"/>
                <a:gd name="f197" fmla="*/ 1600 f175 1"/>
                <a:gd name="f198" fmla="*/ 0 f176 1"/>
                <a:gd name="f199" fmla="*/ 1682 f175 1"/>
                <a:gd name="f200" fmla="*/ 121 f176 1"/>
                <a:gd name="f201" fmla="*/ 1873 f175 1"/>
                <a:gd name="f202" fmla="*/ 5 f176 1"/>
                <a:gd name="f203" fmla="*/ 1985 f175 1"/>
                <a:gd name="f204" fmla="*/ 87 f176 1"/>
                <a:gd name="f205" fmla="*/ 2180 f175 1"/>
                <a:gd name="f206" fmla="*/ 216 f176 1"/>
                <a:gd name="f207" fmla="*/ 2452 f175 1"/>
                <a:gd name="f208" fmla="*/ 329 f176 1"/>
                <a:gd name="f209" fmla="*/ 2487 f175 1"/>
                <a:gd name="f210" fmla="*/ 671 f176 1"/>
                <a:gd name="f211" fmla="*/ 2668 f175 1"/>
                <a:gd name="f212" fmla="*/ 770 f176 1"/>
                <a:gd name="f213" fmla="*/ 2655 f175 1"/>
                <a:gd name="f214" fmla="*/ 978 f176 1"/>
                <a:gd name="f215" fmla="*/ 2564 f175 1"/>
                <a:gd name="f216" fmla="*/ 1133 f176 1"/>
                <a:gd name="f217" fmla="*/ 2638 f175 1"/>
                <a:gd name="f218" fmla="*/ 1177 f176 1"/>
                <a:gd name="f219" fmla="*/ 2716 f175 1"/>
                <a:gd name="f220" fmla="*/ 1267 f176 1"/>
                <a:gd name="f221" fmla="*/ 2763 f175 1"/>
                <a:gd name="f222" fmla="*/ 1233 f176 1"/>
                <a:gd name="f223" fmla="*/ 2867 f175 1"/>
                <a:gd name="f224" fmla="*/ 1458 f176 1"/>
                <a:gd name="f225" fmla="*/ 3001 f175 1"/>
                <a:gd name="f226" fmla="*/ 1514 f176 1"/>
                <a:gd name="f227" fmla="*/ 3088 f175 1"/>
                <a:gd name="f228" fmla="*/ 1609 f176 1"/>
                <a:gd name="f229" fmla="*/ 3049 f175 1"/>
                <a:gd name="f230" fmla="*/ 1756 f176 1"/>
                <a:gd name="f231" fmla="*/ 2928 f175 1"/>
                <a:gd name="f232" fmla="*/ 1860 f176 1"/>
                <a:gd name="f233" fmla="*/ 2941 f175 1"/>
                <a:gd name="f234" fmla="*/ 1908 f176 1"/>
                <a:gd name="f235" fmla="*/ 2733 f175 1"/>
                <a:gd name="f236" fmla="*/ 2007 f176 1"/>
                <a:gd name="f237" fmla="*/ 2677 f175 1"/>
                <a:gd name="f238" fmla="*/ 2003 f176 1"/>
                <a:gd name="f239" fmla="*/ 2647 f175 1"/>
                <a:gd name="f240" fmla="*/ 1925 f176 1"/>
                <a:gd name="f241" fmla="*/ 2621 f175 1"/>
                <a:gd name="f242" fmla="*/ 1817 f176 1"/>
                <a:gd name="f243" fmla="*/ 2469 f175 1"/>
                <a:gd name="f244" fmla="*/ 1600 f176 1"/>
                <a:gd name="f245" fmla="*/ 2119 f175 1"/>
                <a:gd name="f246" fmla="*/ 1319 f176 1"/>
                <a:gd name="f247" fmla="*/ 1868 f175 1"/>
                <a:gd name="f248" fmla="*/ 1246 f176 1"/>
                <a:gd name="f249" fmla="*/ 1691 f175 1"/>
                <a:gd name="f250" fmla="*/ 1203 f176 1"/>
                <a:gd name="f251" fmla="*/ 1488 f175 1"/>
                <a:gd name="f252" fmla="*/ 1276 f176 1"/>
                <a:gd name="f253" fmla="*/ 1388 f175 1"/>
                <a:gd name="f254" fmla="*/ 1285 f175 1"/>
                <a:gd name="f255" fmla="*/ 1280 f176 1"/>
                <a:gd name="f256" fmla="*/ 1042 f175 1"/>
                <a:gd name="f257" fmla="*/ 895 f175 1"/>
                <a:gd name="f258" fmla="*/ 1341 f176 1"/>
                <a:gd name="f259" fmla="*/ 684 f175 1"/>
                <a:gd name="f260" fmla="*/ 1488 f176 1"/>
                <a:gd name="f261" fmla="*/ 671 f175 1"/>
                <a:gd name="f262" fmla="*/ 1475 f176 1"/>
                <a:gd name="f263" fmla="*/ 653 f175 1"/>
                <a:gd name="f264" fmla="*/ 1358 f176 1"/>
                <a:gd name="f265" fmla="*/ 558 f175 1"/>
                <a:gd name="f266" fmla="*/ 1112 f176 1"/>
                <a:gd name="f267" fmla="*/ 1073 f176 1"/>
                <a:gd name="f268" fmla="*/ 212 f175 1"/>
                <a:gd name="f269" fmla="*/ 1125 f176 1"/>
                <a:gd name="f270" fmla="*/ 31 f175 1"/>
                <a:gd name="f271" fmla="*/ 995 f176 1"/>
                <a:gd name="f272" fmla="*/ 87 f175 1"/>
                <a:gd name="f273" fmla="*/ 792 f176 1"/>
                <a:gd name="f274" fmla="*/ 286 f175 1"/>
                <a:gd name="f275" fmla="*/ 627 f176 1"/>
                <a:gd name="f276" fmla="+- f177 0 f1"/>
                <a:gd name="f277" fmla="*/ f180 1 2007"/>
                <a:gd name="f278" fmla="*/ f181 1 3088"/>
                <a:gd name="f279" fmla="*/ f182 1 2007"/>
                <a:gd name="f280" fmla="*/ f183 1 3088"/>
                <a:gd name="f281" fmla="*/ f184 1 2007"/>
                <a:gd name="f282" fmla="*/ f185 1 3088"/>
                <a:gd name="f283" fmla="*/ f186 1 2007"/>
                <a:gd name="f284" fmla="*/ f187 1 3088"/>
                <a:gd name="f285" fmla="*/ f188 1 2007"/>
                <a:gd name="f286" fmla="*/ f189 1 3088"/>
                <a:gd name="f287" fmla="*/ f190 1 2007"/>
                <a:gd name="f288" fmla="*/ f191 1 3088"/>
                <a:gd name="f289" fmla="*/ f192 1 2007"/>
                <a:gd name="f290" fmla="*/ f193 1 3088"/>
                <a:gd name="f291" fmla="*/ f194 1 2007"/>
                <a:gd name="f292" fmla="*/ f195 1 3088"/>
                <a:gd name="f293" fmla="*/ f196 1 2007"/>
                <a:gd name="f294" fmla="*/ f197 1 3088"/>
                <a:gd name="f295" fmla="*/ f198 1 2007"/>
                <a:gd name="f296" fmla="*/ f199 1 3088"/>
                <a:gd name="f297" fmla="*/ f200 1 2007"/>
                <a:gd name="f298" fmla="*/ f201 1 3088"/>
                <a:gd name="f299" fmla="*/ f202 1 2007"/>
                <a:gd name="f300" fmla="*/ f203 1 3088"/>
                <a:gd name="f301" fmla="*/ f204 1 2007"/>
                <a:gd name="f302" fmla="*/ f205 1 3088"/>
                <a:gd name="f303" fmla="*/ f206 1 2007"/>
                <a:gd name="f304" fmla="*/ f207 1 3088"/>
                <a:gd name="f305" fmla="*/ f208 1 2007"/>
                <a:gd name="f306" fmla="*/ f209 1 3088"/>
                <a:gd name="f307" fmla="*/ f210 1 2007"/>
                <a:gd name="f308" fmla="*/ f211 1 3088"/>
                <a:gd name="f309" fmla="*/ f212 1 2007"/>
                <a:gd name="f310" fmla="*/ f213 1 3088"/>
                <a:gd name="f311" fmla="*/ f214 1 2007"/>
                <a:gd name="f312" fmla="*/ f215 1 3088"/>
                <a:gd name="f313" fmla="*/ f216 1 2007"/>
                <a:gd name="f314" fmla="*/ f217 1 3088"/>
                <a:gd name="f315" fmla="*/ f218 1 2007"/>
                <a:gd name="f316" fmla="*/ f219 1 3088"/>
                <a:gd name="f317" fmla="*/ f220 1 2007"/>
                <a:gd name="f318" fmla="*/ f221 1 3088"/>
                <a:gd name="f319" fmla="*/ f222 1 2007"/>
                <a:gd name="f320" fmla="*/ f223 1 3088"/>
                <a:gd name="f321" fmla="*/ f224 1 2007"/>
                <a:gd name="f322" fmla="*/ f225 1 3088"/>
                <a:gd name="f323" fmla="*/ f226 1 2007"/>
                <a:gd name="f324" fmla="*/ f227 1 3088"/>
                <a:gd name="f325" fmla="*/ f228 1 2007"/>
                <a:gd name="f326" fmla="*/ f229 1 3088"/>
                <a:gd name="f327" fmla="*/ f230 1 2007"/>
                <a:gd name="f328" fmla="*/ f231 1 3088"/>
                <a:gd name="f329" fmla="*/ f232 1 2007"/>
                <a:gd name="f330" fmla="*/ f233 1 3088"/>
                <a:gd name="f331" fmla="*/ f234 1 2007"/>
                <a:gd name="f332" fmla="*/ f235 1 3088"/>
                <a:gd name="f333" fmla="*/ f236 1 2007"/>
                <a:gd name="f334" fmla="*/ f237 1 3088"/>
                <a:gd name="f335" fmla="*/ f238 1 2007"/>
                <a:gd name="f336" fmla="*/ f239 1 3088"/>
                <a:gd name="f337" fmla="*/ f240 1 2007"/>
                <a:gd name="f338" fmla="*/ f241 1 3088"/>
                <a:gd name="f339" fmla="*/ f242 1 2007"/>
                <a:gd name="f340" fmla="*/ f243 1 3088"/>
                <a:gd name="f341" fmla="*/ f244 1 2007"/>
                <a:gd name="f342" fmla="*/ f245 1 3088"/>
                <a:gd name="f343" fmla="*/ f246 1 2007"/>
                <a:gd name="f344" fmla="*/ f247 1 3088"/>
                <a:gd name="f345" fmla="*/ f248 1 2007"/>
                <a:gd name="f346" fmla="*/ f249 1 3088"/>
                <a:gd name="f347" fmla="*/ f250 1 2007"/>
                <a:gd name="f348" fmla="*/ f251 1 3088"/>
                <a:gd name="f349" fmla="*/ f252 1 2007"/>
                <a:gd name="f350" fmla="*/ f253 1 3088"/>
                <a:gd name="f351" fmla="*/ f254 1 3088"/>
                <a:gd name="f352" fmla="*/ f255 1 2007"/>
                <a:gd name="f353" fmla="*/ f256 1 3088"/>
                <a:gd name="f354" fmla="*/ f257 1 3088"/>
                <a:gd name="f355" fmla="*/ f258 1 2007"/>
                <a:gd name="f356" fmla="*/ f259 1 3088"/>
                <a:gd name="f357" fmla="*/ f260 1 2007"/>
                <a:gd name="f358" fmla="*/ f261 1 3088"/>
                <a:gd name="f359" fmla="*/ f262 1 2007"/>
                <a:gd name="f360" fmla="*/ f263 1 3088"/>
                <a:gd name="f361" fmla="*/ f264 1 2007"/>
                <a:gd name="f362" fmla="*/ f265 1 3088"/>
                <a:gd name="f363" fmla="*/ f266 1 2007"/>
                <a:gd name="f364" fmla="*/ f267 1 2007"/>
                <a:gd name="f365" fmla="*/ f268 1 3088"/>
                <a:gd name="f366" fmla="*/ f269 1 2007"/>
                <a:gd name="f367" fmla="*/ f270 1 3088"/>
                <a:gd name="f368" fmla="*/ f271 1 2007"/>
                <a:gd name="f369" fmla="*/ f272 1 3088"/>
                <a:gd name="f370" fmla="*/ f273 1 2007"/>
                <a:gd name="f371" fmla="*/ f274 1 3088"/>
                <a:gd name="f372" fmla="*/ f275 1 2007"/>
                <a:gd name="f373" fmla="*/ 0 1 f178"/>
                <a:gd name="f374" fmla="*/ f172 1 f178"/>
                <a:gd name="f375" fmla="*/ 0 1 f179"/>
                <a:gd name="f376" fmla="*/ f173 1 f179"/>
                <a:gd name="f377" fmla="*/ f277 1 f178"/>
                <a:gd name="f378" fmla="*/ f278 1 f179"/>
                <a:gd name="f379" fmla="*/ f279 1 f178"/>
                <a:gd name="f380" fmla="*/ f280 1 f179"/>
                <a:gd name="f381" fmla="*/ f281 1 f178"/>
                <a:gd name="f382" fmla="*/ f282 1 f179"/>
                <a:gd name="f383" fmla="*/ f283 1 f178"/>
                <a:gd name="f384" fmla="*/ f284 1 f179"/>
                <a:gd name="f385" fmla="*/ f285 1 f178"/>
                <a:gd name="f386" fmla="*/ f286 1 f179"/>
                <a:gd name="f387" fmla="*/ f287 1 f178"/>
                <a:gd name="f388" fmla="*/ f288 1 f179"/>
                <a:gd name="f389" fmla="*/ f289 1 f178"/>
                <a:gd name="f390" fmla="*/ f290 1 f179"/>
                <a:gd name="f391" fmla="*/ f291 1 f178"/>
                <a:gd name="f392" fmla="*/ f292 1 f179"/>
                <a:gd name="f393" fmla="*/ f293 1 f178"/>
                <a:gd name="f394" fmla="*/ f294 1 f179"/>
                <a:gd name="f395" fmla="*/ f295 1 f178"/>
                <a:gd name="f396" fmla="*/ f296 1 f179"/>
                <a:gd name="f397" fmla="*/ f297 1 f178"/>
                <a:gd name="f398" fmla="*/ f298 1 f179"/>
                <a:gd name="f399" fmla="*/ f299 1 f178"/>
                <a:gd name="f400" fmla="*/ f300 1 f179"/>
                <a:gd name="f401" fmla="*/ f301 1 f178"/>
                <a:gd name="f402" fmla="*/ f302 1 f179"/>
                <a:gd name="f403" fmla="*/ f303 1 f178"/>
                <a:gd name="f404" fmla="*/ f304 1 f179"/>
                <a:gd name="f405" fmla="*/ f305 1 f178"/>
                <a:gd name="f406" fmla="*/ f306 1 f179"/>
                <a:gd name="f407" fmla="*/ f307 1 f178"/>
                <a:gd name="f408" fmla="*/ f308 1 f179"/>
                <a:gd name="f409" fmla="*/ f309 1 f178"/>
                <a:gd name="f410" fmla="*/ f310 1 f179"/>
                <a:gd name="f411" fmla="*/ f311 1 f178"/>
                <a:gd name="f412" fmla="*/ f312 1 f179"/>
                <a:gd name="f413" fmla="*/ f313 1 f178"/>
                <a:gd name="f414" fmla="*/ f314 1 f179"/>
                <a:gd name="f415" fmla="*/ f315 1 f178"/>
                <a:gd name="f416" fmla="*/ f316 1 f179"/>
                <a:gd name="f417" fmla="*/ f317 1 f178"/>
                <a:gd name="f418" fmla="*/ f318 1 f179"/>
                <a:gd name="f419" fmla="*/ f319 1 f178"/>
                <a:gd name="f420" fmla="*/ f320 1 f179"/>
                <a:gd name="f421" fmla="*/ f321 1 f178"/>
                <a:gd name="f422" fmla="*/ f322 1 f179"/>
                <a:gd name="f423" fmla="*/ f323 1 f178"/>
                <a:gd name="f424" fmla="*/ f324 1 f179"/>
                <a:gd name="f425" fmla="*/ f325 1 f178"/>
                <a:gd name="f426" fmla="*/ f326 1 f179"/>
                <a:gd name="f427" fmla="*/ f327 1 f178"/>
                <a:gd name="f428" fmla="*/ f328 1 f179"/>
                <a:gd name="f429" fmla="*/ f329 1 f178"/>
                <a:gd name="f430" fmla="*/ f330 1 f179"/>
                <a:gd name="f431" fmla="*/ f331 1 f178"/>
                <a:gd name="f432" fmla="*/ f332 1 f179"/>
                <a:gd name="f433" fmla="*/ f333 1 f178"/>
                <a:gd name="f434" fmla="*/ f334 1 f179"/>
                <a:gd name="f435" fmla="*/ f335 1 f178"/>
                <a:gd name="f436" fmla="*/ f336 1 f179"/>
                <a:gd name="f437" fmla="*/ f337 1 f178"/>
                <a:gd name="f438" fmla="*/ f338 1 f179"/>
                <a:gd name="f439" fmla="*/ f339 1 f178"/>
                <a:gd name="f440" fmla="*/ f340 1 f179"/>
                <a:gd name="f441" fmla="*/ f341 1 f178"/>
                <a:gd name="f442" fmla="*/ f342 1 f179"/>
                <a:gd name="f443" fmla="*/ f343 1 f178"/>
                <a:gd name="f444" fmla="*/ f344 1 f179"/>
                <a:gd name="f445" fmla="*/ f345 1 f178"/>
                <a:gd name="f446" fmla="*/ f346 1 f179"/>
                <a:gd name="f447" fmla="*/ f347 1 f178"/>
                <a:gd name="f448" fmla="*/ f348 1 f179"/>
                <a:gd name="f449" fmla="*/ f349 1 f178"/>
                <a:gd name="f450" fmla="*/ f350 1 f179"/>
                <a:gd name="f451" fmla="*/ f351 1 f179"/>
                <a:gd name="f452" fmla="*/ f352 1 f178"/>
                <a:gd name="f453" fmla="*/ f353 1 f179"/>
                <a:gd name="f454" fmla="*/ f354 1 f179"/>
                <a:gd name="f455" fmla="*/ f355 1 f178"/>
                <a:gd name="f456" fmla="*/ f356 1 f179"/>
                <a:gd name="f457" fmla="*/ f357 1 f178"/>
                <a:gd name="f458" fmla="*/ f358 1 f179"/>
                <a:gd name="f459" fmla="*/ f359 1 f178"/>
                <a:gd name="f460" fmla="*/ f360 1 f179"/>
                <a:gd name="f461" fmla="*/ f361 1 f178"/>
                <a:gd name="f462" fmla="*/ f362 1 f179"/>
                <a:gd name="f463" fmla="*/ f363 1 f178"/>
                <a:gd name="f464" fmla="*/ f364 1 f178"/>
                <a:gd name="f465" fmla="*/ f365 1 f179"/>
                <a:gd name="f466" fmla="*/ f366 1 f178"/>
                <a:gd name="f467" fmla="*/ f367 1 f179"/>
                <a:gd name="f468" fmla="*/ f368 1 f178"/>
                <a:gd name="f469" fmla="*/ f369 1 f179"/>
                <a:gd name="f470" fmla="*/ f370 1 f178"/>
                <a:gd name="f471" fmla="*/ f371 1 f179"/>
                <a:gd name="f472" fmla="*/ f372 1 f178"/>
                <a:gd name="f473" fmla="*/ f373 f169 1"/>
                <a:gd name="f474" fmla="*/ f374 f169 1"/>
                <a:gd name="f475" fmla="*/ f376 f170 1"/>
                <a:gd name="f476" fmla="*/ f375 f170 1"/>
                <a:gd name="f477" fmla="*/ f377 f169 1"/>
                <a:gd name="f478" fmla="*/ f378 f170 1"/>
                <a:gd name="f479" fmla="*/ f379 f169 1"/>
                <a:gd name="f480" fmla="*/ f380 f170 1"/>
                <a:gd name="f481" fmla="*/ f381 f169 1"/>
                <a:gd name="f482" fmla="*/ f382 f170 1"/>
                <a:gd name="f483" fmla="*/ f383 f169 1"/>
                <a:gd name="f484" fmla="*/ f384 f170 1"/>
                <a:gd name="f485" fmla="*/ f385 f169 1"/>
                <a:gd name="f486" fmla="*/ f386 f170 1"/>
                <a:gd name="f487" fmla="*/ f387 f169 1"/>
                <a:gd name="f488" fmla="*/ f388 f170 1"/>
                <a:gd name="f489" fmla="*/ f389 f169 1"/>
                <a:gd name="f490" fmla="*/ f390 f170 1"/>
                <a:gd name="f491" fmla="*/ f391 f169 1"/>
                <a:gd name="f492" fmla="*/ f392 f170 1"/>
                <a:gd name="f493" fmla="*/ f393 f169 1"/>
                <a:gd name="f494" fmla="*/ f394 f170 1"/>
                <a:gd name="f495" fmla="*/ f395 f169 1"/>
                <a:gd name="f496" fmla="*/ f396 f170 1"/>
                <a:gd name="f497" fmla="*/ f397 f169 1"/>
                <a:gd name="f498" fmla="*/ f398 f170 1"/>
                <a:gd name="f499" fmla="*/ f399 f169 1"/>
                <a:gd name="f500" fmla="*/ f400 f170 1"/>
                <a:gd name="f501" fmla="*/ f401 f169 1"/>
                <a:gd name="f502" fmla="*/ f402 f170 1"/>
                <a:gd name="f503" fmla="*/ f403 f169 1"/>
                <a:gd name="f504" fmla="*/ f404 f170 1"/>
                <a:gd name="f505" fmla="*/ f405 f169 1"/>
                <a:gd name="f506" fmla="*/ f406 f170 1"/>
                <a:gd name="f507" fmla="*/ f407 f169 1"/>
                <a:gd name="f508" fmla="*/ f408 f170 1"/>
                <a:gd name="f509" fmla="*/ f409 f169 1"/>
                <a:gd name="f510" fmla="*/ f410 f170 1"/>
                <a:gd name="f511" fmla="*/ f411 f169 1"/>
                <a:gd name="f512" fmla="*/ f412 f170 1"/>
                <a:gd name="f513" fmla="*/ f413 f169 1"/>
                <a:gd name="f514" fmla="*/ f414 f170 1"/>
                <a:gd name="f515" fmla="*/ f415 f169 1"/>
                <a:gd name="f516" fmla="*/ f416 f170 1"/>
                <a:gd name="f517" fmla="*/ f417 f169 1"/>
                <a:gd name="f518" fmla="*/ f418 f170 1"/>
                <a:gd name="f519" fmla="*/ f419 f169 1"/>
                <a:gd name="f520" fmla="*/ f420 f170 1"/>
                <a:gd name="f521" fmla="*/ f421 f169 1"/>
                <a:gd name="f522" fmla="*/ f422 f170 1"/>
                <a:gd name="f523" fmla="*/ f423 f169 1"/>
                <a:gd name="f524" fmla="*/ f424 f170 1"/>
                <a:gd name="f525" fmla="*/ f425 f169 1"/>
                <a:gd name="f526" fmla="*/ f426 f170 1"/>
                <a:gd name="f527" fmla="*/ f427 f169 1"/>
                <a:gd name="f528" fmla="*/ f428 f170 1"/>
                <a:gd name="f529" fmla="*/ f429 f169 1"/>
                <a:gd name="f530" fmla="*/ f430 f170 1"/>
                <a:gd name="f531" fmla="*/ f431 f169 1"/>
                <a:gd name="f532" fmla="*/ f432 f170 1"/>
                <a:gd name="f533" fmla="*/ f433 f169 1"/>
                <a:gd name="f534" fmla="*/ f434 f170 1"/>
                <a:gd name="f535" fmla="*/ f435 f169 1"/>
                <a:gd name="f536" fmla="*/ f436 f170 1"/>
                <a:gd name="f537" fmla="*/ f437 f169 1"/>
                <a:gd name="f538" fmla="*/ f438 f170 1"/>
                <a:gd name="f539" fmla="*/ f439 f169 1"/>
                <a:gd name="f540" fmla="*/ f440 f170 1"/>
                <a:gd name="f541" fmla="*/ f441 f169 1"/>
                <a:gd name="f542" fmla="*/ f442 f170 1"/>
                <a:gd name="f543" fmla="*/ f443 f169 1"/>
                <a:gd name="f544" fmla="*/ f444 f170 1"/>
                <a:gd name="f545" fmla="*/ f445 f169 1"/>
                <a:gd name="f546" fmla="*/ f446 f170 1"/>
                <a:gd name="f547" fmla="*/ f447 f169 1"/>
                <a:gd name="f548" fmla="*/ f448 f170 1"/>
                <a:gd name="f549" fmla="*/ f449 f169 1"/>
                <a:gd name="f550" fmla="*/ f450 f170 1"/>
                <a:gd name="f551" fmla="*/ f451 f170 1"/>
                <a:gd name="f552" fmla="*/ f452 f169 1"/>
                <a:gd name="f553" fmla="*/ f453 f170 1"/>
                <a:gd name="f554" fmla="*/ f454 f170 1"/>
                <a:gd name="f555" fmla="*/ f455 f169 1"/>
                <a:gd name="f556" fmla="*/ f456 f170 1"/>
                <a:gd name="f557" fmla="*/ f457 f169 1"/>
                <a:gd name="f558" fmla="*/ f458 f170 1"/>
                <a:gd name="f559" fmla="*/ f459 f169 1"/>
                <a:gd name="f560" fmla="*/ f460 f170 1"/>
                <a:gd name="f561" fmla="*/ f461 f169 1"/>
                <a:gd name="f562" fmla="*/ f462 f170 1"/>
                <a:gd name="f563" fmla="*/ f463 f169 1"/>
                <a:gd name="f564" fmla="*/ f464 f169 1"/>
                <a:gd name="f565" fmla="*/ f465 f170 1"/>
                <a:gd name="f566" fmla="*/ f466 f169 1"/>
                <a:gd name="f567" fmla="*/ f467 f170 1"/>
                <a:gd name="f568" fmla="*/ f468 f169 1"/>
                <a:gd name="f569" fmla="*/ f469 f170 1"/>
                <a:gd name="f570" fmla="*/ f470 f169 1"/>
                <a:gd name="f571" fmla="*/ f471 f170 1"/>
                <a:gd name="f572" fmla="*/ f472 f16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6">
                  <a:pos x="f477" y="f478"/>
                </a:cxn>
                <a:cxn ang="f276">
                  <a:pos x="f479" y="f480"/>
                </a:cxn>
                <a:cxn ang="f276">
                  <a:pos x="f481" y="f482"/>
                </a:cxn>
                <a:cxn ang="f276">
                  <a:pos x="f483" y="f484"/>
                </a:cxn>
                <a:cxn ang="f276">
                  <a:pos x="f485" y="f486"/>
                </a:cxn>
                <a:cxn ang="f276">
                  <a:pos x="f487" y="f488"/>
                </a:cxn>
                <a:cxn ang="f276">
                  <a:pos x="f489" y="f490"/>
                </a:cxn>
                <a:cxn ang="f276">
                  <a:pos x="f491" y="f492"/>
                </a:cxn>
                <a:cxn ang="f276">
                  <a:pos x="f493" y="f494"/>
                </a:cxn>
                <a:cxn ang="f276">
                  <a:pos x="f495" y="f496"/>
                </a:cxn>
                <a:cxn ang="f276">
                  <a:pos x="f497" y="f498"/>
                </a:cxn>
                <a:cxn ang="f276">
                  <a:pos x="f499" y="f500"/>
                </a:cxn>
                <a:cxn ang="f276">
                  <a:pos x="f501" y="f502"/>
                </a:cxn>
                <a:cxn ang="f276">
                  <a:pos x="f503" y="f504"/>
                </a:cxn>
                <a:cxn ang="f276">
                  <a:pos x="f505" y="f506"/>
                </a:cxn>
                <a:cxn ang="f276">
                  <a:pos x="f507" y="f508"/>
                </a:cxn>
                <a:cxn ang="f276">
                  <a:pos x="f509" y="f510"/>
                </a:cxn>
                <a:cxn ang="f276">
                  <a:pos x="f511" y="f512"/>
                </a:cxn>
                <a:cxn ang="f276">
                  <a:pos x="f513" y="f514"/>
                </a:cxn>
                <a:cxn ang="f276">
                  <a:pos x="f515" y="f516"/>
                </a:cxn>
                <a:cxn ang="f276">
                  <a:pos x="f517" y="f518"/>
                </a:cxn>
                <a:cxn ang="f276">
                  <a:pos x="f519" y="f520"/>
                </a:cxn>
                <a:cxn ang="f276">
                  <a:pos x="f521" y="f522"/>
                </a:cxn>
                <a:cxn ang="f276">
                  <a:pos x="f523" y="f524"/>
                </a:cxn>
                <a:cxn ang="f276">
                  <a:pos x="f525" y="f526"/>
                </a:cxn>
                <a:cxn ang="f276">
                  <a:pos x="f527" y="f528"/>
                </a:cxn>
                <a:cxn ang="f276">
                  <a:pos x="f529" y="f530"/>
                </a:cxn>
                <a:cxn ang="f276">
                  <a:pos x="f531" y="f532"/>
                </a:cxn>
                <a:cxn ang="f276">
                  <a:pos x="f533" y="f534"/>
                </a:cxn>
                <a:cxn ang="f276">
                  <a:pos x="f535" y="f536"/>
                </a:cxn>
                <a:cxn ang="f276">
                  <a:pos x="f537" y="f538"/>
                </a:cxn>
                <a:cxn ang="f276">
                  <a:pos x="f539" y="f540"/>
                </a:cxn>
                <a:cxn ang="f276">
                  <a:pos x="f541" y="f542"/>
                </a:cxn>
                <a:cxn ang="f276">
                  <a:pos x="f543" y="f544"/>
                </a:cxn>
                <a:cxn ang="f276">
                  <a:pos x="f545" y="f546"/>
                </a:cxn>
                <a:cxn ang="f276">
                  <a:pos x="f547" y="f548"/>
                </a:cxn>
                <a:cxn ang="f276">
                  <a:pos x="f549" y="f550"/>
                </a:cxn>
                <a:cxn ang="f276">
                  <a:pos x="f545" y="f551"/>
                </a:cxn>
                <a:cxn ang="f276">
                  <a:pos x="f552" y="f553"/>
                </a:cxn>
                <a:cxn ang="f276">
                  <a:pos x="f543" y="f554"/>
                </a:cxn>
                <a:cxn ang="f276">
                  <a:pos x="f555" y="f556"/>
                </a:cxn>
                <a:cxn ang="f276">
                  <a:pos x="f557" y="f558"/>
                </a:cxn>
                <a:cxn ang="f276">
                  <a:pos x="f559" y="f560"/>
                </a:cxn>
                <a:cxn ang="f276">
                  <a:pos x="f561" y="f562"/>
                </a:cxn>
                <a:cxn ang="f276">
                  <a:pos x="f563" y="f480"/>
                </a:cxn>
                <a:cxn ang="f276">
                  <a:pos x="f564" y="f565"/>
                </a:cxn>
                <a:cxn ang="f276">
                  <a:pos x="f566" y="f567"/>
                </a:cxn>
                <a:cxn ang="f276">
                  <a:pos x="f568" y="f569"/>
                </a:cxn>
                <a:cxn ang="f276">
                  <a:pos x="f570" y="f571"/>
                </a:cxn>
                <a:cxn ang="f276">
                  <a:pos x="f572" y="f478"/>
                </a:cxn>
              </a:cxnLst>
              <a:rect l="f473" t="f476" r="f474" b="f475"/>
              <a:pathLst>
                <a:path w="2007" h="3088">
                  <a:moveTo>
                    <a:pt x="f8" y="f9"/>
                  </a:moveTo>
                  <a:lnTo>
                    <a:pt x="f10" y="f9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1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5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0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26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67" y="f68"/>
                  </a:lnTo>
                  <a:lnTo>
                    <a:pt x="f69" y="f70"/>
                  </a:lnTo>
                  <a:lnTo>
                    <a:pt x="f71" y="f7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77" y="f72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31" y="f82"/>
                  </a:lnTo>
                  <a:lnTo>
                    <a:pt x="f83" y="f84"/>
                  </a:lnTo>
                  <a:lnTo>
                    <a:pt x="f85" y="f86"/>
                  </a:lnTo>
                  <a:lnTo>
                    <a:pt x="f31" y="f87"/>
                  </a:lnTo>
                  <a:lnTo>
                    <a:pt x="f33" y="f88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91" y="f7"/>
                  </a:lnTo>
                  <a:lnTo>
                    <a:pt x="f93" y="f94"/>
                  </a:lnTo>
                  <a:lnTo>
                    <a:pt x="f95" y="f90"/>
                  </a:lnTo>
                  <a:lnTo>
                    <a:pt x="f96" y="f97"/>
                  </a:lnTo>
                  <a:lnTo>
                    <a:pt x="f98" y="f8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6" y="f107"/>
                  </a:lnTo>
                  <a:lnTo>
                    <a:pt x="f108" y="f109"/>
                  </a:lnTo>
                  <a:lnTo>
                    <a:pt x="f108" y="f110"/>
                  </a:lnTo>
                  <a:lnTo>
                    <a:pt x="f111" y="f112"/>
                  </a:lnTo>
                  <a:lnTo>
                    <a:pt x="f113" y="f114"/>
                  </a:lnTo>
                  <a:lnTo>
                    <a:pt x="f115" y="f116"/>
                  </a:lnTo>
                  <a:lnTo>
                    <a:pt x="f117" y="f118"/>
                  </a:lnTo>
                  <a:lnTo>
                    <a:pt x="f119" y="f120"/>
                  </a:lnTo>
                  <a:lnTo>
                    <a:pt x="f41" y="f121"/>
                  </a:lnTo>
                  <a:lnTo>
                    <a:pt x="f122" y="f123"/>
                  </a:lnTo>
                  <a:lnTo>
                    <a:pt x="f124" y="f125"/>
                  </a:lnTo>
                  <a:lnTo>
                    <a:pt x="f126" y="f127"/>
                  </a:lnTo>
                  <a:lnTo>
                    <a:pt x="f128" y="f129"/>
                  </a:lnTo>
                  <a:lnTo>
                    <a:pt x="f130" y="f41"/>
                  </a:lnTo>
                  <a:lnTo>
                    <a:pt x="f131" y="f132"/>
                  </a:lnTo>
                  <a:lnTo>
                    <a:pt x="f133" y="f134"/>
                  </a:lnTo>
                  <a:lnTo>
                    <a:pt x="f33" y="f135"/>
                  </a:lnTo>
                  <a:lnTo>
                    <a:pt x="f136" y="f137"/>
                  </a:lnTo>
                  <a:lnTo>
                    <a:pt x="f128" y="f138"/>
                  </a:lnTo>
                  <a:lnTo>
                    <a:pt x="f131" y="f139"/>
                  </a:lnTo>
                  <a:lnTo>
                    <a:pt x="f140" y="f141"/>
                  </a:lnTo>
                  <a:lnTo>
                    <a:pt x="f142" y="f143"/>
                  </a:lnTo>
                  <a:lnTo>
                    <a:pt x="f124" y="f144"/>
                  </a:lnTo>
                  <a:lnTo>
                    <a:pt x="f145" y="f146"/>
                  </a:lnTo>
                  <a:lnTo>
                    <a:pt x="f147" y="f148"/>
                  </a:lnTo>
                  <a:lnTo>
                    <a:pt x="f149" y="f146"/>
                  </a:lnTo>
                  <a:lnTo>
                    <a:pt x="f132" y="f65"/>
                  </a:lnTo>
                  <a:lnTo>
                    <a:pt x="f150" y="f17"/>
                  </a:lnTo>
                  <a:lnTo>
                    <a:pt x="f151" y="f19"/>
                  </a:lnTo>
                  <a:lnTo>
                    <a:pt x="f151" y="f152"/>
                  </a:lnTo>
                  <a:lnTo>
                    <a:pt x="f153" y="f154"/>
                  </a:lnTo>
                  <a:lnTo>
                    <a:pt x="f155" y="f14"/>
                  </a:lnTo>
                  <a:lnTo>
                    <a:pt x="f139" y="f14"/>
                  </a:lnTo>
                  <a:lnTo>
                    <a:pt x="f156" y="f157"/>
                  </a:lnTo>
                  <a:lnTo>
                    <a:pt x="f158" y="f159"/>
                  </a:lnTo>
                  <a:lnTo>
                    <a:pt x="f158" y="f160"/>
                  </a:lnTo>
                  <a:lnTo>
                    <a:pt x="f161" y="f162"/>
                  </a:lnTo>
                  <a:lnTo>
                    <a:pt x="f158" y="f5"/>
                  </a:lnTo>
                  <a:lnTo>
                    <a:pt x="f163" y="f54"/>
                  </a:lnTo>
                  <a:lnTo>
                    <a:pt x="f164" y="f159"/>
                  </a:lnTo>
                  <a:lnTo>
                    <a:pt x="f165" y="f166"/>
                  </a:lnTo>
                  <a:lnTo>
                    <a:pt x="f167" y="f59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3" name="Freeform 103">
              <a:extLst>
                <a:ext uri="{FF2B5EF4-FFF2-40B4-BE49-F238E27FC236}">
                  <a16:creationId xmlns:a16="http://schemas.microsoft.com/office/drawing/2014/main" id="{E1E2FF19-342B-485B-9D72-06A77F30E270}"/>
                </a:ext>
              </a:extLst>
            </p:cNvPr>
            <p:cNvSpPr/>
            <p:nvPr/>
          </p:nvSpPr>
          <p:spPr>
            <a:xfrm>
              <a:off x="9511241" y="3782735"/>
              <a:ext cx="474290" cy="38346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14"/>
                <a:gd name="f7" fmla="val 1790"/>
                <a:gd name="f8" fmla="val 2197"/>
                <a:gd name="f9" fmla="val 454"/>
                <a:gd name="f10" fmla="val 2132"/>
                <a:gd name="f11" fmla="val 433"/>
                <a:gd name="f12" fmla="val 1820"/>
                <a:gd name="f13" fmla="val 350"/>
                <a:gd name="f14" fmla="val 1717"/>
                <a:gd name="f15" fmla="val 385"/>
                <a:gd name="f16" fmla="val 1673"/>
                <a:gd name="f17" fmla="val 1621"/>
                <a:gd name="f18" fmla="val 394"/>
                <a:gd name="f19" fmla="val 1375"/>
                <a:gd name="f20" fmla="val 402"/>
                <a:gd name="f21" fmla="val 1310"/>
                <a:gd name="f22" fmla="val 355"/>
                <a:gd name="f23" fmla="val 1146"/>
                <a:gd name="f24" fmla="val 389"/>
                <a:gd name="f25" fmla="val 1128"/>
                <a:gd name="f26" fmla="val 329"/>
                <a:gd name="f27" fmla="val 1085"/>
                <a:gd name="f28" fmla="val 359"/>
                <a:gd name="f29" fmla="val 1033"/>
                <a:gd name="f30" fmla="val 273"/>
                <a:gd name="f31" fmla="val 1016"/>
                <a:gd name="f32" fmla="val 324"/>
                <a:gd name="f33" fmla="val 852"/>
                <a:gd name="f34" fmla="val 255"/>
                <a:gd name="f35" fmla="val 800"/>
                <a:gd name="f36" fmla="val 316"/>
                <a:gd name="f37" fmla="val 769"/>
                <a:gd name="f38" fmla="val 817"/>
                <a:gd name="f39" fmla="val 147"/>
                <a:gd name="f40" fmla="val 588"/>
                <a:gd name="f41" fmla="val 195"/>
                <a:gd name="f42" fmla="val 449"/>
                <a:gd name="f43" fmla="val 82"/>
                <a:gd name="f44" fmla="val 432"/>
                <a:gd name="f45" fmla="val 22"/>
                <a:gd name="f46" fmla="val 207"/>
                <a:gd name="f47" fmla="val 134"/>
                <a:gd name="f48" fmla="val 26"/>
                <a:gd name="f49" fmla="val 125"/>
                <a:gd name="f50" fmla="val 186"/>
                <a:gd name="f51" fmla="val 190"/>
                <a:gd name="f52" fmla="val 129"/>
                <a:gd name="f53" fmla="val 164"/>
                <a:gd name="f54" fmla="val 342"/>
                <a:gd name="f55" fmla="val 238"/>
                <a:gd name="f56" fmla="val 549"/>
                <a:gd name="f57" fmla="val 302"/>
                <a:gd name="f58" fmla="val 709"/>
                <a:gd name="f59" fmla="val 242"/>
                <a:gd name="f60" fmla="val 268"/>
                <a:gd name="f61" fmla="val 973"/>
                <a:gd name="f62" fmla="val 246"/>
                <a:gd name="f63" fmla="val 1129"/>
                <a:gd name="f64" fmla="val 311"/>
                <a:gd name="f65" fmla="val 1293"/>
                <a:gd name="f66" fmla="val 1336"/>
                <a:gd name="f67" fmla="val 263"/>
                <a:gd name="f68" fmla="val 1401"/>
                <a:gd name="f69" fmla="val 376"/>
                <a:gd name="f70" fmla="val 1423"/>
                <a:gd name="f71" fmla="val 497"/>
                <a:gd name="f72" fmla="val 1388"/>
                <a:gd name="f73" fmla="val 674"/>
                <a:gd name="f74" fmla="val 1431"/>
                <a:gd name="f75" fmla="val 718"/>
                <a:gd name="f76" fmla="val 1397"/>
                <a:gd name="f77" fmla="val 930"/>
                <a:gd name="f78" fmla="val 1522"/>
                <a:gd name="f79" fmla="val 1064"/>
                <a:gd name="f80" fmla="val 1544"/>
                <a:gd name="f81" fmla="val 1103"/>
                <a:gd name="f82" fmla="val 1501"/>
                <a:gd name="f83" fmla="val 1154"/>
                <a:gd name="f84" fmla="val 1535"/>
                <a:gd name="f85" fmla="val 1475"/>
                <a:gd name="f86" fmla="val 1362"/>
                <a:gd name="f87" fmla="val 1488"/>
                <a:gd name="f88" fmla="val 1379"/>
                <a:gd name="f89" fmla="val 1591"/>
                <a:gd name="f90" fmla="val 1457"/>
                <a:gd name="f91" fmla="val 1639"/>
                <a:gd name="f92" fmla="val 1786"/>
                <a:gd name="f93" fmla="val 1738"/>
                <a:gd name="f94" fmla="val 1570"/>
                <a:gd name="f95" fmla="val 1756"/>
                <a:gd name="f96" fmla="val 1513"/>
                <a:gd name="f97" fmla="val 1721"/>
                <a:gd name="f98" fmla="val 1466"/>
                <a:gd name="f99" fmla="val 1829"/>
                <a:gd name="f100" fmla="val 1769"/>
                <a:gd name="f101" fmla="val 1267"/>
                <a:gd name="f102" fmla="val 1794"/>
                <a:gd name="f103" fmla="val 1215"/>
                <a:gd name="f104" fmla="val 1946"/>
                <a:gd name="f105" fmla="val 1137"/>
                <a:gd name="f106" fmla="val 2050"/>
                <a:gd name="f107" fmla="val 1172"/>
                <a:gd name="f108" fmla="val 2067"/>
                <a:gd name="f109" fmla="val 1120"/>
                <a:gd name="f110" fmla="val 2063"/>
                <a:gd name="f111" fmla="val 843"/>
                <a:gd name="f112" fmla="val 2115"/>
                <a:gd name="f113" fmla="val 835"/>
                <a:gd name="f114" fmla="val 696"/>
                <a:gd name="f115" fmla="val 2184"/>
                <a:gd name="f116" fmla="val 636"/>
                <a:gd name="f117" fmla="val 567"/>
                <a:gd name="f118" fmla="+- 0 0 -90"/>
                <a:gd name="f119" fmla="*/ f3 1 2214"/>
                <a:gd name="f120" fmla="*/ f4 1 1790"/>
                <a:gd name="f121" fmla="val f5"/>
                <a:gd name="f122" fmla="val f6"/>
                <a:gd name="f123" fmla="val f7"/>
                <a:gd name="f124" fmla="*/ f118 f0 1"/>
                <a:gd name="f125" fmla="+- f123 0 f121"/>
                <a:gd name="f126" fmla="+- f122 0 f121"/>
                <a:gd name="f127" fmla="*/ f124 1 f2"/>
                <a:gd name="f128" fmla="*/ f126 1 2214"/>
                <a:gd name="f129" fmla="*/ f125 1 1790"/>
                <a:gd name="f130" fmla="*/ 2197 f126 1"/>
                <a:gd name="f131" fmla="*/ 454 f125 1"/>
                <a:gd name="f132" fmla="*/ 1820 f126 1"/>
                <a:gd name="f133" fmla="*/ 350 f125 1"/>
                <a:gd name="f134" fmla="*/ 1673 f126 1"/>
                <a:gd name="f135" fmla="*/ 1375 f126 1"/>
                <a:gd name="f136" fmla="*/ 402 f125 1"/>
                <a:gd name="f137" fmla="*/ 1146 f126 1"/>
                <a:gd name="f138" fmla="*/ 389 f125 1"/>
                <a:gd name="f139" fmla="*/ 1085 f126 1"/>
                <a:gd name="f140" fmla="*/ 359 f125 1"/>
                <a:gd name="f141" fmla="*/ 1016 f126 1"/>
                <a:gd name="f142" fmla="*/ 324 f125 1"/>
                <a:gd name="f143" fmla="*/ 800 f126 1"/>
                <a:gd name="f144" fmla="*/ 316 f125 1"/>
                <a:gd name="f145" fmla="*/ 817 f126 1"/>
                <a:gd name="f146" fmla="*/ 147 f125 1"/>
                <a:gd name="f147" fmla="*/ 449 f126 1"/>
                <a:gd name="f148" fmla="*/ 82 f125 1"/>
                <a:gd name="f149" fmla="*/ 207 f126 1"/>
                <a:gd name="f150" fmla="*/ 0 f125 1"/>
                <a:gd name="f151" fmla="*/ 125 f126 1"/>
                <a:gd name="f152" fmla="*/ 129 f126 1"/>
                <a:gd name="f153" fmla="*/ 164 f125 1"/>
                <a:gd name="f154" fmla="*/ 0 f126 1"/>
                <a:gd name="f155" fmla="*/ 342 f125 1"/>
                <a:gd name="f156" fmla="*/ 302 f126 1"/>
                <a:gd name="f157" fmla="*/ 709 f125 1"/>
                <a:gd name="f158" fmla="*/ 268 f126 1"/>
                <a:gd name="f159" fmla="*/ 973 f125 1"/>
                <a:gd name="f160" fmla="*/ 311 f126 1"/>
                <a:gd name="f161" fmla="*/ 1293 f125 1"/>
                <a:gd name="f162" fmla="*/ 263 f126 1"/>
                <a:gd name="f163" fmla="*/ 1401 f125 1"/>
                <a:gd name="f164" fmla="*/ 497 f126 1"/>
                <a:gd name="f165" fmla="*/ 1388 f125 1"/>
                <a:gd name="f166" fmla="*/ 718 f126 1"/>
                <a:gd name="f167" fmla="*/ 1397 f125 1"/>
                <a:gd name="f168" fmla="*/ 1064 f126 1"/>
                <a:gd name="f169" fmla="*/ 1544 f125 1"/>
                <a:gd name="f170" fmla="*/ 1154 f126 1"/>
                <a:gd name="f171" fmla="*/ 1535 f125 1"/>
                <a:gd name="f172" fmla="*/ 1362 f126 1"/>
                <a:gd name="f173" fmla="*/ 1488 f125 1"/>
                <a:gd name="f174" fmla="*/ 1379 f126 1"/>
                <a:gd name="f175" fmla="*/ 1591 f125 1"/>
                <a:gd name="f176" fmla="*/ 1639 f126 1"/>
                <a:gd name="f177" fmla="*/ 1786 f125 1"/>
                <a:gd name="f178" fmla="*/ 1786 f126 1"/>
                <a:gd name="f179" fmla="*/ 1756 f126 1"/>
                <a:gd name="f180" fmla="*/ 1513 f125 1"/>
                <a:gd name="f181" fmla="*/ 1829 f126 1"/>
                <a:gd name="f182" fmla="*/ 1423 f125 1"/>
                <a:gd name="f183" fmla="*/ 1794 f126 1"/>
                <a:gd name="f184" fmla="*/ 1215 f125 1"/>
                <a:gd name="f185" fmla="*/ 2050 f126 1"/>
                <a:gd name="f186" fmla="*/ 1172 f125 1"/>
                <a:gd name="f187" fmla="*/ 2063 f126 1"/>
                <a:gd name="f188" fmla="*/ 843 f125 1"/>
                <a:gd name="f189" fmla="*/ 2214 f126 1"/>
                <a:gd name="f190" fmla="*/ 696 f125 1"/>
                <a:gd name="f191" fmla="*/ 567 f125 1"/>
                <a:gd name="f192" fmla="+- f127 0 f1"/>
                <a:gd name="f193" fmla="*/ f130 1 2214"/>
                <a:gd name="f194" fmla="*/ f131 1 1790"/>
                <a:gd name="f195" fmla="*/ f132 1 2214"/>
                <a:gd name="f196" fmla="*/ f133 1 1790"/>
                <a:gd name="f197" fmla="*/ f134 1 2214"/>
                <a:gd name="f198" fmla="*/ f135 1 2214"/>
                <a:gd name="f199" fmla="*/ f136 1 1790"/>
                <a:gd name="f200" fmla="*/ f137 1 2214"/>
                <a:gd name="f201" fmla="*/ f138 1 1790"/>
                <a:gd name="f202" fmla="*/ f139 1 2214"/>
                <a:gd name="f203" fmla="*/ f140 1 1790"/>
                <a:gd name="f204" fmla="*/ f141 1 2214"/>
                <a:gd name="f205" fmla="*/ f142 1 1790"/>
                <a:gd name="f206" fmla="*/ f143 1 2214"/>
                <a:gd name="f207" fmla="*/ f144 1 1790"/>
                <a:gd name="f208" fmla="*/ f145 1 2214"/>
                <a:gd name="f209" fmla="*/ f146 1 1790"/>
                <a:gd name="f210" fmla="*/ f147 1 2214"/>
                <a:gd name="f211" fmla="*/ f148 1 1790"/>
                <a:gd name="f212" fmla="*/ f149 1 2214"/>
                <a:gd name="f213" fmla="*/ f150 1 1790"/>
                <a:gd name="f214" fmla="*/ f151 1 2214"/>
                <a:gd name="f215" fmla="*/ f152 1 2214"/>
                <a:gd name="f216" fmla="*/ f153 1 1790"/>
                <a:gd name="f217" fmla="*/ f154 1 2214"/>
                <a:gd name="f218" fmla="*/ f155 1 1790"/>
                <a:gd name="f219" fmla="*/ f156 1 2214"/>
                <a:gd name="f220" fmla="*/ f157 1 1790"/>
                <a:gd name="f221" fmla="*/ f158 1 2214"/>
                <a:gd name="f222" fmla="*/ f159 1 1790"/>
                <a:gd name="f223" fmla="*/ f160 1 2214"/>
                <a:gd name="f224" fmla="*/ f161 1 1790"/>
                <a:gd name="f225" fmla="*/ f162 1 2214"/>
                <a:gd name="f226" fmla="*/ f163 1 1790"/>
                <a:gd name="f227" fmla="*/ f164 1 2214"/>
                <a:gd name="f228" fmla="*/ f165 1 1790"/>
                <a:gd name="f229" fmla="*/ f166 1 2214"/>
                <a:gd name="f230" fmla="*/ f167 1 1790"/>
                <a:gd name="f231" fmla="*/ f168 1 2214"/>
                <a:gd name="f232" fmla="*/ f169 1 1790"/>
                <a:gd name="f233" fmla="*/ f170 1 2214"/>
                <a:gd name="f234" fmla="*/ f171 1 1790"/>
                <a:gd name="f235" fmla="*/ f172 1 2214"/>
                <a:gd name="f236" fmla="*/ f173 1 1790"/>
                <a:gd name="f237" fmla="*/ f174 1 2214"/>
                <a:gd name="f238" fmla="*/ f175 1 1790"/>
                <a:gd name="f239" fmla="*/ f176 1 2214"/>
                <a:gd name="f240" fmla="*/ f177 1 1790"/>
                <a:gd name="f241" fmla="*/ f178 1 2214"/>
                <a:gd name="f242" fmla="*/ f179 1 2214"/>
                <a:gd name="f243" fmla="*/ f180 1 1790"/>
                <a:gd name="f244" fmla="*/ f181 1 2214"/>
                <a:gd name="f245" fmla="*/ f182 1 1790"/>
                <a:gd name="f246" fmla="*/ f183 1 2214"/>
                <a:gd name="f247" fmla="*/ f184 1 1790"/>
                <a:gd name="f248" fmla="*/ f185 1 2214"/>
                <a:gd name="f249" fmla="*/ f186 1 1790"/>
                <a:gd name="f250" fmla="*/ f187 1 2214"/>
                <a:gd name="f251" fmla="*/ f188 1 1790"/>
                <a:gd name="f252" fmla="*/ f189 1 2214"/>
                <a:gd name="f253" fmla="*/ f190 1 1790"/>
                <a:gd name="f254" fmla="*/ f191 1 1790"/>
                <a:gd name="f255" fmla="*/ 0 1 f128"/>
                <a:gd name="f256" fmla="*/ f122 1 f128"/>
                <a:gd name="f257" fmla="*/ 0 1 f129"/>
                <a:gd name="f258" fmla="*/ f123 1 f129"/>
                <a:gd name="f259" fmla="*/ f193 1 f128"/>
                <a:gd name="f260" fmla="*/ f194 1 f129"/>
                <a:gd name="f261" fmla="*/ f195 1 f128"/>
                <a:gd name="f262" fmla="*/ f196 1 f129"/>
                <a:gd name="f263" fmla="*/ f197 1 f128"/>
                <a:gd name="f264" fmla="*/ f198 1 f128"/>
                <a:gd name="f265" fmla="*/ f199 1 f129"/>
                <a:gd name="f266" fmla="*/ f200 1 f128"/>
                <a:gd name="f267" fmla="*/ f201 1 f129"/>
                <a:gd name="f268" fmla="*/ f202 1 f128"/>
                <a:gd name="f269" fmla="*/ f203 1 f129"/>
                <a:gd name="f270" fmla="*/ f204 1 f128"/>
                <a:gd name="f271" fmla="*/ f205 1 f129"/>
                <a:gd name="f272" fmla="*/ f206 1 f128"/>
                <a:gd name="f273" fmla="*/ f207 1 f129"/>
                <a:gd name="f274" fmla="*/ f208 1 f128"/>
                <a:gd name="f275" fmla="*/ f209 1 f129"/>
                <a:gd name="f276" fmla="*/ f210 1 f128"/>
                <a:gd name="f277" fmla="*/ f211 1 f129"/>
                <a:gd name="f278" fmla="*/ f212 1 f128"/>
                <a:gd name="f279" fmla="*/ f213 1 f129"/>
                <a:gd name="f280" fmla="*/ f214 1 f128"/>
                <a:gd name="f281" fmla="*/ f215 1 f128"/>
                <a:gd name="f282" fmla="*/ f216 1 f129"/>
                <a:gd name="f283" fmla="*/ f217 1 f128"/>
                <a:gd name="f284" fmla="*/ f218 1 f129"/>
                <a:gd name="f285" fmla="*/ f219 1 f128"/>
                <a:gd name="f286" fmla="*/ f220 1 f129"/>
                <a:gd name="f287" fmla="*/ f221 1 f128"/>
                <a:gd name="f288" fmla="*/ f222 1 f129"/>
                <a:gd name="f289" fmla="*/ f223 1 f128"/>
                <a:gd name="f290" fmla="*/ f224 1 f129"/>
                <a:gd name="f291" fmla="*/ f225 1 f128"/>
                <a:gd name="f292" fmla="*/ f226 1 f129"/>
                <a:gd name="f293" fmla="*/ f227 1 f128"/>
                <a:gd name="f294" fmla="*/ f228 1 f129"/>
                <a:gd name="f295" fmla="*/ f229 1 f128"/>
                <a:gd name="f296" fmla="*/ f230 1 f129"/>
                <a:gd name="f297" fmla="*/ f231 1 f128"/>
                <a:gd name="f298" fmla="*/ f232 1 f129"/>
                <a:gd name="f299" fmla="*/ f233 1 f128"/>
                <a:gd name="f300" fmla="*/ f234 1 f129"/>
                <a:gd name="f301" fmla="*/ f235 1 f128"/>
                <a:gd name="f302" fmla="*/ f236 1 f129"/>
                <a:gd name="f303" fmla="*/ f237 1 f128"/>
                <a:gd name="f304" fmla="*/ f238 1 f129"/>
                <a:gd name="f305" fmla="*/ f239 1 f128"/>
                <a:gd name="f306" fmla="*/ f240 1 f129"/>
                <a:gd name="f307" fmla="*/ f241 1 f128"/>
                <a:gd name="f308" fmla="*/ f242 1 f128"/>
                <a:gd name="f309" fmla="*/ f243 1 f129"/>
                <a:gd name="f310" fmla="*/ f244 1 f128"/>
                <a:gd name="f311" fmla="*/ f245 1 f129"/>
                <a:gd name="f312" fmla="*/ f246 1 f128"/>
                <a:gd name="f313" fmla="*/ f247 1 f129"/>
                <a:gd name="f314" fmla="*/ f248 1 f128"/>
                <a:gd name="f315" fmla="*/ f249 1 f129"/>
                <a:gd name="f316" fmla="*/ f250 1 f128"/>
                <a:gd name="f317" fmla="*/ f251 1 f129"/>
                <a:gd name="f318" fmla="*/ f252 1 f128"/>
                <a:gd name="f319" fmla="*/ f253 1 f129"/>
                <a:gd name="f320" fmla="*/ f254 1 f129"/>
                <a:gd name="f321" fmla="*/ f255 f119 1"/>
                <a:gd name="f322" fmla="*/ f256 f119 1"/>
                <a:gd name="f323" fmla="*/ f258 f120 1"/>
                <a:gd name="f324" fmla="*/ f257 f120 1"/>
                <a:gd name="f325" fmla="*/ f259 f119 1"/>
                <a:gd name="f326" fmla="*/ f260 f120 1"/>
                <a:gd name="f327" fmla="*/ f261 f119 1"/>
                <a:gd name="f328" fmla="*/ f262 f120 1"/>
                <a:gd name="f329" fmla="*/ f263 f119 1"/>
                <a:gd name="f330" fmla="*/ f264 f119 1"/>
                <a:gd name="f331" fmla="*/ f265 f120 1"/>
                <a:gd name="f332" fmla="*/ f266 f119 1"/>
                <a:gd name="f333" fmla="*/ f267 f120 1"/>
                <a:gd name="f334" fmla="*/ f268 f119 1"/>
                <a:gd name="f335" fmla="*/ f269 f120 1"/>
                <a:gd name="f336" fmla="*/ f270 f119 1"/>
                <a:gd name="f337" fmla="*/ f271 f120 1"/>
                <a:gd name="f338" fmla="*/ f272 f119 1"/>
                <a:gd name="f339" fmla="*/ f273 f120 1"/>
                <a:gd name="f340" fmla="*/ f274 f119 1"/>
                <a:gd name="f341" fmla="*/ f275 f120 1"/>
                <a:gd name="f342" fmla="*/ f276 f119 1"/>
                <a:gd name="f343" fmla="*/ f277 f120 1"/>
                <a:gd name="f344" fmla="*/ f278 f119 1"/>
                <a:gd name="f345" fmla="*/ f279 f120 1"/>
                <a:gd name="f346" fmla="*/ f280 f119 1"/>
                <a:gd name="f347" fmla="*/ f281 f119 1"/>
                <a:gd name="f348" fmla="*/ f282 f120 1"/>
                <a:gd name="f349" fmla="*/ f283 f119 1"/>
                <a:gd name="f350" fmla="*/ f284 f120 1"/>
                <a:gd name="f351" fmla="*/ f285 f119 1"/>
                <a:gd name="f352" fmla="*/ f286 f120 1"/>
                <a:gd name="f353" fmla="*/ f287 f119 1"/>
                <a:gd name="f354" fmla="*/ f288 f120 1"/>
                <a:gd name="f355" fmla="*/ f289 f119 1"/>
                <a:gd name="f356" fmla="*/ f290 f120 1"/>
                <a:gd name="f357" fmla="*/ f291 f119 1"/>
                <a:gd name="f358" fmla="*/ f292 f120 1"/>
                <a:gd name="f359" fmla="*/ f293 f119 1"/>
                <a:gd name="f360" fmla="*/ f294 f120 1"/>
                <a:gd name="f361" fmla="*/ f295 f119 1"/>
                <a:gd name="f362" fmla="*/ f296 f120 1"/>
                <a:gd name="f363" fmla="*/ f297 f119 1"/>
                <a:gd name="f364" fmla="*/ f298 f120 1"/>
                <a:gd name="f365" fmla="*/ f299 f119 1"/>
                <a:gd name="f366" fmla="*/ f300 f120 1"/>
                <a:gd name="f367" fmla="*/ f301 f119 1"/>
                <a:gd name="f368" fmla="*/ f302 f120 1"/>
                <a:gd name="f369" fmla="*/ f303 f119 1"/>
                <a:gd name="f370" fmla="*/ f304 f120 1"/>
                <a:gd name="f371" fmla="*/ f305 f119 1"/>
                <a:gd name="f372" fmla="*/ f306 f120 1"/>
                <a:gd name="f373" fmla="*/ f307 f119 1"/>
                <a:gd name="f374" fmla="*/ f308 f119 1"/>
                <a:gd name="f375" fmla="*/ f309 f120 1"/>
                <a:gd name="f376" fmla="*/ f310 f119 1"/>
                <a:gd name="f377" fmla="*/ f311 f120 1"/>
                <a:gd name="f378" fmla="*/ f312 f119 1"/>
                <a:gd name="f379" fmla="*/ f313 f120 1"/>
                <a:gd name="f380" fmla="*/ f314 f119 1"/>
                <a:gd name="f381" fmla="*/ f315 f120 1"/>
                <a:gd name="f382" fmla="*/ f316 f119 1"/>
                <a:gd name="f383" fmla="*/ f317 f120 1"/>
                <a:gd name="f384" fmla="*/ f318 f119 1"/>
                <a:gd name="f385" fmla="*/ f319 f120 1"/>
                <a:gd name="f386" fmla="*/ f320 f1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92">
                  <a:pos x="f325" y="f326"/>
                </a:cxn>
                <a:cxn ang="f192">
                  <a:pos x="f327" y="f328"/>
                </a:cxn>
                <a:cxn ang="f192">
                  <a:pos x="f329" y="f328"/>
                </a:cxn>
                <a:cxn ang="f192">
                  <a:pos x="f330" y="f331"/>
                </a:cxn>
                <a:cxn ang="f192">
                  <a:pos x="f332" y="f333"/>
                </a:cxn>
                <a:cxn ang="f192">
                  <a:pos x="f334" y="f335"/>
                </a:cxn>
                <a:cxn ang="f192">
                  <a:pos x="f336" y="f337"/>
                </a:cxn>
                <a:cxn ang="f192">
                  <a:pos x="f338" y="f339"/>
                </a:cxn>
                <a:cxn ang="f192">
                  <a:pos x="f340" y="f341"/>
                </a:cxn>
                <a:cxn ang="f192">
                  <a:pos x="f342" y="f343"/>
                </a:cxn>
                <a:cxn ang="f192">
                  <a:pos x="f344" y="f345"/>
                </a:cxn>
                <a:cxn ang="f192">
                  <a:pos x="f346" y="f343"/>
                </a:cxn>
                <a:cxn ang="f192">
                  <a:pos x="f347" y="f348"/>
                </a:cxn>
                <a:cxn ang="f192">
                  <a:pos x="f349" y="f350"/>
                </a:cxn>
                <a:cxn ang="f192">
                  <a:pos x="f351" y="f352"/>
                </a:cxn>
                <a:cxn ang="f192">
                  <a:pos x="f353" y="f354"/>
                </a:cxn>
                <a:cxn ang="f192">
                  <a:pos x="f355" y="f356"/>
                </a:cxn>
                <a:cxn ang="f192">
                  <a:pos x="f357" y="f358"/>
                </a:cxn>
                <a:cxn ang="f192">
                  <a:pos x="f359" y="f360"/>
                </a:cxn>
                <a:cxn ang="f192">
                  <a:pos x="f361" y="f362"/>
                </a:cxn>
                <a:cxn ang="f192">
                  <a:pos x="f363" y="f364"/>
                </a:cxn>
                <a:cxn ang="f192">
                  <a:pos x="f365" y="f366"/>
                </a:cxn>
                <a:cxn ang="f192">
                  <a:pos x="f367" y="f368"/>
                </a:cxn>
                <a:cxn ang="f192">
                  <a:pos x="f369" y="f370"/>
                </a:cxn>
                <a:cxn ang="f192">
                  <a:pos x="f371" y="f372"/>
                </a:cxn>
                <a:cxn ang="f192">
                  <a:pos x="f373" y="f370"/>
                </a:cxn>
                <a:cxn ang="f192">
                  <a:pos x="f374" y="f375"/>
                </a:cxn>
                <a:cxn ang="f192">
                  <a:pos x="f376" y="f377"/>
                </a:cxn>
                <a:cxn ang="f192">
                  <a:pos x="f378" y="f379"/>
                </a:cxn>
                <a:cxn ang="f192">
                  <a:pos x="f380" y="f381"/>
                </a:cxn>
                <a:cxn ang="f192">
                  <a:pos x="f382" y="f383"/>
                </a:cxn>
                <a:cxn ang="f192">
                  <a:pos x="f384" y="f385"/>
                </a:cxn>
                <a:cxn ang="f192">
                  <a:pos x="f384" y="f386"/>
                </a:cxn>
              </a:cxnLst>
              <a:rect l="f321" t="f324" r="f322" b="f323"/>
              <a:pathLst>
                <a:path w="2214" h="1790">
                  <a:moveTo>
                    <a:pt x="f8" y="f9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3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4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5"/>
                  </a:lnTo>
                  <a:lnTo>
                    <a:pt x="f47" y="f48"/>
                  </a:lnTo>
                  <a:lnTo>
                    <a:pt x="f49" y="f43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35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55" y="f66"/>
                  </a:lnTo>
                  <a:lnTo>
                    <a:pt x="f67" y="f68"/>
                  </a:lnTo>
                  <a:lnTo>
                    <a:pt x="f69" y="f70"/>
                  </a:lnTo>
                  <a:lnTo>
                    <a:pt x="f71" y="f7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79" y="f80"/>
                  </a:lnTo>
                  <a:lnTo>
                    <a:pt x="f81" y="f82"/>
                  </a:lnTo>
                  <a:lnTo>
                    <a:pt x="f83" y="f84"/>
                  </a:lnTo>
                  <a:lnTo>
                    <a:pt x="f21" y="f85"/>
                  </a:lnTo>
                  <a:lnTo>
                    <a:pt x="f86" y="f87"/>
                  </a:lnTo>
                  <a:lnTo>
                    <a:pt x="f76" y="f84"/>
                  </a:lnTo>
                  <a:lnTo>
                    <a:pt x="f88" y="f89"/>
                  </a:lnTo>
                  <a:lnTo>
                    <a:pt x="f90" y="f16"/>
                  </a:lnTo>
                  <a:lnTo>
                    <a:pt x="f91" y="f92"/>
                  </a:lnTo>
                  <a:lnTo>
                    <a:pt x="f91" y="f7"/>
                  </a:lnTo>
                  <a:lnTo>
                    <a:pt x="f92" y="f89"/>
                  </a:lnTo>
                  <a:lnTo>
                    <a:pt x="f93" y="f94"/>
                  </a:lnTo>
                  <a:lnTo>
                    <a:pt x="f95" y="f96"/>
                  </a:lnTo>
                  <a:lnTo>
                    <a:pt x="f97" y="f98"/>
                  </a:lnTo>
                  <a:lnTo>
                    <a:pt x="f99" y="f70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4" y="f105"/>
                  </a:lnTo>
                  <a:lnTo>
                    <a:pt x="f106" y="f107"/>
                  </a:lnTo>
                  <a:lnTo>
                    <a:pt x="f108" y="f109"/>
                  </a:lnTo>
                  <a:lnTo>
                    <a:pt x="f110" y="f111"/>
                  </a:lnTo>
                  <a:lnTo>
                    <a:pt x="f112" y="f113"/>
                  </a:lnTo>
                  <a:lnTo>
                    <a:pt x="f6" y="f114"/>
                  </a:lnTo>
                  <a:lnTo>
                    <a:pt x="f115" y="f116"/>
                  </a:lnTo>
                  <a:lnTo>
                    <a:pt x="f6" y="f117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4" name="Freeform 102">
              <a:extLst>
                <a:ext uri="{FF2B5EF4-FFF2-40B4-BE49-F238E27FC236}">
                  <a16:creationId xmlns:a16="http://schemas.microsoft.com/office/drawing/2014/main" id="{3F0192E7-0C50-4680-8E68-7D6899EA7EE4}"/>
                </a:ext>
              </a:extLst>
            </p:cNvPr>
            <p:cNvSpPr/>
            <p:nvPr/>
          </p:nvSpPr>
          <p:spPr>
            <a:xfrm>
              <a:off x="9756739" y="4284878"/>
              <a:ext cx="465082" cy="56876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71"/>
                <a:gd name="f7" fmla="val 2655"/>
                <a:gd name="f8" fmla="val 648"/>
                <a:gd name="f9" fmla="val 298"/>
                <a:gd name="f10" fmla="val 601"/>
                <a:gd name="f11" fmla="val 134"/>
                <a:gd name="f12" fmla="val 519"/>
                <a:gd name="f13" fmla="val 26"/>
                <a:gd name="f14" fmla="val 445"/>
                <a:gd name="f15" fmla="val 147"/>
                <a:gd name="f16" fmla="val 56"/>
                <a:gd name="f17" fmla="val 138"/>
                <a:gd name="f18" fmla="val 168"/>
                <a:gd name="f19" fmla="val 69"/>
                <a:gd name="f20" fmla="val 272"/>
                <a:gd name="f21" fmla="val 194"/>
                <a:gd name="f22" fmla="val 419"/>
                <a:gd name="f23" fmla="val 203"/>
                <a:gd name="f24" fmla="val 532"/>
                <a:gd name="f25" fmla="val 117"/>
                <a:gd name="f26" fmla="val 627"/>
                <a:gd name="f27" fmla="val 683"/>
                <a:gd name="f28" fmla="val 104"/>
                <a:gd name="f29" fmla="val 726"/>
                <a:gd name="f30" fmla="val 795"/>
                <a:gd name="f31" fmla="val 60"/>
                <a:gd name="f32" fmla="val 847"/>
                <a:gd name="f33" fmla="val 981"/>
                <a:gd name="f34" fmla="val 47"/>
                <a:gd name="f35" fmla="val 994"/>
                <a:gd name="f36" fmla="val 21"/>
                <a:gd name="f37" fmla="val 1042"/>
                <a:gd name="f38" fmla="val 1167"/>
                <a:gd name="f39" fmla="val 1284"/>
                <a:gd name="f40" fmla="val 78"/>
                <a:gd name="f41" fmla="val 1323"/>
                <a:gd name="f42" fmla="val 1470"/>
                <a:gd name="f43" fmla="val 142"/>
                <a:gd name="f44" fmla="val 1582"/>
                <a:gd name="f45" fmla="val 186"/>
                <a:gd name="f46" fmla="val 1621"/>
                <a:gd name="f47" fmla="val 181"/>
                <a:gd name="f48" fmla="val 1734"/>
                <a:gd name="f49" fmla="val 155"/>
                <a:gd name="f50" fmla="val 1907"/>
                <a:gd name="f51" fmla="val 268"/>
                <a:gd name="f52" fmla="val 2032"/>
                <a:gd name="f53" fmla="val 393"/>
                <a:gd name="f54" fmla="val 2002"/>
                <a:gd name="f55" fmla="val 2071"/>
                <a:gd name="f56" fmla="val 1958"/>
                <a:gd name="f57" fmla="val 778"/>
                <a:gd name="f58" fmla="val 2218"/>
                <a:gd name="f59" fmla="val 930"/>
                <a:gd name="f60" fmla="val 2274"/>
                <a:gd name="f61" fmla="val 960"/>
                <a:gd name="f62" fmla="val 2322"/>
                <a:gd name="f63" fmla="val 951"/>
                <a:gd name="f64" fmla="val 2425"/>
                <a:gd name="f65" fmla="val 882"/>
                <a:gd name="f66" fmla="val 2521"/>
                <a:gd name="f67" fmla="val 2577"/>
                <a:gd name="f68" fmla="val 2642"/>
                <a:gd name="f69" fmla="val 1137"/>
                <a:gd name="f70" fmla="val 2611"/>
                <a:gd name="f71" fmla="val 1176"/>
                <a:gd name="f72" fmla="val 1289"/>
                <a:gd name="f73" fmla="val 1293"/>
                <a:gd name="f74" fmla="val 1340"/>
                <a:gd name="f75" fmla="val 2482"/>
                <a:gd name="f76" fmla="val 1384"/>
                <a:gd name="f77" fmla="val 1427"/>
                <a:gd name="f78" fmla="val 1475"/>
                <a:gd name="f79" fmla="val 2516"/>
                <a:gd name="f80" fmla="val 1505"/>
                <a:gd name="f81" fmla="val 2469"/>
                <a:gd name="f82" fmla="val 1613"/>
                <a:gd name="f83" fmla="val 2620"/>
                <a:gd name="f84" fmla="val 1730"/>
                <a:gd name="f85" fmla="val 2214"/>
                <a:gd name="f86" fmla="val 1842"/>
                <a:gd name="f87" fmla="val 2244"/>
                <a:gd name="f88" fmla="val 1946"/>
                <a:gd name="f89" fmla="val 2041"/>
                <a:gd name="f90" fmla="val 2278"/>
                <a:gd name="f91" fmla="val 2093"/>
                <a:gd name="f92" fmla="val 2257"/>
                <a:gd name="f93" fmla="val 2080"/>
                <a:gd name="f94" fmla="val 2157"/>
                <a:gd name="f95" fmla="val 2136"/>
                <a:gd name="f96" fmla="val 2062"/>
                <a:gd name="f97" fmla="val 1889"/>
                <a:gd name="f98" fmla="val 1859"/>
                <a:gd name="f99" fmla="val 2141"/>
                <a:gd name="f100" fmla="val 1785"/>
                <a:gd name="f101" fmla="val 1981"/>
                <a:gd name="f102" fmla="val 1703"/>
                <a:gd name="f103" fmla="val 1972"/>
                <a:gd name="f104" fmla="val 1647"/>
                <a:gd name="f105" fmla="val 1994"/>
                <a:gd name="f106" fmla="val 1565"/>
                <a:gd name="f107" fmla="val 2115"/>
                <a:gd name="f108" fmla="val 1435"/>
                <a:gd name="f109" fmla="val 2149"/>
                <a:gd name="f110" fmla="val 1275"/>
                <a:gd name="f111" fmla="val 1249"/>
                <a:gd name="f112" fmla="val 1094"/>
                <a:gd name="f113" fmla="val 1063"/>
                <a:gd name="f114" fmla="val 986"/>
                <a:gd name="f115" fmla="val 2132"/>
                <a:gd name="f116" fmla="val 921"/>
                <a:gd name="f117" fmla="val 860"/>
                <a:gd name="f118" fmla="val 895"/>
                <a:gd name="f119" fmla="val 934"/>
                <a:gd name="f120" fmla="val 877"/>
                <a:gd name="f121" fmla="val 1890"/>
                <a:gd name="f122" fmla="val 1708"/>
                <a:gd name="f123" fmla="val 808"/>
                <a:gd name="f124" fmla="val 1665"/>
                <a:gd name="f125" fmla="val 713"/>
                <a:gd name="f126" fmla="val 1721"/>
                <a:gd name="f127" fmla="val 670"/>
                <a:gd name="f128" fmla="val 1699"/>
                <a:gd name="f129" fmla="val 609"/>
                <a:gd name="f130" fmla="val 566"/>
                <a:gd name="f131" fmla="val 1609"/>
                <a:gd name="f132" fmla="val 562"/>
                <a:gd name="f133" fmla="val 1617"/>
                <a:gd name="f134" fmla="val 506"/>
                <a:gd name="f135" fmla="val 484"/>
                <a:gd name="f136" fmla="val 1552"/>
                <a:gd name="f137" fmla="val 432"/>
                <a:gd name="f138" fmla="val 1410"/>
                <a:gd name="f139" fmla="val 410"/>
                <a:gd name="f140" fmla="val 1319"/>
                <a:gd name="f141" fmla="val 1202"/>
                <a:gd name="f142" fmla="val 501"/>
                <a:gd name="f143" fmla="val 1159"/>
                <a:gd name="f144" fmla="val 540"/>
                <a:gd name="f145" fmla="val 1103"/>
                <a:gd name="f146" fmla="val 514"/>
                <a:gd name="f147" fmla="val 856"/>
                <a:gd name="f148" fmla="val 544"/>
                <a:gd name="f149" fmla="val 761"/>
                <a:gd name="f150" fmla="val 333"/>
                <a:gd name="f151" fmla="val 687"/>
                <a:gd name="f152" fmla="val 255"/>
                <a:gd name="f153" fmla="+- 0 0 -90"/>
                <a:gd name="f154" fmla="*/ f3 1 2171"/>
                <a:gd name="f155" fmla="*/ f4 1 2655"/>
                <a:gd name="f156" fmla="val f5"/>
                <a:gd name="f157" fmla="val f6"/>
                <a:gd name="f158" fmla="val f7"/>
                <a:gd name="f159" fmla="*/ f153 f0 1"/>
                <a:gd name="f160" fmla="+- f158 0 f156"/>
                <a:gd name="f161" fmla="+- f157 0 f156"/>
                <a:gd name="f162" fmla="*/ f159 1 f2"/>
                <a:gd name="f163" fmla="*/ f161 1 2171"/>
                <a:gd name="f164" fmla="*/ f160 1 2655"/>
                <a:gd name="f165" fmla="*/ 601 f161 1"/>
                <a:gd name="f166" fmla="*/ 134 f160 1"/>
                <a:gd name="f167" fmla="*/ 445 f161 1"/>
                <a:gd name="f168" fmla="*/ 0 f160 1"/>
                <a:gd name="f169" fmla="*/ 138 f161 1"/>
                <a:gd name="f170" fmla="*/ 168 f160 1"/>
                <a:gd name="f171" fmla="*/ 194 f161 1"/>
                <a:gd name="f172" fmla="*/ 419 f160 1"/>
                <a:gd name="f173" fmla="*/ 117 f161 1"/>
                <a:gd name="f174" fmla="*/ 627 f160 1"/>
                <a:gd name="f175" fmla="*/ 104 f161 1"/>
                <a:gd name="f176" fmla="*/ 726 f160 1"/>
                <a:gd name="f177" fmla="*/ 60 f161 1"/>
                <a:gd name="f178" fmla="*/ 847 f160 1"/>
                <a:gd name="f179" fmla="*/ 47 f161 1"/>
                <a:gd name="f180" fmla="*/ 994 f160 1"/>
                <a:gd name="f181" fmla="*/ 1167 f160 1"/>
                <a:gd name="f182" fmla="*/ 78 f161 1"/>
                <a:gd name="f183" fmla="*/ 1323 f160 1"/>
                <a:gd name="f184" fmla="*/ 142 f161 1"/>
                <a:gd name="f185" fmla="*/ 1582 f160 1"/>
                <a:gd name="f186" fmla="*/ 181 f161 1"/>
                <a:gd name="f187" fmla="*/ 1734 f160 1"/>
                <a:gd name="f188" fmla="*/ 268 f161 1"/>
                <a:gd name="f189" fmla="*/ 2032 f160 1"/>
                <a:gd name="f190" fmla="*/ 2002 f160 1"/>
                <a:gd name="f191" fmla="*/ 648 f161 1"/>
                <a:gd name="f192" fmla="*/ 1958 f160 1"/>
                <a:gd name="f193" fmla="*/ 930 f161 1"/>
                <a:gd name="f194" fmla="*/ 2274 f160 1"/>
                <a:gd name="f195" fmla="*/ 951 f161 1"/>
                <a:gd name="f196" fmla="*/ 2425 f160 1"/>
                <a:gd name="f197" fmla="*/ 882 f161 1"/>
                <a:gd name="f198" fmla="*/ 2577 f160 1"/>
                <a:gd name="f199" fmla="*/ 1137 f161 1"/>
                <a:gd name="f200" fmla="*/ 2611 f160 1"/>
                <a:gd name="f201" fmla="*/ 1289 f161 1"/>
                <a:gd name="f202" fmla="*/ 1340 f161 1"/>
                <a:gd name="f203" fmla="*/ 2482 f160 1"/>
                <a:gd name="f204" fmla="*/ 1427 f161 1"/>
                <a:gd name="f205" fmla="*/ 1505 f161 1"/>
                <a:gd name="f206" fmla="*/ 2469 f160 1"/>
                <a:gd name="f207" fmla="*/ 1730 f161 1"/>
                <a:gd name="f208" fmla="*/ 2214 f160 1"/>
                <a:gd name="f209" fmla="*/ 1946 f161 1"/>
                <a:gd name="f210" fmla="*/ 2218 f160 1"/>
                <a:gd name="f211" fmla="*/ 2041 f161 1"/>
                <a:gd name="f212" fmla="*/ 2278 f160 1"/>
                <a:gd name="f213" fmla="*/ 2080 f161 1"/>
                <a:gd name="f214" fmla="*/ 2157 f160 1"/>
                <a:gd name="f215" fmla="*/ 2093 f161 1"/>
                <a:gd name="f216" fmla="*/ 1889 f160 1"/>
                <a:gd name="f217" fmla="*/ 2141 f161 1"/>
                <a:gd name="f218" fmla="*/ 1785 f160 1"/>
                <a:gd name="f219" fmla="*/ 1972 f161 1"/>
                <a:gd name="f220" fmla="*/ 1647 f160 1"/>
                <a:gd name="f221" fmla="*/ 2115 f161 1"/>
                <a:gd name="f222" fmla="*/ 1435 f160 1"/>
                <a:gd name="f223" fmla="*/ 2171 f161 1"/>
                <a:gd name="f224" fmla="*/ 1249 f160 1"/>
                <a:gd name="f225" fmla="*/ 1063 f160 1"/>
                <a:gd name="f226" fmla="*/ 2132 f161 1"/>
                <a:gd name="f227" fmla="*/ 921 f160 1"/>
                <a:gd name="f228" fmla="*/ 895 f160 1"/>
                <a:gd name="f229" fmla="*/ 934 f160 1"/>
                <a:gd name="f230" fmla="*/ 1890 f161 1"/>
                <a:gd name="f231" fmla="*/ 1665 f161 1"/>
                <a:gd name="f232" fmla="*/ 713 f160 1"/>
                <a:gd name="f233" fmla="*/ 1699 f161 1"/>
                <a:gd name="f234" fmla="*/ 609 f160 1"/>
                <a:gd name="f235" fmla="*/ 1609 f161 1"/>
                <a:gd name="f236" fmla="*/ 562 f160 1"/>
                <a:gd name="f237" fmla="*/ 1565 f161 1"/>
                <a:gd name="f238" fmla="*/ 484 f160 1"/>
                <a:gd name="f239" fmla="*/ 1410 f161 1"/>
                <a:gd name="f240" fmla="*/ 410 f160 1"/>
                <a:gd name="f241" fmla="*/ 1202 f161 1"/>
                <a:gd name="f242" fmla="*/ 501 f160 1"/>
                <a:gd name="f243" fmla="*/ 1103 f161 1"/>
                <a:gd name="f244" fmla="*/ 514 f160 1"/>
                <a:gd name="f245" fmla="*/ 761 f161 1"/>
                <a:gd name="f246" fmla="*/ 333 f160 1"/>
                <a:gd name="f247" fmla="*/ 298 f160 1"/>
                <a:gd name="f248" fmla="+- f162 0 f1"/>
                <a:gd name="f249" fmla="*/ f165 1 2171"/>
                <a:gd name="f250" fmla="*/ f166 1 2655"/>
                <a:gd name="f251" fmla="*/ f167 1 2171"/>
                <a:gd name="f252" fmla="*/ f168 1 2655"/>
                <a:gd name="f253" fmla="*/ f169 1 2171"/>
                <a:gd name="f254" fmla="*/ f170 1 2655"/>
                <a:gd name="f255" fmla="*/ f171 1 2171"/>
                <a:gd name="f256" fmla="*/ f172 1 2655"/>
                <a:gd name="f257" fmla="*/ f173 1 2171"/>
                <a:gd name="f258" fmla="*/ f174 1 2655"/>
                <a:gd name="f259" fmla="*/ f175 1 2171"/>
                <a:gd name="f260" fmla="*/ f176 1 2655"/>
                <a:gd name="f261" fmla="*/ f177 1 2171"/>
                <a:gd name="f262" fmla="*/ f178 1 2655"/>
                <a:gd name="f263" fmla="*/ f179 1 2171"/>
                <a:gd name="f264" fmla="*/ f180 1 2655"/>
                <a:gd name="f265" fmla="*/ f181 1 2655"/>
                <a:gd name="f266" fmla="*/ f182 1 2171"/>
                <a:gd name="f267" fmla="*/ f183 1 2655"/>
                <a:gd name="f268" fmla="*/ f184 1 2171"/>
                <a:gd name="f269" fmla="*/ f185 1 2655"/>
                <a:gd name="f270" fmla="*/ f186 1 2171"/>
                <a:gd name="f271" fmla="*/ f187 1 2655"/>
                <a:gd name="f272" fmla="*/ f188 1 2171"/>
                <a:gd name="f273" fmla="*/ f189 1 2655"/>
                <a:gd name="f274" fmla="*/ f190 1 2655"/>
                <a:gd name="f275" fmla="*/ f191 1 2171"/>
                <a:gd name="f276" fmla="*/ f192 1 2655"/>
                <a:gd name="f277" fmla="*/ f193 1 2171"/>
                <a:gd name="f278" fmla="*/ f194 1 2655"/>
                <a:gd name="f279" fmla="*/ f195 1 2171"/>
                <a:gd name="f280" fmla="*/ f196 1 2655"/>
                <a:gd name="f281" fmla="*/ f197 1 2171"/>
                <a:gd name="f282" fmla="*/ f198 1 2655"/>
                <a:gd name="f283" fmla="*/ f199 1 2171"/>
                <a:gd name="f284" fmla="*/ f200 1 2655"/>
                <a:gd name="f285" fmla="*/ f201 1 2171"/>
                <a:gd name="f286" fmla="*/ f202 1 2171"/>
                <a:gd name="f287" fmla="*/ f203 1 2655"/>
                <a:gd name="f288" fmla="*/ f204 1 2171"/>
                <a:gd name="f289" fmla="*/ f205 1 2171"/>
                <a:gd name="f290" fmla="*/ f206 1 2655"/>
                <a:gd name="f291" fmla="*/ f207 1 2171"/>
                <a:gd name="f292" fmla="*/ f208 1 2655"/>
                <a:gd name="f293" fmla="*/ f209 1 2171"/>
                <a:gd name="f294" fmla="*/ f210 1 2655"/>
                <a:gd name="f295" fmla="*/ f211 1 2171"/>
                <a:gd name="f296" fmla="*/ f212 1 2655"/>
                <a:gd name="f297" fmla="*/ f213 1 2171"/>
                <a:gd name="f298" fmla="*/ f214 1 2655"/>
                <a:gd name="f299" fmla="*/ f215 1 2171"/>
                <a:gd name="f300" fmla="*/ f216 1 2655"/>
                <a:gd name="f301" fmla="*/ f217 1 2171"/>
                <a:gd name="f302" fmla="*/ f218 1 2655"/>
                <a:gd name="f303" fmla="*/ f219 1 2171"/>
                <a:gd name="f304" fmla="*/ f220 1 2655"/>
                <a:gd name="f305" fmla="*/ f221 1 2171"/>
                <a:gd name="f306" fmla="*/ f222 1 2655"/>
                <a:gd name="f307" fmla="*/ f223 1 2171"/>
                <a:gd name="f308" fmla="*/ f224 1 2655"/>
                <a:gd name="f309" fmla="*/ f225 1 2655"/>
                <a:gd name="f310" fmla="*/ f226 1 2171"/>
                <a:gd name="f311" fmla="*/ f227 1 2655"/>
                <a:gd name="f312" fmla="*/ f228 1 2655"/>
                <a:gd name="f313" fmla="*/ f229 1 2655"/>
                <a:gd name="f314" fmla="*/ f230 1 2171"/>
                <a:gd name="f315" fmla="*/ f231 1 2171"/>
                <a:gd name="f316" fmla="*/ f232 1 2655"/>
                <a:gd name="f317" fmla="*/ f233 1 2171"/>
                <a:gd name="f318" fmla="*/ f234 1 2655"/>
                <a:gd name="f319" fmla="*/ f235 1 2171"/>
                <a:gd name="f320" fmla="*/ f236 1 2655"/>
                <a:gd name="f321" fmla="*/ f237 1 2171"/>
                <a:gd name="f322" fmla="*/ f238 1 2655"/>
                <a:gd name="f323" fmla="*/ f239 1 2171"/>
                <a:gd name="f324" fmla="*/ f240 1 2655"/>
                <a:gd name="f325" fmla="*/ f241 1 2171"/>
                <a:gd name="f326" fmla="*/ f242 1 2655"/>
                <a:gd name="f327" fmla="*/ f243 1 2171"/>
                <a:gd name="f328" fmla="*/ f244 1 2655"/>
                <a:gd name="f329" fmla="*/ f245 1 2171"/>
                <a:gd name="f330" fmla="*/ f246 1 2655"/>
                <a:gd name="f331" fmla="*/ f247 1 2655"/>
                <a:gd name="f332" fmla="*/ 0 1 f163"/>
                <a:gd name="f333" fmla="*/ f157 1 f163"/>
                <a:gd name="f334" fmla="*/ 0 1 f164"/>
                <a:gd name="f335" fmla="*/ f158 1 f164"/>
                <a:gd name="f336" fmla="*/ f249 1 f163"/>
                <a:gd name="f337" fmla="*/ f250 1 f164"/>
                <a:gd name="f338" fmla="*/ f251 1 f163"/>
                <a:gd name="f339" fmla="*/ f252 1 f164"/>
                <a:gd name="f340" fmla="*/ f253 1 f163"/>
                <a:gd name="f341" fmla="*/ f254 1 f164"/>
                <a:gd name="f342" fmla="*/ f255 1 f163"/>
                <a:gd name="f343" fmla="*/ f256 1 f164"/>
                <a:gd name="f344" fmla="*/ f257 1 f163"/>
                <a:gd name="f345" fmla="*/ f258 1 f164"/>
                <a:gd name="f346" fmla="*/ f259 1 f163"/>
                <a:gd name="f347" fmla="*/ f260 1 f164"/>
                <a:gd name="f348" fmla="*/ f261 1 f163"/>
                <a:gd name="f349" fmla="*/ f262 1 f164"/>
                <a:gd name="f350" fmla="*/ f263 1 f163"/>
                <a:gd name="f351" fmla="*/ f264 1 f164"/>
                <a:gd name="f352" fmla="*/ f265 1 f164"/>
                <a:gd name="f353" fmla="*/ f266 1 f163"/>
                <a:gd name="f354" fmla="*/ f267 1 f164"/>
                <a:gd name="f355" fmla="*/ f268 1 f163"/>
                <a:gd name="f356" fmla="*/ f269 1 f164"/>
                <a:gd name="f357" fmla="*/ f270 1 f163"/>
                <a:gd name="f358" fmla="*/ f271 1 f164"/>
                <a:gd name="f359" fmla="*/ f272 1 f163"/>
                <a:gd name="f360" fmla="*/ f273 1 f164"/>
                <a:gd name="f361" fmla="*/ f274 1 f164"/>
                <a:gd name="f362" fmla="*/ f275 1 f163"/>
                <a:gd name="f363" fmla="*/ f276 1 f164"/>
                <a:gd name="f364" fmla="*/ f277 1 f163"/>
                <a:gd name="f365" fmla="*/ f278 1 f164"/>
                <a:gd name="f366" fmla="*/ f279 1 f163"/>
                <a:gd name="f367" fmla="*/ f280 1 f164"/>
                <a:gd name="f368" fmla="*/ f281 1 f163"/>
                <a:gd name="f369" fmla="*/ f282 1 f164"/>
                <a:gd name="f370" fmla="*/ f283 1 f163"/>
                <a:gd name="f371" fmla="*/ f284 1 f164"/>
                <a:gd name="f372" fmla="*/ f285 1 f163"/>
                <a:gd name="f373" fmla="*/ f286 1 f163"/>
                <a:gd name="f374" fmla="*/ f287 1 f164"/>
                <a:gd name="f375" fmla="*/ f288 1 f163"/>
                <a:gd name="f376" fmla="*/ f289 1 f163"/>
                <a:gd name="f377" fmla="*/ f290 1 f164"/>
                <a:gd name="f378" fmla="*/ f291 1 f163"/>
                <a:gd name="f379" fmla="*/ f292 1 f164"/>
                <a:gd name="f380" fmla="*/ f293 1 f163"/>
                <a:gd name="f381" fmla="*/ f294 1 f164"/>
                <a:gd name="f382" fmla="*/ f295 1 f163"/>
                <a:gd name="f383" fmla="*/ f296 1 f164"/>
                <a:gd name="f384" fmla="*/ f297 1 f163"/>
                <a:gd name="f385" fmla="*/ f298 1 f164"/>
                <a:gd name="f386" fmla="*/ f299 1 f163"/>
                <a:gd name="f387" fmla="*/ f300 1 f164"/>
                <a:gd name="f388" fmla="*/ f301 1 f163"/>
                <a:gd name="f389" fmla="*/ f302 1 f164"/>
                <a:gd name="f390" fmla="*/ f303 1 f163"/>
                <a:gd name="f391" fmla="*/ f304 1 f164"/>
                <a:gd name="f392" fmla="*/ f305 1 f163"/>
                <a:gd name="f393" fmla="*/ f306 1 f164"/>
                <a:gd name="f394" fmla="*/ f307 1 f163"/>
                <a:gd name="f395" fmla="*/ f308 1 f164"/>
                <a:gd name="f396" fmla="*/ f309 1 f164"/>
                <a:gd name="f397" fmla="*/ f310 1 f163"/>
                <a:gd name="f398" fmla="*/ f311 1 f164"/>
                <a:gd name="f399" fmla="*/ f312 1 f164"/>
                <a:gd name="f400" fmla="*/ f313 1 f164"/>
                <a:gd name="f401" fmla="*/ f314 1 f163"/>
                <a:gd name="f402" fmla="*/ f315 1 f163"/>
                <a:gd name="f403" fmla="*/ f316 1 f164"/>
                <a:gd name="f404" fmla="*/ f317 1 f163"/>
                <a:gd name="f405" fmla="*/ f318 1 f164"/>
                <a:gd name="f406" fmla="*/ f319 1 f163"/>
                <a:gd name="f407" fmla="*/ f320 1 f164"/>
                <a:gd name="f408" fmla="*/ f321 1 f163"/>
                <a:gd name="f409" fmla="*/ f322 1 f164"/>
                <a:gd name="f410" fmla="*/ f323 1 f163"/>
                <a:gd name="f411" fmla="*/ f324 1 f164"/>
                <a:gd name="f412" fmla="*/ f325 1 f163"/>
                <a:gd name="f413" fmla="*/ f326 1 f164"/>
                <a:gd name="f414" fmla="*/ f327 1 f163"/>
                <a:gd name="f415" fmla="*/ f328 1 f164"/>
                <a:gd name="f416" fmla="*/ f329 1 f163"/>
                <a:gd name="f417" fmla="*/ f330 1 f164"/>
                <a:gd name="f418" fmla="*/ f331 1 f164"/>
                <a:gd name="f419" fmla="*/ f332 f154 1"/>
                <a:gd name="f420" fmla="*/ f333 f154 1"/>
                <a:gd name="f421" fmla="*/ f335 f155 1"/>
                <a:gd name="f422" fmla="*/ f334 f155 1"/>
                <a:gd name="f423" fmla="*/ f336 f154 1"/>
                <a:gd name="f424" fmla="*/ f337 f155 1"/>
                <a:gd name="f425" fmla="*/ f338 f154 1"/>
                <a:gd name="f426" fmla="*/ f339 f155 1"/>
                <a:gd name="f427" fmla="*/ f340 f154 1"/>
                <a:gd name="f428" fmla="*/ f341 f155 1"/>
                <a:gd name="f429" fmla="*/ f342 f154 1"/>
                <a:gd name="f430" fmla="*/ f343 f155 1"/>
                <a:gd name="f431" fmla="*/ f344 f154 1"/>
                <a:gd name="f432" fmla="*/ f345 f155 1"/>
                <a:gd name="f433" fmla="*/ f346 f154 1"/>
                <a:gd name="f434" fmla="*/ f347 f155 1"/>
                <a:gd name="f435" fmla="*/ f348 f154 1"/>
                <a:gd name="f436" fmla="*/ f349 f155 1"/>
                <a:gd name="f437" fmla="*/ f350 f154 1"/>
                <a:gd name="f438" fmla="*/ f351 f155 1"/>
                <a:gd name="f439" fmla="*/ f352 f155 1"/>
                <a:gd name="f440" fmla="*/ f353 f154 1"/>
                <a:gd name="f441" fmla="*/ f354 f155 1"/>
                <a:gd name="f442" fmla="*/ f355 f154 1"/>
                <a:gd name="f443" fmla="*/ f356 f155 1"/>
                <a:gd name="f444" fmla="*/ f357 f154 1"/>
                <a:gd name="f445" fmla="*/ f358 f155 1"/>
                <a:gd name="f446" fmla="*/ f359 f154 1"/>
                <a:gd name="f447" fmla="*/ f360 f155 1"/>
                <a:gd name="f448" fmla="*/ f361 f155 1"/>
                <a:gd name="f449" fmla="*/ f362 f154 1"/>
                <a:gd name="f450" fmla="*/ f363 f155 1"/>
                <a:gd name="f451" fmla="*/ f364 f154 1"/>
                <a:gd name="f452" fmla="*/ f365 f155 1"/>
                <a:gd name="f453" fmla="*/ f366 f154 1"/>
                <a:gd name="f454" fmla="*/ f367 f155 1"/>
                <a:gd name="f455" fmla="*/ f368 f154 1"/>
                <a:gd name="f456" fmla="*/ f369 f155 1"/>
                <a:gd name="f457" fmla="*/ f370 f154 1"/>
                <a:gd name="f458" fmla="*/ f371 f155 1"/>
                <a:gd name="f459" fmla="*/ f372 f154 1"/>
                <a:gd name="f460" fmla="*/ f373 f154 1"/>
                <a:gd name="f461" fmla="*/ f374 f155 1"/>
                <a:gd name="f462" fmla="*/ f375 f154 1"/>
                <a:gd name="f463" fmla="*/ f376 f154 1"/>
                <a:gd name="f464" fmla="*/ f377 f155 1"/>
                <a:gd name="f465" fmla="*/ f378 f154 1"/>
                <a:gd name="f466" fmla="*/ f379 f155 1"/>
                <a:gd name="f467" fmla="*/ f380 f154 1"/>
                <a:gd name="f468" fmla="*/ f381 f155 1"/>
                <a:gd name="f469" fmla="*/ f382 f154 1"/>
                <a:gd name="f470" fmla="*/ f383 f155 1"/>
                <a:gd name="f471" fmla="*/ f384 f154 1"/>
                <a:gd name="f472" fmla="*/ f385 f155 1"/>
                <a:gd name="f473" fmla="*/ f386 f154 1"/>
                <a:gd name="f474" fmla="*/ f387 f155 1"/>
                <a:gd name="f475" fmla="*/ f388 f154 1"/>
                <a:gd name="f476" fmla="*/ f389 f155 1"/>
                <a:gd name="f477" fmla="*/ f390 f154 1"/>
                <a:gd name="f478" fmla="*/ f391 f155 1"/>
                <a:gd name="f479" fmla="*/ f392 f154 1"/>
                <a:gd name="f480" fmla="*/ f393 f155 1"/>
                <a:gd name="f481" fmla="*/ f394 f154 1"/>
                <a:gd name="f482" fmla="*/ f395 f155 1"/>
                <a:gd name="f483" fmla="*/ f396 f155 1"/>
                <a:gd name="f484" fmla="*/ f397 f154 1"/>
                <a:gd name="f485" fmla="*/ f398 f155 1"/>
                <a:gd name="f486" fmla="*/ f399 f155 1"/>
                <a:gd name="f487" fmla="*/ f400 f155 1"/>
                <a:gd name="f488" fmla="*/ f401 f154 1"/>
                <a:gd name="f489" fmla="*/ f402 f154 1"/>
                <a:gd name="f490" fmla="*/ f403 f155 1"/>
                <a:gd name="f491" fmla="*/ f404 f154 1"/>
                <a:gd name="f492" fmla="*/ f405 f155 1"/>
                <a:gd name="f493" fmla="*/ f406 f154 1"/>
                <a:gd name="f494" fmla="*/ f407 f155 1"/>
                <a:gd name="f495" fmla="*/ f408 f154 1"/>
                <a:gd name="f496" fmla="*/ f409 f155 1"/>
                <a:gd name="f497" fmla="*/ f410 f154 1"/>
                <a:gd name="f498" fmla="*/ f411 f155 1"/>
                <a:gd name="f499" fmla="*/ f412 f154 1"/>
                <a:gd name="f500" fmla="*/ f413 f155 1"/>
                <a:gd name="f501" fmla="*/ f414 f154 1"/>
                <a:gd name="f502" fmla="*/ f415 f155 1"/>
                <a:gd name="f503" fmla="*/ f416 f154 1"/>
                <a:gd name="f504" fmla="*/ f417 f155 1"/>
                <a:gd name="f505" fmla="*/ f418 f15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8">
                  <a:pos x="f423" y="f424"/>
                </a:cxn>
                <a:cxn ang="f248">
                  <a:pos x="f425" y="f426"/>
                </a:cxn>
                <a:cxn ang="f248">
                  <a:pos x="f427" y="f428"/>
                </a:cxn>
                <a:cxn ang="f248">
                  <a:pos x="f429" y="f430"/>
                </a:cxn>
                <a:cxn ang="f248">
                  <a:pos x="f431" y="f432"/>
                </a:cxn>
                <a:cxn ang="f248">
                  <a:pos x="f433" y="f434"/>
                </a:cxn>
                <a:cxn ang="f248">
                  <a:pos x="f435" y="f436"/>
                </a:cxn>
                <a:cxn ang="f248">
                  <a:pos x="f437" y="f438"/>
                </a:cxn>
                <a:cxn ang="f248">
                  <a:pos x="f435" y="f439"/>
                </a:cxn>
                <a:cxn ang="f248">
                  <a:pos x="f440" y="f441"/>
                </a:cxn>
                <a:cxn ang="f248">
                  <a:pos x="f442" y="f443"/>
                </a:cxn>
                <a:cxn ang="f248">
                  <a:pos x="f444" y="f445"/>
                </a:cxn>
                <a:cxn ang="f248">
                  <a:pos x="f446" y="f447"/>
                </a:cxn>
                <a:cxn ang="f248">
                  <a:pos x="f425" y="f448"/>
                </a:cxn>
                <a:cxn ang="f248">
                  <a:pos x="f449" y="f450"/>
                </a:cxn>
                <a:cxn ang="f248">
                  <a:pos x="f451" y="f452"/>
                </a:cxn>
                <a:cxn ang="f248">
                  <a:pos x="f453" y="f454"/>
                </a:cxn>
                <a:cxn ang="f248">
                  <a:pos x="f455" y="f456"/>
                </a:cxn>
                <a:cxn ang="f248">
                  <a:pos x="f457" y="f458"/>
                </a:cxn>
                <a:cxn ang="f248">
                  <a:pos x="f459" y="f456"/>
                </a:cxn>
                <a:cxn ang="f248">
                  <a:pos x="f460" y="f461"/>
                </a:cxn>
                <a:cxn ang="f248">
                  <a:pos x="f462" y="f461"/>
                </a:cxn>
                <a:cxn ang="f248">
                  <a:pos x="f463" y="f464"/>
                </a:cxn>
                <a:cxn ang="f248">
                  <a:pos x="f465" y="f466"/>
                </a:cxn>
                <a:cxn ang="f248">
                  <a:pos x="f467" y="f468"/>
                </a:cxn>
                <a:cxn ang="f248">
                  <a:pos x="f469" y="f470"/>
                </a:cxn>
                <a:cxn ang="f248">
                  <a:pos x="f471" y="f472"/>
                </a:cxn>
                <a:cxn ang="f248">
                  <a:pos x="f473" y="f474"/>
                </a:cxn>
                <a:cxn ang="f248">
                  <a:pos x="f475" y="f476"/>
                </a:cxn>
                <a:cxn ang="f248">
                  <a:pos x="f477" y="f478"/>
                </a:cxn>
                <a:cxn ang="f248">
                  <a:pos x="f479" y="f480"/>
                </a:cxn>
                <a:cxn ang="f248">
                  <a:pos x="f481" y="f482"/>
                </a:cxn>
                <a:cxn ang="f248">
                  <a:pos x="f469" y="f483"/>
                </a:cxn>
                <a:cxn ang="f248">
                  <a:pos x="f484" y="f485"/>
                </a:cxn>
                <a:cxn ang="f248">
                  <a:pos x="f469" y="f486"/>
                </a:cxn>
                <a:cxn ang="f248">
                  <a:pos x="f467" y="f487"/>
                </a:cxn>
                <a:cxn ang="f248">
                  <a:pos x="f488" y="f436"/>
                </a:cxn>
                <a:cxn ang="f248">
                  <a:pos x="f489" y="f490"/>
                </a:cxn>
                <a:cxn ang="f248">
                  <a:pos x="f491" y="f492"/>
                </a:cxn>
                <a:cxn ang="f248">
                  <a:pos x="f493" y="f494"/>
                </a:cxn>
                <a:cxn ang="f248">
                  <a:pos x="f495" y="f496"/>
                </a:cxn>
                <a:cxn ang="f248">
                  <a:pos x="f497" y="f498"/>
                </a:cxn>
                <a:cxn ang="f248">
                  <a:pos x="f499" y="f500"/>
                </a:cxn>
                <a:cxn ang="f248">
                  <a:pos x="f501" y="f502"/>
                </a:cxn>
                <a:cxn ang="f248">
                  <a:pos x="f503" y="f504"/>
                </a:cxn>
                <a:cxn ang="f248">
                  <a:pos x="f449" y="f505"/>
                </a:cxn>
              </a:cxnLst>
              <a:rect l="f419" t="f422" r="f420" b="f421"/>
              <a:pathLst>
                <a:path w="2171" h="2655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5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11" y="f27"/>
                  </a:lnTo>
                  <a:lnTo>
                    <a:pt x="f28" y="f29"/>
                  </a:lnTo>
                  <a:lnTo>
                    <a:pt x="f5" y="f30"/>
                  </a:lnTo>
                  <a:lnTo>
                    <a:pt x="f31" y="f32"/>
                  </a:lnTo>
                  <a:lnTo>
                    <a:pt x="f28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1" y="f38"/>
                  </a:lnTo>
                  <a:lnTo>
                    <a:pt x="f13" y="f39"/>
                  </a:lnTo>
                  <a:lnTo>
                    <a:pt x="f40" y="f41"/>
                  </a:lnTo>
                  <a:lnTo>
                    <a:pt x="f17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2"/>
                  </a:lnTo>
                  <a:lnTo>
                    <a:pt x="f14" y="f54"/>
                  </a:lnTo>
                  <a:lnTo>
                    <a:pt x="f24" y="f55"/>
                  </a:lnTo>
                  <a:lnTo>
                    <a:pt x="f8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65" y="f67"/>
                  </a:lnTo>
                  <a:lnTo>
                    <a:pt x="f33" y="f68"/>
                  </a:lnTo>
                  <a:lnTo>
                    <a:pt x="f69" y="f70"/>
                  </a:lnTo>
                  <a:lnTo>
                    <a:pt x="f71" y="f7"/>
                  </a:lnTo>
                  <a:lnTo>
                    <a:pt x="f72" y="f67"/>
                  </a:lnTo>
                  <a:lnTo>
                    <a:pt x="f73" y="f66"/>
                  </a:lnTo>
                  <a:lnTo>
                    <a:pt x="f74" y="f75"/>
                  </a:lnTo>
                  <a:lnTo>
                    <a:pt x="f76" y="f66"/>
                  </a:lnTo>
                  <a:lnTo>
                    <a:pt x="f77" y="f75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58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93" y="f94"/>
                  </a:lnTo>
                  <a:lnTo>
                    <a:pt x="f95" y="f96"/>
                  </a:lnTo>
                  <a:lnTo>
                    <a:pt x="f91" y="f97"/>
                  </a:lnTo>
                  <a:lnTo>
                    <a:pt x="f89" y="f9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6" y="f111"/>
                  </a:lnTo>
                  <a:lnTo>
                    <a:pt x="f91" y="f112"/>
                  </a:lnTo>
                  <a:lnTo>
                    <a:pt x="f89" y="f113"/>
                  </a:lnTo>
                  <a:lnTo>
                    <a:pt x="f95" y="f114"/>
                  </a:lnTo>
                  <a:lnTo>
                    <a:pt x="f115" y="f116"/>
                  </a:lnTo>
                  <a:lnTo>
                    <a:pt x="f91" y="f117"/>
                  </a:lnTo>
                  <a:lnTo>
                    <a:pt x="f89" y="f118"/>
                  </a:lnTo>
                  <a:lnTo>
                    <a:pt x="f88" y="f119"/>
                  </a:lnTo>
                  <a:lnTo>
                    <a:pt x="f88" y="f120"/>
                  </a:lnTo>
                  <a:lnTo>
                    <a:pt x="f121" y="f32"/>
                  </a:lnTo>
                  <a:lnTo>
                    <a:pt x="f122" y="f123"/>
                  </a:lnTo>
                  <a:lnTo>
                    <a:pt x="f124" y="f125"/>
                  </a:lnTo>
                  <a:lnTo>
                    <a:pt x="f126" y="f127"/>
                  </a:lnTo>
                  <a:lnTo>
                    <a:pt x="f128" y="f129"/>
                  </a:lnTo>
                  <a:lnTo>
                    <a:pt x="f124" y="f130"/>
                  </a:lnTo>
                  <a:lnTo>
                    <a:pt x="f131" y="f132"/>
                  </a:lnTo>
                  <a:lnTo>
                    <a:pt x="f133" y="f134"/>
                  </a:lnTo>
                  <a:lnTo>
                    <a:pt x="f106" y="f135"/>
                  </a:lnTo>
                  <a:lnTo>
                    <a:pt x="f136" y="f137"/>
                  </a:lnTo>
                  <a:lnTo>
                    <a:pt x="f138" y="f139"/>
                  </a:lnTo>
                  <a:lnTo>
                    <a:pt x="f140" y="f135"/>
                  </a:lnTo>
                  <a:lnTo>
                    <a:pt x="f141" y="f142"/>
                  </a:lnTo>
                  <a:lnTo>
                    <a:pt x="f143" y="f144"/>
                  </a:lnTo>
                  <a:lnTo>
                    <a:pt x="f145" y="f146"/>
                  </a:lnTo>
                  <a:lnTo>
                    <a:pt x="f147" y="f148"/>
                  </a:lnTo>
                  <a:lnTo>
                    <a:pt x="f149" y="f150"/>
                  </a:lnTo>
                  <a:lnTo>
                    <a:pt x="f151" y="f152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5" name="Freeform 101">
              <a:extLst>
                <a:ext uri="{FF2B5EF4-FFF2-40B4-BE49-F238E27FC236}">
                  <a16:creationId xmlns:a16="http://schemas.microsoft.com/office/drawing/2014/main" id="{6C6B407A-F5ED-416C-9639-BFDB72D28DBC}"/>
                </a:ext>
              </a:extLst>
            </p:cNvPr>
            <p:cNvSpPr/>
            <p:nvPr/>
          </p:nvSpPr>
          <p:spPr>
            <a:xfrm>
              <a:off x="10179192" y="4367357"/>
              <a:ext cx="320478" cy="45093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96"/>
                <a:gd name="f7" fmla="val 2105"/>
                <a:gd name="f8" fmla="val 329"/>
                <a:gd name="f9" fmla="val 242"/>
                <a:gd name="f10" fmla="val 320"/>
                <a:gd name="f11" fmla="val 402"/>
                <a:gd name="f12" fmla="val 259"/>
                <a:gd name="f13" fmla="val 423"/>
                <a:gd name="f14" fmla="val 216"/>
                <a:gd name="f15" fmla="val 389"/>
                <a:gd name="f16" fmla="val 91"/>
                <a:gd name="f17" fmla="val 462"/>
                <a:gd name="f18" fmla="val 69"/>
                <a:gd name="f19" fmla="val 510"/>
                <a:gd name="f20" fmla="val 121"/>
                <a:gd name="f21" fmla="val 475"/>
                <a:gd name="f22" fmla="val 160"/>
                <a:gd name="f23" fmla="val 536"/>
                <a:gd name="f24" fmla="val 164"/>
                <a:gd name="f25" fmla="val 601"/>
                <a:gd name="f26" fmla="val 678"/>
                <a:gd name="f27" fmla="val 709"/>
                <a:gd name="f28" fmla="val 199"/>
                <a:gd name="f29" fmla="val 864"/>
                <a:gd name="f30" fmla="val 177"/>
                <a:gd name="f31" fmla="val 890"/>
                <a:gd name="f32" fmla="val 143"/>
                <a:gd name="f33" fmla="val 1050"/>
                <a:gd name="f34" fmla="val 22"/>
                <a:gd name="f35" fmla="val 1180"/>
                <a:gd name="f36" fmla="val 1262"/>
                <a:gd name="f37" fmla="val 9"/>
                <a:gd name="f38" fmla="val 1318"/>
                <a:gd name="f39" fmla="val 169"/>
                <a:gd name="f40" fmla="val 1400"/>
                <a:gd name="f41" fmla="val 1474"/>
                <a:gd name="f42" fmla="val 1504"/>
                <a:gd name="f43" fmla="val 1677"/>
                <a:gd name="f44" fmla="val 108"/>
                <a:gd name="f45" fmla="val 1772"/>
                <a:gd name="f46" fmla="val 1872"/>
                <a:gd name="f47" fmla="val 1893"/>
                <a:gd name="f48" fmla="val 156"/>
                <a:gd name="f49" fmla="val 2045"/>
                <a:gd name="f50" fmla="val 207"/>
                <a:gd name="f51" fmla="val 212"/>
                <a:gd name="f52" fmla="val 268"/>
                <a:gd name="f53" fmla="val 2101"/>
                <a:gd name="f54" fmla="val 346"/>
                <a:gd name="f55" fmla="val 2014"/>
                <a:gd name="f56" fmla="val 411"/>
                <a:gd name="f57" fmla="val 2049"/>
                <a:gd name="f58" fmla="val 419"/>
                <a:gd name="f59" fmla="val 493"/>
                <a:gd name="f60" fmla="val 2097"/>
                <a:gd name="f61" fmla="val 2032"/>
                <a:gd name="f62" fmla="val 701"/>
                <a:gd name="f63" fmla="val 1906"/>
                <a:gd name="f64" fmla="val 770"/>
                <a:gd name="f65" fmla="val 1673"/>
                <a:gd name="f66" fmla="val 995"/>
                <a:gd name="f67" fmla="val 1461"/>
                <a:gd name="f68" fmla="val 982"/>
                <a:gd name="f69" fmla="val 1275"/>
                <a:gd name="f70" fmla="val 1150"/>
                <a:gd name="f71" fmla="val 1158"/>
                <a:gd name="f72" fmla="val 1375"/>
                <a:gd name="f73" fmla="val 877"/>
                <a:gd name="f74" fmla="val 1371"/>
                <a:gd name="f75" fmla="val 821"/>
                <a:gd name="f76" fmla="val 1418"/>
                <a:gd name="f77" fmla="val 782"/>
                <a:gd name="f78" fmla="val 1332"/>
                <a:gd name="f79" fmla="val 713"/>
                <a:gd name="f80" fmla="val 1349"/>
                <a:gd name="f81" fmla="val 657"/>
                <a:gd name="f82" fmla="val 1427"/>
                <a:gd name="f83" fmla="val 570"/>
                <a:gd name="f84" fmla="val 562"/>
                <a:gd name="f85" fmla="val 1453"/>
                <a:gd name="f86" fmla="val 1397"/>
                <a:gd name="f87" fmla="val 1388"/>
                <a:gd name="f88" fmla="val 289"/>
                <a:gd name="f89" fmla="val 1241"/>
                <a:gd name="f90" fmla="val 194"/>
                <a:gd name="f91" fmla="val 1224"/>
                <a:gd name="f92" fmla="val 1064"/>
                <a:gd name="f93" fmla="val 77"/>
                <a:gd name="f94" fmla="val 960"/>
                <a:gd name="f95" fmla="val 865"/>
                <a:gd name="f96" fmla="val 51"/>
                <a:gd name="f97" fmla="val 757"/>
                <a:gd name="f98" fmla="val 618"/>
                <a:gd name="f99" fmla="val 463"/>
                <a:gd name="f100" fmla="val 112"/>
                <a:gd name="f101" fmla="val 467"/>
                <a:gd name="f102" fmla="val 138"/>
                <a:gd name="f103" fmla="val 424"/>
                <a:gd name="f104" fmla="val 198"/>
                <a:gd name="f105" fmla="val 368"/>
                <a:gd name="f106" fmla="+- 0 0 -90"/>
                <a:gd name="f107" fmla="*/ f3 1 1496"/>
                <a:gd name="f108" fmla="*/ f4 1 2105"/>
                <a:gd name="f109" fmla="val f5"/>
                <a:gd name="f110" fmla="val f6"/>
                <a:gd name="f111" fmla="val f7"/>
                <a:gd name="f112" fmla="*/ f106 f0 1"/>
                <a:gd name="f113" fmla="+- f111 0 f109"/>
                <a:gd name="f114" fmla="+- f110 0 f109"/>
                <a:gd name="f115" fmla="*/ f112 1 f2"/>
                <a:gd name="f116" fmla="*/ f114 1 1496"/>
                <a:gd name="f117" fmla="*/ f113 1 2105"/>
                <a:gd name="f118" fmla="*/ 329 f114 1"/>
                <a:gd name="f119" fmla="*/ 242 f113 1"/>
                <a:gd name="f120" fmla="*/ 320 f114 1"/>
                <a:gd name="f121" fmla="*/ 402 f113 1"/>
                <a:gd name="f122" fmla="*/ 259 f114 1"/>
                <a:gd name="f123" fmla="*/ 423 f113 1"/>
                <a:gd name="f124" fmla="*/ 216 f114 1"/>
                <a:gd name="f125" fmla="*/ 389 f113 1"/>
                <a:gd name="f126" fmla="*/ 91 f114 1"/>
                <a:gd name="f127" fmla="*/ 462 f113 1"/>
                <a:gd name="f128" fmla="*/ 69 f114 1"/>
                <a:gd name="f129" fmla="*/ 510 f113 1"/>
                <a:gd name="f130" fmla="*/ 121 f114 1"/>
                <a:gd name="f131" fmla="*/ 475 f113 1"/>
                <a:gd name="f132" fmla="*/ 160 f114 1"/>
                <a:gd name="f133" fmla="*/ 536 f113 1"/>
                <a:gd name="f134" fmla="*/ 164 f114 1"/>
                <a:gd name="f135" fmla="*/ 601 f113 1"/>
                <a:gd name="f136" fmla="*/ 678 f113 1"/>
                <a:gd name="f137" fmla="*/ 709 f113 1"/>
                <a:gd name="f138" fmla="*/ 199 f114 1"/>
                <a:gd name="f139" fmla="*/ 864 f113 1"/>
                <a:gd name="f140" fmla="*/ 177 f114 1"/>
                <a:gd name="f141" fmla="*/ 890 f113 1"/>
                <a:gd name="f142" fmla="*/ 143 f114 1"/>
                <a:gd name="f143" fmla="*/ 1050 f113 1"/>
                <a:gd name="f144" fmla="*/ 22 f114 1"/>
                <a:gd name="f145" fmla="*/ 1180 f113 1"/>
                <a:gd name="f146" fmla="*/ 0 f114 1"/>
                <a:gd name="f147" fmla="*/ 1262 f113 1"/>
                <a:gd name="f148" fmla="*/ 9 f114 1"/>
                <a:gd name="f149" fmla="*/ 1318 f113 1"/>
                <a:gd name="f150" fmla="*/ 169 f114 1"/>
                <a:gd name="f151" fmla="*/ 1400 f113 1"/>
                <a:gd name="f152" fmla="*/ 1474 f113 1"/>
                <a:gd name="f153" fmla="*/ 1504 f113 1"/>
                <a:gd name="f154" fmla="*/ 1677 f113 1"/>
                <a:gd name="f155" fmla="*/ 108 f114 1"/>
                <a:gd name="f156" fmla="*/ 1772 f113 1"/>
                <a:gd name="f157" fmla="*/ 1872 f113 1"/>
                <a:gd name="f158" fmla="*/ 1893 f113 1"/>
                <a:gd name="f159" fmla="*/ 156 f114 1"/>
                <a:gd name="f160" fmla="*/ 2045 f113 1"/>
                <a:gd name="f161" fmla="*/ 207 f114 1"/>
                <a:gd name="f162" fmla="*/ 212 f114 1"/>
                <a:gd name="f163" fmla="*/ 2105 f113 1"/>
                <a:gd name="f164" fmla="*/ 268 f114 1"/>
                <a:gd name="f165" fmla="*/ 2101 f113 1"/>
                <a:gd name="f166" fmla="*/ 346 f114 1"/>
                <a:gd name="f167" fmla="*/ 2014 f113 1"/>
                <a:gd name="f168" fmla="*/ 411 f114 1"/>
                <a:gd name="f169" fmla="*/ 2049 f113 1"/>
                <a:gd name="f170" fmla="*/ 419 f114 1"/>
                <a:gd name="f171" fmla="*/ 493 f114 1"/>
                <a:gd name="f172" fmla="*/ 2097 f113 1"/>
                <a:gd name="f173" fmla="*/ 601 f114 1"/>
                <a:gd name="f174" fmla="*/ 2032 f113 1"/>
                <a:gd name="f175" fmla="*/ 701 f114 1"/>
                <a:gd name="f176" fmla="*/ 1906 f113 1"/>
                <a:gd name="f177" fmla="*/ 770 f114 1"/>
                <a:gd name="f178" fmla="*/ 1673 f113 1"/>
                <a:gd name="f179" fmla="*/ 995 f114 1"/>
                <a:gd name="f180" fmla="*/ 1461 f113 1"/>
                <a:gd name="f181" fmla="*/ 982 f114 1"/>
                <a:gd name="f182" fmla="*/ 1275 f113 1"/>
                <a:gd name="f183" fmla="*/ 1150 f114 1"/>
                <a:gd name="f184" fmla="*/ 1158 f113 1"/>
                <a:gd name="f185" fmla="*/ 1375 f114 1"/>
                <a:gd name="f186" fmla="*/ 877 f113 1"/>
                <a:gd name="f187" fmla="*/ 1371 f114 1"/>
                <a:gd name="f188" fmla="*/ 821 f113 1"/>
                <a:gd name="f189" fmla="*/ 1418 f114 1"/>
                <a:gd name="f190" fmla="*/ 782 f113 1"/>
                <a:gd name="f191" fmla="*/ 1332 f114 1"/>
                <a:gd name="f192" fmla="*/ 713 f113 1"/>
                <a:gd name="f193" fmla="*/ 1349 f114 1"/>
                <a:gd name="f194" fmla="*/ 657 f113 1"/>
                <a:gd name="f195" fmla="*/ 1427 f114 1"/>
                <a:gd name="f196" fmla="*/ 570 f113 1"/>
                <a:gd name="f197" fmla="*/ 1496 f114 1"/>
                <a:gd name="f198" fmla="*/ 562 f113 1"/>
                <a:gd name="f199" fmla="*/ 1453 f114 1"/>
                <a:gd name="f200" fmla="*/ 1397 f114 1"/>
                <a:gd name="f201" fmla="*/ 1388 f114 1"/>
                <a:gd name="f202" fmla="*/ 289 f113 1"/>
                <a:gd name="f203" fmla="*/ 1241 f114 1"/>
                <a:gd name="f204" fmla="*/ 194 f113 1"/>
                <a:gd name="f205" fmla="*/ 1224 f114 1"/>
                <a:gd name="f206" fmla="*/ 207 f113 1"/>
                <a:gd name="f207" fmla="*/ 1064 f114 1"/>
                <a:gd name="f208" fmla="*/ 77 f113 1"/>
                <a:gd name="f209" fmla="*/ 960 f114 1"/>
                <a:gd name="f210" fmla="*/ 121 f113 1"/>
                <a:gd name="f211" fmla="*/ 865 f114 1"/>
                <a:gd name="f212" fmla="*/ 51 f113 1"/>
                <a:gd name="f213" fmla="*/ 757 f114 1"/>
                <a:gd name="f214" fmla="*/ 618 f114 1"/>
                <a:gd name="f215" fmla="*/ 0 f113 1"/>
                <a:gd name="f216" fmla="*/ 463 f114 1"/>
                <a:gd name="f217" fmla="*/ 108 f113 1"/>
                <a:gd name="f218" fmla="*/ 112 f113 1"/>
                <a:gd name="f219" fmla="*/ 467 f114 1"/>
                <a:gd name="f220" fmla="*/ 138 f113 1"/>
                <a:gd name="f221" fmla="*/ 424 f114 1"/>
                <a:gd name="f222" fmla="*/ 198 f113 1"/>
                <a:gd name="f223" fmla="*/ 368 f114 1"/>
                <a:gd name="f224" fmla="+- f115 0 f1"/>
                <a:gd name="f225" fmla="*/ f118 1 1496"/>
                <a:gd name="f226" fmla="*/ f119 1 2105"/>
                <a:gd name="f227" fmla="*/ f120 1 1496"/>
                <a:gd name="f228" fmla="*/ f121 1 2105"/>
                <a:gd name="f229" fmla="*/ f122 1 1496"/>
                <a:gd name="f230" fmla="*/ f123 1 2105"/>
                <a:gd name="f231" fmla="*/ f124 1 1496"/>
                <a:gd name="f232" fmla="*/ f125 1 2105"/>
                <a:gd name="f233" fmla="*/ f126 1 1496"/>
                <a:gd name="f234" fmla="*/ f127 1 2105"/>
                <a:gd name="f235" fmla="*/ f128 1 1496"/>
                <a:gd name="f236" fmla="*/ f129 1 2105"/>
                <a:gd name="f237" fmla="*/ f130 1 1496"/>
                <a:gd name="f238" fmla="*/ f131 1 2105"/>
                <a:gd name="f239" fmla="*/ f132 1 1496"/>
                <a:gd name="f240" fmla="*/ f133 1 2105"/>
                <a:gd name="f241" fmla="*/ f134 1 1496"/>
                <a:gd name="f242" fmla="*/ f135 1 2105"/>
                <a:gd name="f243" fmla="*/ f136 1 2105"/>
                <a:gd name="f244" fmla="*/ f137 1 2105"/>
                <a:gd name="f245" fmla="*/ f138 1 1496"/>
                <a:gd name="f246" fmla="*/ f139 1 2105"/>
                <a:gd name="f247" fmla="*/ f140 1 1496"/>
                <a:gd name="f248" fmla="*/ f141 1 2105"/>
                <a:gd name="f249" fmla="*/ f142 1 1496"/>
                <a:gd name="f250" fmla="*/ f143 1 2105"/>
                <a:gd name="f251" fmla="*/ f144 1 1496"/>
                <a:gd name="f252" fmla="*/ f145 1 2105"/>
                <a:gd name="f253" fmla="*/ f146 1 1496"/>
                <a:gd name="f254" fmla="*/ f147 1 2105"/>
                <a:gd name="f255" fmla="*/ f148 1 1496"/>
                <a:gd name="f256" fmla="*/ f149 1 2105"/>
                <a:gd name="f257" fmla="*/ f150 1 1496"/>
                <a:gd name="f258" fmla="*/ f151 1 2105"/>
                <a:gd name="f259" fmla="*/ f152 1 2105"/>
                <a:gd name="f260" fmla="*/ f153 1 2105"/>
                <a:gd name="f261" fmla="*/ f154 1 2105"/>
                <a:gd name="f262" fmla="*/ f155 1 1496"/>
                <a:gd name="f263" fmla="*/ f156 1 2105"/>
                <a:gd name="f264" fmla="*/ f157 1 2105"/>
                <a:gd name="f265" fmla="*/ f158 1 2105"/>
                <a:gd name="f266" fmla="*/ f159 1 1496"/>
                <a:gd name="f267" fmla="*/ f160 1 2105"/>
                <a:gd name="f268" fmla="*/ f161 1 1496"/>
                <a:gd name="f269" fmla="*/ f162 1 1496"/>
                <a:gd name="f270" fmla="*/ f163 1 2105"/>
                <a:gd name="f271" fmla="*/ f164 1 1496"/>
                <a:gd name="f272" fmla="*/ f165 1 2105"/>
                <a:gd name="f273" fmla="*/ f166 1 1496"/>
                <a:gd name="f274" fmla="*/ f167 1 2105"/>
                <a:gd name="f275" fmla="*/ f168 1 1496"/>
                <a:gd name="f276" fmla="*/ f169 1 2105"/>
                <a:gd name="f277" fmla="*/ f170 1 1496"/>
                <a:gd name="f278" fmla="*/ f171 1 1496"/>
                <a:gd name="f279" fmla="*/ f172 1 2105"/>
                <a:gd name="f280" fmla="*/ f173 1 1496"/>
                <a:gd name="f281" fmla="*/ f174 1 2105"/>
                <a:gd name="f282" fmla="*/ f175 1 1496"/>
                <a:gd name="f283" fmla="*/ f176 1 2105"/>
                <a:gd name="f284" fmla="*/ f177 1 1496"/>
                <a:gd name="f285" fmla="*/ f178 1 2105"/>
                <a:gd name="f286" fmla="*/ f179 1 1496"/>
                <a:gd name="f287" fmla="*/ f180 1 2105"/>
                <a:gd name="f288" fmla="*/ f181 1 1496"/>
                <a:gd name="f289" fmla="*/ f182 1 2105"/>
                <a:gd name="f290" fmla="*/ f183 1 1496"/>
                <a:gd name="f291" fmla="*/ f184 1 2105"/>
                <a:gd name="f292" fmla="*/ f185 1 1496"/>
                <a:gd name="f293" fmla="*/ f186 1 2105"/>
                <a:gd name="f294" fmla="*/ f187 1 1496"/>
                <a:gd name="f295" fmla="*/ f188 1 2105"/>
                <a:gd name="f296" fmla="*/ f189 1 1496"/>
                <a:gd name="f297" fmla="*/ f190 1 2105"/>
                <a:gd name="f298" fmla="*/ f191 1 1496"/>
                <a:gd name="f299" fmla="*/ f192 1 2105"/>
                <a:gd name="f300" fmla="*/ f193 1 1496"/>
                <a:gd name="f301" fmla="*/ f194 1 2105"/>
                <a:gd name="f302" fmla="*/ f195 1 1496"/>
                <a:gd name="f303" fmla="*/ f196 1 2105"/>
                <a:gd name="f304" fmla="*/ f197 1 1496"/>
                <a:gd name="f305" fmla="*/ f198 1 2105"/>
                <a:gd name="f306" fmla="*/ f199 1 1496"/>
                <a:gd name="f307" fmla="*/ f200 1 1496"/>
                <a:gd name="f308" fmla="*/ f201 1 1496"/>
                <a:gd name="f309" fmla="*/ f202 1 2105"/>
                <a:gd name="f310" fmla="*/ f203 1 1496"/>
                <a:gd name="f311" fmla="*/ f204 1 2105"/>
                <a:gd name="f312" fmla="*/ f205 1 1496"/>
                <a:gd name="f313" fmla="*/ f206 1 2105"/>
                <a:gd name="f314" fmla="*/ f207 1 1496"/>
                <a:gd name="f315" fmla="*/ f208 1 2105"/>
                <a:gd name="f316" fmla="*/ f209 1 1496"/>
                <a:gd name="f317" fmla="*/ f210 1 2105"/>
                <a:gd name="f318" fmla="*/ f211 1 1496"/>
                <a:gd name="f319" fmla="*/ f212 1 2105"/>
                <a:gd name="f320" fmla="*/ f213 1 1496"/>
                <a:gd name="f321" fmla="*/ f214 1 1496"/>
                <a:gd name="f322" fmla="*/ f215 1 2105"/>
                <a:gd name="f323" fmla="*/ f216 1 1496"/>
                <a:gd name="f324" fmla="*/ f217 1 2105"/>
                <a:gd name="f325" fmla="*/ f218 1 2105"/>
                <a:gd name="f326" fmla="*/ f219 1 1496"/>
                <a:gd name="f327" fmla="*/ f220 1 2105"/>
                <a:gd name="f328" fmla="*/ f221 1 1496"/>
                <a:gd name="f329" fmla="*/ f222 1 2105"/>
                <a:gd name="f330" fmla="*/ f223 1 1496"/>
                <a:gd name="f331" fmla="*/ 0 1 f116"/>
                <a:gd name="f332" fmla="*/ f110 1 f116"/>
                <a:gd name="f333" fmla="*/ 0 1 f117"/>
                <a:gd name="f334" fmla="*/ f111 1 f117"/>
                <a:gd name="f335" fmla="*/ f225 1 f116"/>
                <a:gd name="f336" fmla="*/ f226 1 f117"/>
                <a:gd name="f337" fmla="*/ f227 1 f116"/>
                <a:gd name="f338" fmla="*/ f228 1 f117"/>
                <a:gd name="f339" fmla="*/ f229 1 f116"/>
                <a:gd name="f340" fmla="*/ f230 1 f117"/>
                <a:gd name="f341" fmla="*/ f231 1 f116"/>
                <a:gd name="f342" fmla="*/ f232 1 f117"/>
                <a:gd name="f343" fmla="*/ f233 1 f116"/>
                <a:gd name="f344" fmla="*/ f234 1 f117"/>
                <a:gd name="f345" fmla="*/ f235 1 f116"/>
                <a:gd name="f346" fmla="*/ f236 1 f117"/>
                <a:gd name="f347" fmla="*/ f237 1 f116"/>
                <a:gd name="f348" fmla="*/ f238 1 f117"/>
                <a:gd name="f349" fmla="*/ f239 1 f116"/>
                <a:gd name="f350" fmla="*/ f240 1 f117"/>
                <a:gd name="f351" fmla="*/ f241 1 f116"/>
                <a:gd name="f352" fmla="*/ f242 1 f117"/>
                <a:gd name="f353" fmla="*/ f243 1 f117"/>
                <a:gd name="f354" fmla="*/ f244 1 f117"/>
                <a:gd name="f355" fmla="*/ f245 1 f116"/>
                <a:gd name="f356" fmla="*/ f246 1 f117"/>
                <a:gd name="f357" fmla="*/ f247 1 f116"/>
                <a:gd name="f358" fmla="*/ f248 1 f117"/>
                <a:gd name="f359" fmla="*/ f249 1 f116"/>
                <a:gd name="f360" fmla="*/ f250 1 f117"/>
                <a:gd name="f361" fmla="*/ f251 1 f116"/>
                <a:gd name="f362" fmla="*/ f252 1 f117"/>
                <a:gd name="f363" fmla="*/ f253 1 f116"/>
                <a:gd name="f364" fmla="*/ f254 1 f117"/>
                <a:gd name="f365" fmla="*/ f255 1 f116"/>
                <a:gd name="f366" fmla="*/ f256 1 f117"/>
                <a:gd name="f367" fmla="*/ f257 1 f116"/>
                <a:gd name="f368" fmla="*/ f258 1 f117"/>
                <a:gd name="f369" fmla="*/ f259 1 f117"/>
                <a:gd name="f370" fmla="*/ f260 1 f117"/>
                <a:gd name="f371" fmla="*/ f261 1 f117"/>
                <a:gd name="f372" fmla="*/ f262 1 f116"/>
                <a:gd name="f373" fmla="*/ f263 1 f117"/>
                <a:gd name="f374" fmla="*/ f264 1 f117"/>
                <a:gd name="f375" fmla="*/ f265 1 f117"/>
                <a:gd name="f376" fmla="*/ f266 1 f116"/>
                <a:gd name="f377" fmla="*/ f267 1 f117"/>
                <a:gd name="f378" fmla="*/ f268 1 f116"/>
                <a:gd name="f379" fmla="*/ f269 1 f116"/>
                <a:gd name="f380" fmla="*/ f270 1 f117"/>
                <a:gd name="f381" fmla="*/ f271 1 f116"/>
                <a:gd name="f382" fmla="*/ f272 1 f117"/>
                <a:gd name="f383" fmla="*/ f273 1 f116"/>
                <a:gd name="f384" fmla="*/ f274 1 f117"/>
                <a:gd name="f385" fmla="*/ f275 1 f116"/>
                <a:gd name="f386" fmla="*/ f276 1 f117"/>
                <a:gd name="f387" fmla="*/ f277 1 f116"/>
                <a:gd name="f388" fmla="*/ f278 1 f116"/>
                <a:gd name="f389" fmla="*/ f279 1 f117"/>
                <a:gd name="f390" fmla="*/ f280 1 f116"/>
                <a:gd name="f391" fmla="*/ f281 1 f117"/>
                <a:gd name="f392" fmla="*/ f282 1 f116"/>
                <a:gd name="f393" fmla="*/ f283 1 f117"/>
                <a:gd name="f394" fmla="*/ f284 1 f116"/>
                <a:gd name="f395" fmla="*/ f285 1 f117"/>
                <a:gd name="f396" fmla="*/ f286 1 f116"/>
                <a:gd name="f397" fmla="*/ f287 1 f117"/>
                <a:gd name="f398" fmla="*/ f288 1 f116"/>
                <a:gd name="f399" fmla="*/ f289 1 f117"/>
                <a:gd name="f400" fmla="*/ f290 1 f116"/>
                <a:gd name="f401" fmla="*/ f291 1 f117"/>
                <a:gd name="f402" fmla="*/ f292 1 f116"/>
                <a:gd name="f403" fmla="*/ f293 1 f117"/>
                <a:gd name="f404" fmla="*/ f294 1 f116"/>
                <a:gd name="f405" fmla="*/ f295 1 f117"/>
                <a:gd name="f406" fmla="*/ f296 1 f116"/>
                <a:gd name="f407" fmla="*/ f297 1 f117"/>
                <a:gd name="f408" fmla="*/ f298 1 f116"/>
                <a:gd name="f409" fmla="*/ f299 1 f117"/>
                <a:gd name="f410" fmla="*/ f300 1 f116"/>
                <a:gd name="f411" fmla="*/ f301 1 f117"/>
                <a:gd name="f412" fmla="*/ f302 1 f116"/>
                <a:gd name="f413" fmla="*/ f303 1 f117"/>
                <a:gd name="f414" fmla="*/ f304 1 f116"/>
                <a:gd name="f415" fmla="*/ f305 1 f117"/>
                <a:gd name="f416" fmla="*/ f306 1 f116"/>
                <a:gd name="f417" fmla="*/ f307 1 f116"/>
                <a:gd name="f418" fmla="*/ f308 1 f116"/>
                <a:gd name="f419" fmla="*/ f309 1 f117"/>
                <a:gd name="f420" fmla="*/ f310 1 f116"/>
                <a:gd name="f421" fmla="*/ f311 1 f117"/>
                <a:gd name="f422" fmla="*/ f312 1 f116"/>
                <a:gd name="f423" fmla="*/ f313 1 f117"/>
                <a:gd name="f424" fmla="*/ f314 1 f116"/>
                <a:gd name="f425" fmla="*/ f315 1 f117"/>
                <a:gd name="f426" fmla="*/ f316 1 f116"/>
                <a:gd name="f427" fmla="*/ f317 1 f117"/>
                <a:gd name="f428" fmla="*/ f318 1 f116"/>
                <a:gd name="f429" fmla="*/ f319 1 f117"/>
                <a:gd name="f430" fmla="*/ f320 1 f116"/>
                <a:gd name="f431" fmla="*/ f321 1 f116"/>
                <a:gd name="f432" fmla="*/ f322 1 f117"/>
                <a:gd name="f433" fmla="*/ f323 1 f116"/>
                <a:gd name="f434" fmla="*/ f324 1 f117"/>
                <a:gd name="f435" fmla="*/ f325 1 f117"/>
                <a:gd name="f436" fmla="*/ f326 1 f116"/>
                <a:gd name="f437" fmla="*/ f327 1 f117"/>
                <a:gd name="f438" fmla="*/ f328 1 f116"/>
                <a:gd name="f439" fmla="*/ f329 1 f117"/>
                <a:gd name="f440" fmla="*/ f330 1 f116"/>
                <a:gd name="f441" fmla="*/ f331 f107 1"/>
                <a:gd name="f442" fmla="*/ f332 f107 1"/>
                <a:gd name="f443" fmla="*/ f334 f108 1"/>
                <a:gd name="f444" fmla="*/ f333 f108 1"/>
                <a:gd name="f445" fmla="*/ f335 f107 1"/>
                <a:gd name="f446" fmla="*/ f336 f108 1"/>
                <a:gd name="f447" fmla="*/ f337 f107 1"/>
                <a:gd name="f448" fmla="*/ f338 f108 1"/>
                <a:gd name="f449" fmla="*/ f339 f107 1"/>
                <a:gd name="f450" fmla="*/ f340 f108 1"/>
                <a:gd name="f451" fmla="*/ f341 f107 1"/>
                <a:gd name="f452" fmla="*/ f342 f108 1"/>
                <a:gd name="f453" fmla="*/ f343 f107 1"/>
                <a:gd name="f454" fmla="*/ f344 f108 1"/>
                <a:gd name="f455" fmla="*/ f345 f107 1"/>
                <a:gd name="f456" fmla="*/ f346 f108 1"/>
                <a:gd name="f457" fmla="*/ f347 f107 1"/>
                <a:gd name="f458" fmla="*/ f348 f108 1"/>
                <a:gd name="f459" fmla="*/ f349 f107 1"/>
                <a:gd name="f460" fmla="*/ f350 f108 1"/>
                <a:gd name="f461" fmla="*/ f351 f107 1"/>
                <a:gd name="f462" fmla="*/ f352 f108 1"/>
                <a:gd name="f463" fmla="*/ f353 f108 1"/>
                <a:gd name="f464" fmla="*/ f354 f108 1"/>
                <a:gd name="f465" fmla="*/ f355 f107 1"/>
                <a:gd name="f466" fmla="*/ f356 f108 1"/>
                <a:gd name="f467" fmla="*/ f357 f107 1"/>
                <a:gd name="f468" fmla="*/ f358 f108 1"/>
                <a:gd name="f469" fmla="*/ f359 f107 1"/>
                <a:gd name="f470" fmla="*/ f360 f108 1"/>
                <a:gd name="f471" fmla="*/ f361 f107 1"/>
                <a:gd name="f472" fmla="*/ f362 f108 1"/>
                <a:gd name="f473" fmla="*/ f363 f107 1"/>
                <a:gd name="f474" fmla="*/ f364 f108 1"/>
                <a:gd name="f475" fmla="*/ f365 f107 1"/>
                <a:gd name="f476" fmla="*/ f366 f108 1"/>
                <a:gd name="f477" fmla="*/ f367 f107 1"/>
                <a:gd name="f478" fmla="*/ f368 f108 1"/>
                <a:gd name="f479" fmla="*/ f369 f108 1"/>
                <a:gd name="f480" fmla="*/ f370 f108 1"/>
                <a:gd name="f481" fmla="*/ f371 f108 1"/>
                <a:gd name="f482" fmla="*/ f372 f107 1"/>
                <a:gd name="f483" fmla="*/ f373 f108 1"/>
                <a:gd name="f484" fmla="*/ f374 f108 1"/>
                <a:gd name="f485" fmla="*/ f375 f108 1"/>
                <a:gd name="f486" fmla="*/ f376 f107 1"/>
                <a:gd name="f487" fmla="*/ f377 f108 1"/>
                <a:gd name="f488" fmla="*/ f378 f107 1"/>
                <a:gd name="f489" fmla="*/ f379 f107 1"/>
                <a:gd name="f490" fmla="*/ f380 f108 1"/>
                <a:gd name="f491" fmla="*/ f381 f107 1"/>
                <a:gd name="f492" fmla="*/ f382 f108 1"/>
                <a:gd name="f493" fmla="*/ f383 f107 1"/>
                <a:gd name="f494" fmla="*/ f384 f108 1"/>
                <a:gd name="f495" fmla="*/ f385 f107 1"/>
                <a:gd name="f496" fmla="*/ f386 f108 1"/>
                <a:gd name="f497" fmla="*/ f387 f107 1"/>
                <a:gd name="f498" fmla="*/ f388 f107 1"/>
                <a:gd name="f499" fmla="*/ f389 f108 1"/>
                <a:gd name="f500" fmla="*/ f390 f107 1"/>
                <a:gd name="f501" fmla="*/ f391 f108 1"/>
                <a:gd name="f502" fmla="*/ f392 f107 1"/>
                <a:gd name="f503" fmla="*/ f393 f108 1"/>
                <a:gd name="f504" fmla="*/ f394 f107 1"/>
                <a:gd name="f505" fmla="*/ f395 f108 1"/>
                <a:gd name="f506" fmla="*/ f396 f107 1"/>
                <a:gd name="f507" fmla="*/ f397 f108 1"/>
                <a:gd name="f508" fmla="*/ f398 f107 1"/>
                <a:gd name="f509" fmla="*/ f399 f108 1"/>
                <a:gd name="f510" fmla="*/ f400 f107 1"/>
                <a:gd name="f511" fmla="*/ f401 f108 1"/>
                <a:gd name="f512" fmla="*/ f402 f107 1"/>
                <a:gd name="f513" fmla="*/ f403 f108 1"/>
                <a:gd name="f514" fmla="*/ f404 f107 1"/>
                <a:gd name="f515" fmla="*/ f405 f108 1"/>
                <a:gd name="f516" fmla="*/ f406 f107 1"/>
                <a:gd name="f517" fmla="*/ f407 f108 1"/>
                <a:gd name="f518" fmla="*/ f408 f107 1"/>
                <a:gd name="f519" fmla="*/ f409 f108 1"/>
                <a:gd name="f520" fmla="*/ f410 f107 1"/>
                <a:gd name="f521" fmla="*/ f411 f108 1"/>
                <a:gd name="f522" fmla="*/ f412 f107 1"/>
                <a:gd name="f523" fmla="*/ f413 f108 1"/>
                <a:gd name="f524" fmla="*/ f414 f107 1"/>
                <a:gd name="f525" fmla="*/ f415 f108 1"/>
                <a:gd name="f526" fmla="*/ f416 f107 1"/>
                <a:gd name="f527" fmla="*/ f417 f107 1"/>
                <a:gd name="f528" fmla="*/ f418 f107 1"/>
                <a:gd name="f529" fmla="*/ f419 f108 1"/>
                <a:gd name="f530" fmla="*/ f420 f107 1"/>
                <a:gd name="f531" fmla="*/ f421 f108 1"/>
                <a:gd name="f532" fmla="*/ f422 f107 1"/>
                <a:gd name="f533" fmla="*/ f423 f108 1"/>
                <a:gd name="f534" fmla="*/ f424 f107 1"/>
                <a:gd name="f535" fmla="*/ f425 f108 1"/>
                <a:gd name="f536" fmla="*/ f426 f107 1"/>
                <a:gd name="f537" fmla="*/ f427 f108 1"/>
                <a:gd name="f538" fmla="*/ f428 f107 1"/>
                <a:gd name="f539" fmla="*/ f429 f108 1"/>
                <a:gd name="f540" fmla="*/ f430 f107 1"/>
                <a:gd name="f541" fmla="*/ f431 f107 1"/>
                <a:gd name="f542" fmla="*/ f432 f108 1"/>
                <a:gd name="f543" fmla="*/ f433 f107 1"/>
                <a:gd name="f544" fmla="*/ f434 f108 1"/>
                <a:gd name="f545" fmla="*/ f435 f108 1"/>
                <a:gd name="f546" fmla="*/ f436 f107 1"/>
                <a:gd name="f547" fmla="*/ f437 f108 1"/>
                <a:gd name="f548" fmla="*/ f438 f107 1"/>
                <a:gd name="f549" fmla="*/ f439 f108 1"/>
                <a:gd name="f550" fmla="*/ f440 f10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24">
                  <a:pos x="f445" y="f446"/>
                </a:cxn>
                <a:cxn ang="f224">
                  <a:pos x="f447" y="f448"/>
                </a:cxn>
                <a:cxn ang="f224">
                  <a:pos x="f449" y="f450"/>
                </a:cxn>
                <a:cxn ang="f224">
                  <a:pos x="f451" y="f452"/>
                </a:cxn>
                <a:cxn ang="f224">
                  <a:pos x="f453" y="f454"/>
                </a:cxn>
                <a:cxn ang="f224">
                  <a:pos x="f455" y="f456"/>
                </a:cxn>
                <a:cxn ang="f224">
                  <a:pos x="f457" y="f458"/>
                </a:cxn>
                <a:cxn ang="f224">
                  <a:pos x="f459" y="f460"/>
                </a:cxn>
                <a:cxn ang="f224">
                  <a:pos x="f461" y="f462"/>
                </a:cxn>
                <a:cxn ang="f224">
                  <a:pos x="f455" y="f463"/>
                </a:cxn>
                <a:cxn ang="f224">
                  <a:pos x="f457" y="f464"/>
                </a:cxn>
                <a:cxn ang="f224">
                  <a:pos x="f465" y="f466"/>
                </a:cxn>
                <a:cxn ang="f224">
                  <a:pos x="f467" y="f468"/>
                </a:cxn>
                <a:cxn ang="f224">
                  <a:pos x="f469" y="f470"/>
                </a:cxn>
                <a:cxn ang="f224">
                  <a:pos x="f471" y="f472"/>
                </a:cxn>
                <a:cxn ang="f224">
                  <a:pos x="f473" y="f474"/>
                </a:cxn>
                <a:cxn ang="f224">
                  <a:pos x="f475" y="f476"/>
                </a:cxn>
                <a:cxn ang="f224">
                  <a:pos x="f477" y="f478"/>
                </a:cxn>
                <a:cxn ang="f224">
                  <a:pos x="f455" y="f479"/>
                </a:cxn>
                <a:cxn ang="f224">
                  <a:pos x="f457" y="f480"/>
                </a:cxn>
                <a:cxn ang="f224">
                  <a:pos x="f461" y="f481"/>
                </a:cxn>
                <a:cxn ang="f224">
                  <a:pos x="f482" y="f483"/>
                </a:cxn>
                <a:cxn ang="f224">
                  <a:pos x="f457" y="f484"/>
                </a:cxn>
                <a:cxn ang="f224">
                  <a:pos x="f455" y="f485"/>
                </a:cxn>
                <a:cxn ang="f224">
                  <a:pos x="f455" y="f485"/>
                </a:cxn>
                <a:cxn ang="f224">
                  <a:pos x="f486" y="f487"/>
                </a:cxn>
                <a:cxn ang="f224">
                  <a:pos x="f488" y="f487"/>
                </a:cxn>
                <a:cxn ang="f224">
                  <a:pos x="f489" y="f490"/>
                </a:cxn>
                <a:cxn ang="f224">
                  <a:pos x="f491" y="f492"/>
                </a:cxn>
                <a:cxn ang="f224">
                  <a:pos x="f493" y="f494"/>
                </a:cxn>
                <a:cxn ang="f224">
                  <a:pos x="f495" y="f496"/>
                </a:cxn>
                <a:cxn ang="f224">
                  <a:pos x="f497" y="f492"/>
                </a:cxn>
                <a:cxn ang="f224">
                  <a:pos x="f498" y="f499"/>
                </a:cxn>
                <a:cxn ang="f224">
                  <a:pos x="f500" y="f501"/>
                </a:cxn>
                <a:cxn ang="f224">
                  <a:pos x="f502" y="f503"/>
                </a:cxn>
                <a:cxn ang="f224">
                  <a:pos x="f504" y="f505"/>
                </a:cxn>
                <a:cxn ang="f224">
                  <a:pos x="f506" y="f507"/>
                </a:cxn>
                <a:cxn ang="f224">
                  <a:pos x="f508" y="f509"/>
                </a:cxn>
                <a:cxn ang="f224">
                  <a:pos x="f510" y="f511"/>
                </a:cxn>
                <a:cxn ang="f224">
                  <a:pos x="f512" y="f513"/>
                </a:cxn>
                <a:cxn ang="f224">
                  <a:pos x="f514" y="f515"/>
                </a:cxn>
                <a:cxn ang="f224">
                  <a:pos x="f516" y="f517"/>
                </a:cxn>
                <a:cxn ang="f224">
                  <a:pos x="f518" y="f519"/>
                </a:cxn>
                <a:cxn ang="f224">
                  <a:pos x="f520" y="f521"/>
                </a:cxn>
                <a:cxn ang="f224">
                  <a:pos x="f522" y="f523"/>
                </a:cxn>
                <a:cxn ang="f224">
                  <a:pos x="f524" y="f525"/>
                </a:cxn>
                <a:cxn ang="f224">
                  <a:pos x="f526" y="f454"/>
                </a:cxn>
                <a:cxn ang="f224">
                  <a:pos x="f527" y="f454"/>
                </a:cxn>
                <a:cxn ang="f224">
                  <a:pos x="f528" y="f529"/>
                </a:cxn>
                <a:cxn ang="f224">
                  <a:pos x="f530" y="f531"/>
                </a:cxn>
                <a:cxn ang="f224">
                  <a:pos x="f530" y="f531"/>
                </a:cxn>
                <a:cxn ang="f224">
                  <a:pos x="f532" y="f533"/>
                </a:cxn>
                <a:cxn ang="f224">
                  <a:pos x="f534" y="f535"/>
                </a:cxn>
                <a:cxn ang="f224">
                  <a:pos x="f536" y="f537"/>
                </a:cxn>
                <a:cxn ang="f224">
                  <a:pos x="f538" y="f539"/>
                </a:cxn>
                <a:cxn ang="f224">
                  <a:pos x="f540" y="f535"/>
                </a:cxn>
                <a:cxn ang="f224">
                  <a:pos x="f541" y="f542"/>
                </a:cxn>
                <a:cxn ang="f224">
                  <a:pos x="f543" y="f544"/>
                </a:cxn>
                <a:cxn ang="f224">
                  <a:pos x="f543" y="f545"/>
                </a:cxn>
                <a:cxn ang="f224">
                  <a:pos x="f546" y="f547"/>
                </a:cxn>
                <a:cxn ang="f224">
                  <a:pos x="f548" y="f549"/>
                </a:cxn>
                <a:cxn ang="f224">
                  <a:pos x="f550" y="f531"/>
                </a:cxn>
                <a:cxn ang="f224">
                  <a:pos x="f445" y="f446"/>
                </a:cxn>
              </a:cxnLst>
              <a:rect l="f441" t="f444" r="f442" b="f443"/>
              <a:pathLst>
                <a:path w="1496" h="2105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18" y="f26"/>
                  </a:lnTo>
                  <a:lnTo>
                    <a:pt x="f20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18" y="f41"/>
                  </a:lnTo>
                  <a:lnTo>
                    <a:pt x="f20" y="f42"/>
                  </a:lnTo>
                  <a:lnTo>
                    <a:pt x="f24" y="f43"/>
                  </a:lnTo>
                  <a:lnTo>
                    <a:pt x="f44" y="f45"/>
                  </a:lnTo>
                  <a:lnTo>
                    <a:pt x="f20" y="f46"/>
                  </a:lnTo>
                  <a:lnTo>
                    <a:pt x="f18" y="f47"/>
                  </a:lnTo>
                  <a:lnTo>
                    <a:pt x="f48" y="f49"/>
                  </a:lnTo>
                  <a:lnTo>
                    <a:pt x="f50" y="f49"/>
                  </a:lnTo>
                  <a:lnTo>
                    <a:pt x="f51" y="f7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3"/>
                  </a:lnTo>
                  <a:lnTo>
                    <a:pt x="f59" y="f60"/>
                  </a:lnTo>
                  <a:lnTo>
                    <a:pt x="f25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6" y="f84"/>
                  </a:lnTo>
                  <a:lnTo>
                    <a:pt x="f85" y="f17"/>
                  </a:lnTo>
                  <a:lnTo>
                    <a:pt x="f86" y="f17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91" y="f50"/>
                  </a:lnTo>
                  <a:lnTo>
                    <a:pt x="f92" y="f93"/>
                  </a:lnTo>
                  <a:lnTo>
                    <a:pt x="f94" y="f20"/>
                  </a:lnTo>
                  <a:lnTo>
                    <a:pt x="f95" y="f96"/>
                  </a:lnTo>
                  <a:lnTo>
                    <a:pt x="f97" y="f93"/>
                  </a:lnTo>
                  <a:lnTo>
                    <a:pt x="f98" y="f5"/>
                  </a:lnTo>
                  <a:lnTo>
                    <a:pt x="f99" y="f44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104"/>
                  </a:lnTo>
                  <a:lnTo>
                    <a:pt x="f105" y="f90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6" name="Freeform 100">
              <a:extLst>
                <a:ext uri="{FF2B5EF4-FFF2-40B4-BE49-F238E27FC236}">
                  <a16:creationId xmlns:a16="http://schemas.microsoft.com/office/drawing/2014/main" id="{B6AD7B2A-81FC-4166-8BC9-B356840C106C}"/>
                </a:ext>
              </a:extLst>
            </p:cNvPr>
            <p:cNvSpPr/>
            <p:nvPr/>
          </p:nvSpPr>
          <p:spPr>
            <a:xfrm>
              <a:off x="9910550" y="4759168"/>
              <a:ext cx="632819" cy="60946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954"/>
                <a:gd name="f7" fmla="val 2845"/>
                <a:gd name="f8" fmla="val 2326"/>
                <a:gd name="f9" fmla="val 73"/>
                <a:gd name="f10" fmla="val 2231"/>
                <a:gd name="f11" fmla="val 155"/>
                <a:gd name="f12" fmla="val 2162"/>
                <a:gd name="f13" fmla="val 125"/>
                <a:gd name="f14" fmla="val 2110"/>
                <a:gd name="f15" fmla="val 237"/>
                <a:gd name="f16" fmla="val 2153"/>
                <a:gd name="f17" fmla="val 298"/>
                <a:gd name="f18" fmla="val 2015"/>
                <a:gd name="f19" fmla="val 402"/>
                <a:gd name="f20" fmla="val 1881"/>
                <a:gd name="f21" fmla="val 419"/>
                <a:gd name="f22" fmla="val 1894"/>
                <a:gd name="f23" fmla="val 324"/>
                <a:gd name="f24" fmla="val 2002"/>
                <a:gd name="f25" fmla="val 255"/>
                <a:gd name="f26" fmla="val 2024"/>
                <a:gd name="f27" fmla="val 116"/>
                <a:gd name="f28" fmla="val 1955"/>
                <a:gd name="f29" fmla="val 77"/>
                <a:gd name="f30" fmla="val 1855"/>
                <a:gd name="f31" fmla="val 203"/>
                <a:gd name="f32" fmla="val 1747"/>
                <a:gd name="f33" fmla="val 268"/>
                <a:gd name="f34" fmla="val 1673"/>
                <a:gd name="f35" fmla="val 272"/>
                <a:gd name="f36" fmla="val 1665"/>
                <a:gd name="f37" fmla="val 220"/>
                <a:gd name="f38" fmla="val 1600"/>
                <a:gd name="f39" fmla="val 185"/>
                <a:gd name="f40" fmla="val 1522"/>
                <a:gd name="f41" fmla="val 1466"/>
                <a:gd name="f42" fmla="val 276"/>
                <a:gd name="f43" fmla="val 1461"/>
                <a:gd name="f44" fmla="val 216"/>
                <a:gd name="f45" fmla="val 1410"/>
                <a:gd name="f46" fmla="val 1323"/>
                <a:gd name="f47" fmla="val 64"/>
                <a:gd name="f48" fmla="val 1228"/>
                <a:gd name="f49" fmla="val 4"/>
                <a:gd name="f50" fmla="val 1124"/>
                <a:gd name="f51" fmla="val 30"/>
                <a:gd name="f52" fmla="val 1012"/>
                <a:gd name="f53" fmla="val 895"/>
                <a:gd name="f54" fmla="val 406"/>
                <a:gd name="f55" fmla="val 787"/>
                <a:gd name="f56" fmla="val 757"/>
                <a:gd name="f57" fmla="val 302"/>
                <a:gd name="f58" fmla="val 709"/>
                <a:gd name="f59" fmla="val 666"/>
                <a:gd name="f60" fmla="val 307"/>
                <a:gd name="f61" fmla="val 622"/>
                <a:gd name="f62" fmla="val 575"/>
                <a:gd name="f63" fmla="val 571"/>
                <a:gd name="f64" fmla="val 363"/>
                <a:gd name="f65" fmla="val 458"/>
                <a:gd name="f66" fmla="val 441"/>
                <a:gd name="f67" fmla="val 397"/>
                <a:gd name="f68" fmla="val 263"/>
                <a:gd name="f69" fmla="val 428"/>
                <a:gd name="f70" fmla="val 164"/>
                <a:gd name="f71" fmla="val 86"/>
                <a:gd name="f72" fmla="val 328"/>
                <a:gd name="f73" fmla="val 78"/>
                <a:gd name="f74" fmla="val 389"/>
                <a:gd name="f75" fmla="val 103"/>
                <a:gd name="f76" fmla="val 626"/>
                <a:gd name="f77" fmla="val 722"/>
                <a:gd name="f78" fmla="val 47"/>
                <a:gd name="f79" fmla="val 774"/>
                <a:gd name="f80" fmla="val 8"/>
                <a:gd name="f81" fmla="val 99"/>
                <a:gd name="f82" fmla="val 1046"/>
                <a:gd name="f83" fmla="val 186"/>
                <a:gd name="f84" fmla="val 1119"/>
                <a:gd name="f85" fmla="val 238"/>
                <a:gd name="f86" fmla="val 1262"/>
                <a:gd name="f87" fmla="val 181"/>
                <a:gd name="f88" fmla="val 1405"/>
                <a:gd name="f89" fmla="val 233"/>
                <a:gd name="f90" fmla="val 1388"/>
                <a:gd name="f91" fmla="val 281"/>
                <a:gd name="f92" fmla="val 1422"/>
                <a:gd name="f93" fmla="val 333"/>
                <a:gd name="f94" fmla="val 1418"/>
                <a:gd name="f95" fmla="val 454"/>
                <a:gd name="f96" fmla="val 1362"/>
                <a:gd name="f97" fmla="val 584"/>
                <a:gd name="f98" fmla="val 1509"/>
                <a:gd name="f99" fmla="val 635"/>
                <a:gd name="f100" fmla="val 1491"/>
                <a:gd name="f101" fmla="val 679"/>
                <a:gd name="f102" fmla="val 1535"/>
                <a:gd name="f103" fmla="val 661"/>
                <a:gd name="f104" fmla="val 1617"/>
                <a:gd name="f105" fmla="val 1677"/>
                <a:gd name="f106" fmla="val 609"/>
                <a:gd name="f107" fmla="val 1651"/>
                <a:gd name="f108" fmla="val 1755"/>
                <a:gd name="f109" fmla="val 532"/>
                <a:gd name="f110" fmla="val 1798"/>
                <a:gd name="f111" fmla="val 545"/>
                <a:gd name="f112" fmla="val 1854"/>
                <a:gd name="f113" fmla="val 475"/>
                <a:gd name="f114" fmla="val 1863"/>
                <a:gd name="f115" fmla="val 415"/>
                <a:gd name="f116" fmla="val 1976"/>
                <a:gd name="f117" fmla="val 2010"/>
                <a:gd name="f118" fmla="val 168"/>
                <a:gd name="f119" fmla="val 2136"/>
                <a:gd name="f120" fmla="val 207"/>
                <a:gd name="f121" fmla="val 2313"/>
                <a:gd name="f122" fmla="val 346"/>
                <a:gd name="f123" fmla="val 2590"/>
                <a:gd name="f124" fmla="val 493"/>
                <a:gd name="f125" fmla="val 2685"/>
                <a:gd name="f126" fmla="val 631"/>
                <a:gd name="f127" fmla="val 2598"/>
                <a:gd name="f128" fmla="val 2663"/>
                <a:gd name="f129" fmla="val 683"/>
                <a:gd name="f130" fmla="val 2615"/>
                <a:gd name="f131" fmla="val 735"/>
                <a:gd name="f132" fmla="val 2620"/>
                <a:gd name="f133" fmla="val 852"/>
                <a:gd name="f134" fmla="val 964"/>
                <a:gd name="f135" fmla="val 2624"/>
                <a:gd name="f136" fmla="val 1033"/>
                <a:gd name="f137" fmla="val 2711"/>
                <a:gd name="f138" fmla="val 1202"/>
                <a:gd name="f139" fmla="val 2633"/>
                <a:gd name="f140" fmla="val 1250"/>
                <a:gd name="f141" fmla="val 2659"/>
                <a:gd name="f142" fmla="val 1297"/>
                <a:gd name="f143" fmla="val 1310"/>
                <a:gd name="f144" fmla="val 2728"/>
                <a:gd name="f145" fmla="val 1487"/>
                <a:gd name="f146" fmla="val 2745"/>
                <a:gd name="f147" fmla="val 1492"/>
                <a:gd name="f148" fmla="val 2801"/>
                <a:gd name="f149" fmla="val 1591"/>
                <a:gd name="f150" fmla="val 2754"/>
                <a:gd name="f151" fmla="val 1738"/>
                <a:gd name="f152" fmla="val 2750"/>
                <a:gd name="f153" fmla="val 1743"/>
                <a:gd name="f154" fmla="val 2654"/>
                <a:gd name="f155" fmla="val 1548"/>
                <a:gd name="f156" fmla="val 2546"/>
                <a:gd name="f157" fmla="val 2494"/>
                <a:gd name="f158" fmla="val 1583"/>
                <a:gd name="f159" fmla="val 2395"/>
                <a:gd name="f160" fmla="val 2425"/>
                <a:gd name="f161" fmla="val 1712"/>
                <a:gd name="f162" fmla="val 2373"/>
                <a:gd name="f163" fmla="val 1652"/>
                <a:gd name="f164" fmla="val 2330"/>
                <a:gd name="f165" fmla="val 1704"/>
                <a:gd name="f166" fmla="val 2200"/>
                <a:gd name="f167" fmla="val 1816"/>
                <a:gd name="f168" fmla="val 2192"/>
                <a:gd name="f169" fmla="val 1820"/>
                <a:gd name="f170" fmla="val 2127"/>
                <a:gd name="f171" fmla="val 1838"/>
                <a:gd name="f172" fmla="val 2071"/>
                <a:gd name="f173" fmla="val 1946"/>
                <a:gd name="f174" fmla="val 2045"/>
                <a:gd name="f175" fmla="val 1963"/>
                <a:gd name="f176" fmla="val 1989"/>
                <a:gd name="f177" fmla="val 2205"/>
                <a:gd name="f178" fmla="val 1915"/>
                <a:gd name="f179" fmla="val 2266"/>
                <a:gd name="f180" fmla="val 1937"/>
                <a:gd name="f181" fmla="val 2275"/>
                <a:gd name="f182" fmla="val 1824"/>
                <a:gd name="f183" fmla="val 2188"/>
                <a:gd name="f184" fmla="val 1764"/>
                <a:gd name="f185" fmla="val 1682"/>
                <a:gd name="f186" fmla="val 1608"/>
                <a:gd name="f187" fmla="val 2335"/>
                <a:gd name="f188" fmla="val 2378"/>
                <a:gd name="f189" fmla="val 1638"/>
                <a:gd name="f190" fmla="val 2508"/>
                <a:gd name="f191" fmla="val 1612"/>
                <a:gd name="f192" fmla="val 2880"/>
                <a:gd name="f193" fmla="val 1452"/>
                <a:gd name="f194" fmla="val 2923"/>
                <a:gd name="f195" fmla="val 1383"/>
                <a:gd name="f196" fmla="val 2897"/>
                <a:gd name="f197" fmla="val 1331"/>
                <a:gd name="f198" fmla="val 1232"/>
                <a:gd name="f199" fmla="val 2811"/>
                <a:gd name="f200" fmla="val 1132"/>
                <a:gd name="f201" fmla="val 2768"/>
                <a:gd name="f202" fmla="val 1024"/>
                <a:gd name="f203" fmla="val 2781"/>
                <a:gd name="f204" fmla="val 2672"/>
                <a:gd name="f205" fmla="val 921"/>
                <a:gd name="f206" fmla="val 2616"/>
                <a:gd name="f207" fmla="val 869"/>
                <a:gd name="f208" fmla="val 2608"/>
                <a:gd name="f209" fmla="val 808"/>
                <a:gd name="f210" fmla="val 2772"/>
                <a:gd name="f211" fmla="val 648"/>
                <a:gd name="f212" fmla="val 2789"/>
                <a:gd name="f213" fmla="val 588"/>
                <a:gd name="f214" fmla="val 2724"/>
                <a:gd name="f215" fmla="val 497"/>
                <a:gd name="f216" fmla="val 2573"/>
                <a:gd name="f217" fmla="val 354"/>
                <a:gd name="f218" fmla="val 2621"/>
                <a:gd name="f219" fmla="val 2547"/>
                <a:gd name="f220" fmla="val 129"/>
                <a:gd name="f221" fmla="val 2551"/>
                <a:gd name="f222" fmla="val 2491"/>
                <a:gd name="f223" fmla="val 60"/>
                <a:gd name="f224" fmla="val 1072"/>
                <a:gd name="f225" fmla="val 2529"/>
                <a:gd name="f226" fmla="val 2486"/>
                <a:gd name="f227" fmla="val 1211"/>
                <a:gd name="f228" fmla="val 2538"/>
                <a:gd name="f229" fmla="val 1167"/>
                <a:gd name="f230" fmla="val 2607"/>
                <a:gd name="f231" fmla="val 1085"/>
                <a:gd name="f232" fmla="+- 0 0 -90"/>
                <a:gd name="f233" fmla="*/ f3 1 2954"/>
                <a:gd name="f234" fmla="*/ f4 1 2845"/>
                <a:gd name="f235" fmla="val f5"/>
                <a:gd name="f236" fmla="val f6"/>
                <a:gd name="f237" fmla="val f7"/>
                <a:gd name="f238" fmla="*/ f232 f0 1"/>
                <a:gd name="f239" fmla="+- f237 0 f235"/>
                <a:gd name="f240" fmla="+- f236 0 f235"/>
                <a:gd name="f241" fmla="*/ f238 1 f2"/>
                <a:gd name="f242" fmla="*/ f240 1 2954"/>
                <a:gd name="f243" fmla="*/ f239 1 2845"/>
                <a:gd name="f244" fmla="*/ 2162 f240 1"/>
                <a:gd name="f245" fmla="*/ 125 f239 1"/>
                <a:gd name="f246" fmla="*/ 2015 f240 1"/>
                <a:gd name="f247" fmla="*/ 402 f239 1"/>
                <a:gd name="f248" fmla="*/ 2002 f240 1"/>
                <a:gd name="f249" fmla="*/ 255 f239 1"/>
                <a:gd name="f250" fmla="*/ 1855 f240 1"/>
                <a:gd name="f251" fmla="*/ 203 f239 1"/>
                <a:gd name="f252" fmla="*/ 1665 f240 1"/>
                <a:gd name="f253" fmla="*/ 220 f239 1"/>
                <a:gd name="f254" fmla="*/ 1466 f240 1"/>
                <a:gd name="f255" fmla="*/ 276 f239 1"/>
                <a:gd name="f256" fmla="*/ 1323 f240 1"/>
                <a:gd name="f257" fmla="*/ 64 f239 1"/>
                <a:gd name="f258" fmla="*/ 1012 f240 1"/>
                <a:gd name="f259" fmla="*/ 0 f239 1"/>
                <a:gd name="f260" fmla="*/ 757 f240 1"/>
                <a:gd name="f261" fmla="*/ 302 f239 1"/>
                <a:gd name="f262" fmla="*/ 622 f240 1"/>
                <a:gd name="f263" fmla="*/ 268 f239 1"/>
                <a:gd name="f264" fmla="*/ 458 f240 1"/>
                <a:gd name="f265" fmla="*/ 441 f239 1"/>
                <a:gd name="f266" fmla="*/ 164 f240 1"/>
                <a:gd name="f267" fmla="*/ 363 f239 1"/>
                <a:gd name="f268" fmla="*/ 78 f240 1"/>
                <a:gd name="f269" fmla="*/ 389 f239 1"/>
                <a:gd name="f270" fmla="*/ 47 f240 1"/>
                <a:gd name="f271" fmla="*/ 774 f239 1"/>
                <a:gd name="f272" fmla="*/ 186 f240 1"/>
                <a:gd name="f273" fmla="*/ 1119 f239 1"/>
                <a:gd name="f274" fmla="*/ 233 f240 1"/>
                <a:gd name="f275" fmla="*/ 1388 f239 1"/>
                <a:gd name="f276" fmla="*/ 454 f240 1"/>
                <a:gd name="f277" fmla="*/ 1362 f239 1"/>
                <a:gd name="f278" fmla="*/ 635 f240 1"/>
                <a:gd name="f279" fmla="*/ 1491 f239 1"/>
                <a:gd name="f280" fmla="*/ 661 f240 1"/>
                <a:gd name="f281" fmla="*/ 1677 f239 1"/>
                <a:gd name="f282" fmla="*/ 532 f240 1"/>
                <a:gd name="f283" fmla="*/ 1798 f239 1"/>
                <a:gd name="f284" fmla="*/ 415 f240 1"/>
                <a:gd name="f285" fmla="*/ 1976 f239 1"/>
                <a:gd name="f286" fmla="*/ 207 f240 1"/>
                <a:gd name="f287" fmla="*/ 2313 f239 1"/>
                <a:gd name="f288" fmla="*/ 631 f240 1"/>
                <a:gd name="f289" fmla="*/ 2598 f239 1"/>
                <a:gd name="f290" fmla="*/ 735 f240 1"/>
                <a:gd name="f291" fmla="*/ 2620 f239 1"/>
                <a:gd name="f292" fmla="*/ 964 f240 1"/>
                <a:gd name="f293" fmla="*/ 2624 f239 1"/>
                <a:gd name="f294" fmla="*/ 1250 f240 1"/>
                <a:gd name="f295" fmla="*/ 2659 f239 1"/>
                <a:gd name="f296" fmla="*/ 1487 f240 1"/>
                <a:gd name="f297" fmla="*/ 2745 f239 1"/>
                <a:gd name="f298" fmla="*/ 1673 f240 1"/>
                <a:gd name="f299" fmla="*/ 2754 f239 1"/>
                <a:gd name="f300" fmla="*/ 1548 f240 1"/>
                <a:gd name="f301" fmla="*/ 2546 f239 1"/>
                <a:gd name="f302" fmla="*/ 2425 f239 1"/>
                <a:gd name="f303" fmla="*/ 1704 f240 1"/>
                <a:gd name="f304" fmla="*/ 2200 f239 1"/>
                <a:gd name="f305" fmla="*/ 1838 f240 1"/>
                <a:gd name="f306" fmla="*/ 2071 f239 1"/>
                <a:gd name="f307" fmla="*/ 2205 f240 1"/>
                <a:gd name="f308" fmla="*/ 1915 f239 1"/>
                <a:gd name="f309" fmla="*/ 2188 f240 1"/>
                <a:gd name="f310" fmla="*/ 1764 f239 1"/>
                <a:gd name="f311" fmla="*/ 2335 f240 1"/>
                <a:gd name="f312" fmla="*/ 2880 f240 1"/>
                <a:gd name="f313" fmla="*/ 1452 f239 1"/>
                <a:gd name="f314" fmla="*/ 2954 f240 1"/>
                <a:gd name="f315" fmla="*/ 1232 f239 1"/>
                <a:gd name="f316" fmla="*/ 2781 f240 1"/>
                <a:gd name="f317" fmla="*/ 964 f239 1"/>
                <a:gd name="f318" fmla="*/ 2608 f240 1"/>
                <a:gd name="f319" fmla="*/ 808 f239 1"/>
                <a:gd name="f320" fmla="*/ 2724 f240 1"/>
                <a:gd name="f321" fmla="*/ 497 f239 1"/>
                <a:gd name="f322" fmla="*/ 2547 f240 1"/>
                <a:gd name="f323" fmla="*/ 129 f239 1"/>
                <a:gd name="f324" fmla="*/ 2326 f240 1"/>
                <a:gd name="f325" fmla="*/ 73 f239 1"/>
                <a:gd name="f326" fmla="*/ 1124 f240 1"/>
                <a:gd name="f327" fmla="*/ 2486 f239 1"/>
                <a:gd name="f328" fmla="*/ 1085 f240 1"/>
                <a:gd name="f329" fmla="*/ 2633 f239 1"/>
                <a:gd name="f330" fmla="+- f241 0 f1"/>
                <a:gd name="f331" fmla="*/ f244 1 2954"/>
                <a:gd name="f332" fmla="*/ f245 1 2845"/>
                <a:gd name="f333" fmla="*/ f246 1 2954"/>
                <a:gd name="f334" fmla="*/ f247 1 2845"/>
                <a:gd name="f335" fmla="*/ f248 1 2954"/>
                <a:gd name="f336" fmla="*/ f249 1 2845"/>
                <a:gd name="f337" fmla="*/ f250 1 2954"/>
                <a:gd name="f338" fmla="*/ f251 1 2845"/>
                <a:gd name="f339" fmla="*/ f252 1 2954"/>
                <a:gd name="f340" fmla="*/ f253 1 2845"/>
                <a:gd name="f341" fmla="*/ f254 1 2954"/>
                <a:gd name="f342" fmla="*/ f255 1 2845"/>
                <a:gd name="f343" fmla="*/ f256 1 2954"/>
                <a:gd name="f344" fmla="*/ f257 1 2845"/>
                <a:gd name="f345" fmla="*/ f258 1 2954"/>
                <a:gd name="f346" fmla="*/ f259 1 2845"/>
                <a:gd name="f347" fmla="*/ f260 1 2954"/>
                <a:gd name="f348" fmla="*/ f261 1 2845"/>
                <a:gd name="f349" fmla="*/ f262 1 2954"/>
                <a:gd name="f350" fmla="*/ f263 1 2845"/>
                <a:gd name="f351" fmla="*/ f264 1 2954"/>
                <a:gd name="f352" fmla="*/ f265 1 2845"/>
                <a:gd name="f353" fmla="*/ f266 1 2954"/>
                <a:gd name="f354" fmla="*/ f267 1 2845"/>
                <a:gd name="f355" fmla="*/ f268 1 2954"/>
                <a:gd name="f356" fmla="*/ f269 1 2845"/>
                <a:gd name="f357" fmla="*/ f270 1 2954"/>
                <a:gd name="f358" fmla="*/ f271 1 2845"/>
                <a:gd name="f359" fmla="*/ f272 1 2954"/>
                <a:gd name="f360" fmla="*/ f273 1 2845"/>
                <a:gd name="f361" fmla="*/ f274 1 2954"/>
                <a:gd name="f362" fmla="*/ f275 1 2845"/>
                <a:gd name="f363" fmla="*/ f276 1 2954"/>
                <a:gd name="f364" fmla="*/ f277 1 2845"/>
                <a:gd name="f365" fmla="*/ f278 1 2954"/>
                <a:gd name="f366" fmla="*/ f279 1 2845"/>
                <a:gd name="f367" fmla="*/ f280 1 2954"/>
                <a:gd name="f368" fmla="*/ f281 1 2845"/>
                <a:gd name="f369" fmla="*/ f282 1 2954"/>
                <a:gd name="f370" fmla="*/ f283 1 2845"/>
                <a:gd name="f371" fmla="*/ f284 1 2954"/>
                <a:gd name="f372" fmla="*/ f285 1 2845"/>
                <a:gd name="f373" fmla="*/ f286 1 2954"/>
                <a:gd name="f374" fmla="*/ f287 1 2845"/>
                <a:gd name="f375" fmla="*/ f288 1 2954"/>
                <a:gd name="f376" fmla="*/ f289 1 2845"/>
                <a:gd name="f377" fmla="*/ f290 1 2954"/>
                <a:gd name="f378" fmla="*/ f291 1 2845"/>
                <a:gd name="f379" fmla="*/ f292 1 2954"/>
                <a:gd name="f380" fmla="*/ f293 1 2845"/>
                <a:gd name="f381" fmla="*/ f294 1 2954"/>
                <a:gd name="f382" fmla="*/ f295 1 2845"/>
                <a:gd name="f383" fmla="*/ f296 1 2954"/>
                <a:gd name="f384" fmla="*/ f297 1 2845"/>
                <a:gd name="f385" fmla="*/ f298 1 2954"/>
                <a:gd name="f386" fmla="*/ f299 1 2845"/>
                <a:gd name="f387" fmla="*/ f300 1 2954"/>
                <a:gd name="f388" fmla="*/ f301 1 2845"/>
                <a:gd name="f389" fmla="*/ f302 1 2845"/>
                <a:gd name="f390" fmla="*/ f303 1 2954"/>
                <a:gd name="f391" fmla="*/ f304 1 2845"/>
                <a:gd name="f392" fmla="*/ f305 1 2954"/>
                <a:gd name="f393" fmla="*/ f306 1 2845"/>
                <a:gd name="f394" fmla="*/ f307 1 2954"/>
                <a:gd name="f395" fmla="*/ f308 1 2845"/>
                <a:gd name="f396" fmla="*/ f309 1 2954"/>
                <a:gd name="f397" fmla="*/ f310 1 2845"/>
                <a:gd name="f398" fmla="*/ f311 1 2954"/>
                <a:gd name="f399" fmla="*/ f312 1 2954"/>
                <a:gd name="f400" fmla="*/ f313 1 2845"/>
                <a:gd name="f401" fmla="*/ f314 1 2954"/>
                <a:gd name="f402" fmla="*/ f315 1 2845"/>
                <a:gd name="f403" fmla="*/ f316 1 2954"/>
                <a:gd name="f404" fmla="*/ f317 1 2845"/>
                <a:gd name="f405" fmla="*/ f318 1 2954"/>
                <a:gd name="f406" fmla="*/ f319 1 2845"/>
                <a:gd name="f407" fmla="*/ f320 1 2954"/>
                <a:gd name="f408" fmla="*/ f321 1 2845"/>
                <a:gd name="f409" fmla="*/ f322 1 2954"/>
                <a:gd name="f410" fmla="*/ f323 1 2845"/>
                <a:gd name="f411" fmla="*/ f324 1 2954"/>
                <a:gd name="f412" fmla="*/ f325 1 2845"/>
                <a:gd name="f413" fmla="*/ f326 1 2954"/>
                <a:gd name="f414" fmla="*/ f327 1 2845"/>
                <a:gd name="f415" fmla="*/ f328 1 2954"/>
                <a:gd name="f416" fmla="*/ f329 1 2845"/>
                <a:gd name="f417" fmla="*/ 0 1 f242"/>
                <a:gd name="f418" fmla="*/ f236 1 f242"/>
                <a:gd name="f419" fmla="*/ 0 1 f243"/>
                <a:gd name="f420" fmla="*/ f237 1 f243"/>
                <a:gd name="f421" fmla="*/ f331 1 f242"/>
                <a:gd name="f422" fmla="*/ f332 1 f243"/>
                <a:gd name="f423" fmla="*/ f333 1 f242"/>
                <a:gd name="f424" fmla="*/ f334 1 f243"/>
                <a:gd name="f425" fmla="*/ f335 1 f242"/>
                <a:gd name="f426" fmla="*/ f336 1 f243"/>
                <a:gd name="f427" fmla="*/ f337 1 f242"/>
                <a:gd name="f428" fmla="*/ f338 1 f243"/>
                <a:gd name="f429" fmla="*/ f339 1 f242"/>
                <a:gd name="f430" fmla="*/ f340 1 f243"/>
                <a:gd name="f431" fmla="*/ f341 1 f242"/>
                <a:gd name="f432" fmla="*/ f342 1 f243"/>
                <a:gd name="f433" fmla="*/ f343 1 f242"/>
                <a:gd name="f434" fmla="*/ f344 1 f243"/>
                <a:gd name="f435" fmla="*/ f345 1 f242"/>
                <a:gd name="f436" fmla="*/ f346 1 f243"/>
                <a:gd name="f437" fmla="*/ f347 1 f242"/>
                <a:gd name="f438" fmla="*/ f348 1 f243"/>
                <a:gd name="f439" fmla="*/ f349 1 f242"/>
                <a:gd name="f440" fmla="*/ f350 1 f243"/>
                <a:gd name="f441" fmla="*/ f351 1 f242"/>
                <a:gd name="f442" fmla="*/ f352 1 f243"/>
                <a:gd name="f443" fmla="*/ f353 1 f242"/>
                <a:gd name="f444" fmla="*/ f354 1 f243"/>
                <a:gd name="f445" fmla="*/ f355 1 f242"/>
                <a:gd name="f446" fmla="*/ f356 1 f243"/>
                <a:gd name="f447" fmla="*/ f357 1 f242"/>
                <a:gd name="f448" fmla="*/ f358 1 f243"/>
                <a:gd name="f449" fmla="*/ f359 1 f242"/>
                <a:gd name="f450" fmla="*/ f360 1 f243"/>
                <a:gd name="f451" fmla="*/ f361 1 f242"/>
                <a:gd name="f452" fmla="*/ f362 1 f243"/>
                <a:gd name="f453" fmla="*/ f363 1 f242"/>
                <a:gd name="f454" fmla="*/ f364 1 f243"/>
                <a:gd name="f455" fmla="*/ f365 1 f242"/>
                <a:gd name="f456" fmla="*/ f366 1 f243"/>
                <a:gd name="f457" fmla="*/ f367 1 f242"/>
                <a:gd name="f458" fmla="*/ f368 1 f243"/>
                <a:gd name="f459" fmla="*/ f369 1 f242"/>
                <a:gd name="f460" fmla="*/ f370 1 f243"/>
                <a:gd name="f461" fmla="*/ f371 1 f242"/>
                <a:gd name="f462" fmla="*/ f372 1 f243"/>
                <a:gd name="f463" fmla="*/ f373 1 f242"/>
                <a:gd name="f464" fmla="*/ f374 1 f243"/>
                <a:gd name="f465" fmla="*/ f375 1 f242"/>
                <a:gd name="f466" fmla="*/ f376 1 f243"/>
                <a:gd name="f467" fmla="*/ f377 1 f242"/>
                <a:gd name="f468" fmla="*/ f378 1 f243"/>
                <a:gd name="f469" fmla="*/ f379 1 f242"/>
                <a:gd name="f470" fmla="*/ f380 1 f243"/>
                <a:gd name="f471" fmla="*/ f381 1 f242"/>
                <a:gd name="f472" fmla="*/ f382 1 f243"/>
                <a:gd name="f473" fmla="*/ f383 1 f242"/>
                <a:gd name="f474" fmla="*/ f384 1 f243"/>
                <a:gd name="f475" fmla="*/ f385 1 f242"/>
                <a:gd name="f476" fmla="*/ f386 1 f243"/>
                <a:gd name="f477" fmla="*/ f387 1 f242"/>
                <a:gd name="f478" fmla="*/ f388 1 f243"/>
                <a:gd name="f479" fmla="*/ f389 1 f243"/>
                <a:gd name="f480" fmla="*/ f390 1 f242"/>
                <a:gd name="f481" fmla="*/ f391 1 f243"/>
                <a:gd name="f482" fmla="*/ f392 1 f242"/>
                <a:gd name="f483" fmla="*/ f393 1 f243"/>
                <a:gd name="f484" fmla="*/ f394 1 f242"/>
                <a:gd name="f485" fmla="*/ f395 1 f243"/>
                <a:gd name="f486" fmla="*/ f396 1 f242"/>
                <a:gd name="f487" fmla="*/ f397 1 f243"/>
                <a:gd name="f488" fmla="*/ f398 1 f242"/>
                <a:gd name="f489" fmla="*/ f399 1 f242"/>
                <a:gd name="f490" fmla="*/ f400 1 f243"/>
                <a:gd name="f491" fmla="*/ f401 1 f242"/>
                <a:gd name="f492" fmla="*/ f402 1 f243"/>
                <a:gd name="f493" fmla="*/ f403 1 f242"/>
                <a:gd name="f494" fmla="*/ f404 1 f243"/>
                <a:gd name="f495" fmla="*/ f405 1 f242"/>
                <a:gd name="f496" fmla="*/ f406 1 f243"/>
                <a:gd name="f497" fmla="*/ f407 1 f242"/>
                <a:gd name="f498" fmla="*/ f408 1 f243"/>
                <a:gd name="f499" fmla="*/ f409 1 f242"/>
                <a:gd name="f500" fmla="*/ f410 1 f243"/>
                <a:gd name="f501" fmla="*/ f411 1 f242"/>
                <a:gd name="f502" fmla="*/ f412 1 f243"/>
                <a:gd name="f503" fmla="*/ f413 1 f242"/>
                <a:gd name="f504" fmla="*/ f414 1 f243"/>
                <a:gd name="f505" fmla="*/ f415 1 f242"/>
                <a:gd name="f506" fmla="*/ f416 1 f243"/>
                <a:gd name="f507" fmla="*/ f417 f233 1"/>
                <a:gd name="f508" fmla="*/ f418 f233 1"/>
                <a:gd name="f509" fmla="*/ f420 f234 1"/>
                <a:gd name="f510" fmla="*/ f419 f234 1"/>
                <a:gd name="f511" fmla="*/ f421 f233 1"/>
                <a:gd name="f512" fmla="*/ f422 f234 1"/>
                <a:gd name="f513" fmla="*/ f423 f233 1"/>
                <a:gd name="f514" fmla="*/ f424 f234 1"/>
                <a:gd name="f515" fmla="*/ f425 f233 1"/>
                <a:gd name="f516" fmla="*/ f426 f234 1"/>
                <a:gd name="f517" fmla="*/ f427 f233 1"/>
                <a:gd name="f518" fmla="*/ f428 f234 1"/>
                <a:gd name="f519" fmla="*/ f429 f233 1"/>
                <a:gd name="f520" fmla="*/ f430 f234 1"/>
                <a:gd name="f521" fmla="*/ f431 f233 1"/>
                <a:gd name="f522" fmla="*/ f432 f234 1"/>
                <a:gd name="f523" fmla="*/ f433 f233 1"/>
                <a:gd name="f524" fmla="*/ f434 f234 1"/>
                <a:gd name="f525" fmla="*/ f435 f233 1"/>
                <a:gd name="f526" fmla="*/ f436 f234 1"/>
                <a:gd name="f527" fmla="*/ f437 f233 1"/>
                <a:gd name="f528" fmla="*/ f438 f234 1"/>
                <a:gd name="f529" fmla="*/ f439 f233 1"/>
                <a:gd name="f530" fmla="*/ f440 f234 1"/>
                <a:gd name="f531" fmla="*/ f441 f233 1"/>
                <a:gd name="f532" fmla="*/ f442 f234 1"/>
                <a:gd name="f533" fmla="*/ f443 f233 1"/>
                <a:gd name="f534" fmla="*/ f444 f234 1"/>
                <a:gd name="f535" fmla="*/ f445 f233 1"/>
                <a:gd name="f536" fmla="*/ f446 f234 1"/>
                <a:gd name="f537" fmla="*/ f447 f233 1"/>
                <a:gd name="f538" fmla="*/ f448 f234 1"/>
                <a:gd name="f539" fmla="*/ f449 f233 1"/>
                <a:gd name="f540" fmla="*/ f450 f234 1"/>
                <a:gd name="f541" fmla="*/ f451 f233 1"/>
                <a:gd name="f542" fmla="*/ f452 f234 1"/>
                <a:gd name="f543" fmla="*/ f453 f233 1"/>
                <a:gd name="f544" fmla="*/ f454 f234 1"/>
                <a:gd name="f545" fmla="*/ f455 f233 1"/>
                <a:gd name="f546" fmla="*/ f456 f234 1"/>
                <a:gd name="f547" fmla="*/ f457 f233 1"/>
                <a:gd name="f548" fmla="*/ f458 f234 1"/>
                <a:gd name="f549" fmla="*/ f459 f233 1"/>
                <a:gd name="f550" fmla="*/ f460 f234 1"/>
                <a:gd name="f551" fmla="*/ f461 f233 1"/>
                <a:gd name="f552" fmla="*/ f462 f234 1"/>
                <a:gd name="f553" fmla="*/ f463 f233 1"/>
                <a:gd name="f554" fmla="*/ f464 f234 1"/>
                <a:gd name="f555" fmla="*/ f465 f233 1"/>
                <a:gd name="f556" fmla="*/ f466 f234 1"/>
                <a:gd name="f557" fmla="*/ f467 f233 1"/>
                <a:gd name="f558" fmla="*/ f468 f234 1"/>
                <a:gd name="f559" fmla="*/ f469 f233 1"/>
                <a:gd name="f560" fmla="*/ f470 f234 1"/>
                <a:gd name="f561" fmla="*/ f471 f233 1"/>
                <a:gd name="f562" fmla="*/ f472 f234 1"/>
                <a:gd name="f563" fmla="*/ f473 f233 1"/>
                <a:gd name="f564" fmla="*/ f474 f234 1"/>
                <a:gd name="f565" fmla="*/ f475 f233 1"/>
                <a:gd name="f566" fmla="*/ f476 f234 1"/>
                <a:gd name="f567" fmla="*/ f477 f233 1"/>
                <a:gd name="f568" fmla="*/ f478 f234 1"/>
                <a:gd name="f569" fmla="*/ f479 f234 1"/>
                <a:gd name="f570" fmla="*/ f480 f233 1"/>
                <a:gd name="f571" fmla="*/ f481 f234 1"/>
                <a:gd name="f572" fmla="*/ f482 f233 1"/>
                <a:gd name="f573" fmla="*/ f483 f234 1"/>
                <a:gd name="f574" fmla="*/ f484 f233 1"/>
                <a:gd name="f575" fmla="*/ f485 f234 1"/>
                <a:gd name="f576" fmla="*/ f486 f233 1"/>
                <a:gd name="f577" fmla="*/ f487 f234 1"/>
                <a:gd name="f578" fmla="*/ f488 f233 1"/>
                <a:gd name="f579" fmla="*/ f489 f233 1"/>
                <a:gd name="f580" fmla="*/ f490 f234 1"/>
                <a:gd name="f581" fmla="*/ f491 f233 1"/>
                <a:gd name="f582" fmla="*/ f492 f234 1"/>
                <a:gd name="f583" fmla="*/ f493 f233 1"/>
                <a:gd name="f584" fmla="*/ f494 f234 1"/>
                <a:gd name="f585" fmla="*/ f495 f233 1"/>
                <a:gd name="f586" fmla="*/ f496 f234 1"/>
                <a:gd name="f587" fmla="*/ f497 f233 1"/>
                <a:gd name="f588" fmla="*/ f498 f234 1"/>
                <a:gd name="f589" fmla="*/ f499 f233 1"/>
                <a:gd name="f590" fmla="*/ f500 f234 1"/>
                <a:gd name="f591" fmla="*/ f501 f233 1"/>
                <a:gd name="f592" fmla="*/ f502 f234 1"/>
                <a:gd name="f593" fmla="*/ f503 f233 1"/>
                <a:gd name="f594" fmla="*/ f504 f234 1"/>
                <a:gd name="f595" fmla="*/ f505 f233 1"/>
                <a:gd name="f596" fmla="*/ f506 f2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0">
                  <a:pos x="f511" y="f512"/>
                </a:cxn>
                <a:cxn ang="f330">
                  <a:pos x="f513" y="f514"/>
                </a:cxn>
                <a:cxn ang="f330">
                  <a:pos x="f515" y="f516"/>
                </a:cxn>
                <a:cxn ang="f330">
                  <a:pos x="f517" y="f518"/>
                </a:cxn>
                <a:cxn ang="f330">
                  <a:pos x="f519" y="f520"/>
                </a:cxn>
                <a:cxn ang="f330">
                  <a:pos x="f521" y="f522"/>
                </a:cxn>
                <a:cxn ang="f330">
                  <a:pos x="f523" y="f524"/>
                </a:cxn>
                <a:cxn ang="f330">
                  <a:pos x="f525" y="f526"/>
                </a:cxn>
                <a:cxn ang="f330">
                  <a:pos x="f527" y="f528"/>
                </a:cxn>
                <a:cxn ang="f330">
                  <a:pos x="f529" y="f530"/>
                </a:cxn>
                <a:cxn ang="f330">
                  <a:pos x="f531" y="f532"/>
                </a:cxn>
                <a:cxn ang="f330">
                  <a:pos x="f533" y="f534"/>
                </a:cxn>
                <a:cxn ang="f330">
                  <a:pos x="f535" y="f536"/>
                </a:cxn>
                <a:cxn ang="f330">
                  <a:pos x="f537" y="f538"/>
                </a:cxn>
                <a:cxn ang="f330">
                  <a:pos x="f539" y="f540"/>
                </a:cxn>
                <a:cxn ang="f330">
                  <a:pos x="f541" y="f542"/>
                </a:cxn>
                <a:cxn ang="f330">
                  <a:pos x="f543" y="f544"/>
                </a:cxn>
                <a:cxn ang="f330">
                  <a:pos x="f545" y="f546"/>
                </a:cxn>
                <a:cxn ang="f330">
                  <a:pos x="f547" y="f548"/>
                </a:cxn>
                <a:cxn ang="f330">
                  <a:pos x="f549" y="f550"/>
                </a:cxn>
                <a:cxn ang="f330">
                  <a:pos x="f551" y="f552"/>
                </a:cxn>
                <a:cxn ang="f330">
                  <a:pos x="f553" y="f554"/>
                </a:cxn>
                <a:cxn ang="f330">
                  <a:pos x="f555" y="f556"/>
                </a:cxn>
                <a:cxn ang="f330">
                  <a:pos x="f557" y="f558"/>
                </a:cxn>
                <a:cxn ang="f330">
                  <a:pos x="f559" y="f560"/>
                </a:cxn>
                <a:cxn ang="f330">
                  <a:pos x="f561" y="f562"/>
                </a:cxn>
                <a:cxn ang="f330">
                  <a:pos x="f563" y="f564"/>
                </a:cxn>
                <a:cxn ang="f330">
                  <a:pos x="f565" y="f566"/>
                </a:cxn>
                <a:cxn ang="f330">
                  <a:pos x="f567" y="f568"/>
                </a:cxn>
                <a:cxn ang="f330">
                  <a:pos x="f519" y="f569"/>
                </a:cxn>
                <a:cxn ang="f330">
                  <a:pos x="f570" y="f571"/>
                </a:cxn>
                <a:cxn ang="f330">
                  <a:pos x="f572" y="f573"/>
                </a:cxn>
                <a:cxn ang="f330">
                  <a:pos x="f574" y="f575"/>
                </a:cxn>
                <a:cxn ang="f330">
                  <a:pos x="f576" y="f577"/>
                </a:cxn>
                <a:cxn ang="f330">
                  <a:pos x="f578" y="f548"/>
                </a:cxn>
                <a:cxn ang="f330">
                  <a:pos x="f579" y="f580"/>
                </a:cxn>
                <a:cxn ang="f330">
                  <a:pos x="f581" y="f582"/>
                </a:cxn>
                <a:cxn ang="f330">
                  <a:pos x="f583" y="f584"/>
                </a:cxn>
                <a:cxn ang="f330">
                  <a:pos x="f585" y="f586"/>
                </a:cxn>
                <a:cxn ang="f330">
                  <a:pos x="f587" y="f588"/>
                </a:cxn>
                <a:cxn ang="f330">
                  <a:pos x="f589" y="f590"/>
                </a:cxn>
                <a:cxn ang="f330">
                  <a:pos x="f591" y="f592"/>
                </a:cxn>
                <a:cxn ang="f330">
                  <a:pos x="f593" y="f594"/>
                </a:cxn>
                <a:cxn ang="f330">
                  <a:pos x="f595" y="f596"/>
                </a:cxn>
              </a:cxnLst>
              <a:rect l="f507" t="f510" r="f508" b="f509"/>
              <a:pathLst>
                <a:path w="2954" h="2845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35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4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"/>
                  </a:lnTo>
                  <a:lnTo>
                    <a:pt x="f53" y="f54"/>
                  </a:lnTo>
                  <a:lnTo>
                    <a:pt x="f55" y="f25"/>
                  </a:lnTo>
                  <a:lnTo>
                    <a:pt x="f56" y="f57"/>
                  </a:lnTo>
                  <a:lnTo>
                    <a:pt x="f58" y="f33"/>
                  </a:lnTo>
                  <a:lnTo>
                    <a:pt x="f59" y="f60"/>
                  </a:lnTo>
                  <a:lnTo>
                    <a:pt x="f61" y="f33"/>
                  </a:lnTo>
                  <a:lnTo>
                    <a:pt x="f62" y="f60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21" y="f67"/>
                  </a:lnTo>
                  <a:lnTo>
                    <a:pt x="f68" y="f69"/>
                  </a:lnTo>
                  <a:lnTo>
                    <a:pt x="f70" y="f64"/>
                  </a:lnTo>
                  <a:lnTo>
                    <a:pt x="f70" y="f60"/>
                  </a:lnTo>
                  <a:lnTo>
                    <a:pt x="f71" y="f7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5" y="f77"/>
                  </a:lnTo>
                  <a:lnTo>
                    <a:pt x="f78" y="f79"/>
                  </a:lnTo>
                  <a:lnTo>
                    <a:pt x="f80" y="f53"/>
                  </a:lnTo>
                  <a:lnTo>
                    <a:pt x="f81" y="f82"/>
                  </a:lnTo>
                  <a:lnTo>
                    <a:pt x="f83" y="f84"/>
                  </a:lnTo>
                  <a:lnTo>
                    <a:pt x="f85" y="f86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93" y="f94"/>
                  </a:lnTo>
                  <a:lnTo>
                    <a:pt x="f95" y="f96"/>
                  </a:lnTo>
                  <a:lnTo>
                    <a:pt x="f63" y="f88"/>
                  </a:lnTo>
                  <a:lnTo>
                    <a:pt x="f97" y="f9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104"/>
                  </a:lnTo>
                  <a:lnTo>
                    <a:pt x="f103" y="f105"/>
                  </a:lnTo>
                  <a:lnTo>
                    <a:pt x="f106" y="f107"/>
                  </a:lnTo>
                  <a:lnTo>
                    <a:pt x="f97" y="f108"/>
                  </a:lnTo>
                  <a:lnTo>
                    <a:pt x="f109" y="f110"/>
                  </a:lnTo>
                  <a:lnTo>
                    <a:pt x="f111" y="f112"/>
                  </a:lnTo>
                  <a:lnTo>
                    <a:pt x="f113" y="f114"/>
                  </a:lnTo>
                  <a:lnTo>
                    <a:pt x="f115" y="f116"/>
                  </a:lnTo>
                  <a:lnTo>
                    <a:pt x="f17" y="f117"/>
                  </a:lnTo>
                  <a:lnTo>
                    <a:pt x="f118" y="f119"/>
                  </a:lnTo>
                  <a:lnTo>
                    <a:pt x="f120" y="f121"/>
                  </a:lnTo>
                  <a:lnTo>
                    <a:pt x="f122" y="f123"/>
                  </a:lnTo>
                  <a:lnTo>
                    <a:pt x="f124" y="f125"/>
                  </a:lnTo>
                  <a:lnTo>
                    <a:pt x="f126" y="f127"/>
                  </a:lnTo>
                  <a:lnTo>
                    <a:pt x="f126" y="f128"/>
                  </a:lnTo>
                  <a:lnTo>
                    <a:pt x="f129" y="f130"/>
                  </a:lnTo>
                  <a:lnTo>
                    <a:pt x="f131" y="f132"/>
                  </a:lnTo>
                  <a:lnTo>
                    <a:pt x="f133" y="f125"/>
                  </a:lnTo>
                  <a:lnTo>
                    <a:pt x="f133" y="f130"/>
                  </a:lnTo>
                  <a:lnTo>
                    <a:pt x="f134" y="f135"/>
                  </a:lnTo>
                  <a:lnTo>
                    <a:pt x="f136" y="f137"/>
                  </a:lnTo>
                  <a:lnTo>
                    <a:pt x="f138" y="f139"/>
                  </a:lnTo>
                  <a:lnTo>
                    <a:pt x="f140" y="f141"/>
                  </a:lnTo>
                  <a:lnTo>
                    <a:pt x="f142" y="f132"/>
                  </a:lnTo>
                  <a:lnTo>
                    <a:pt x="f143" y="f144"/>
                  </a:lnTo>
                  <a:lnTo>
                    <a:pt x="f145" y="f146"/>
                  </a:lnTo>
                  <a:lnTo>
                    <a:pt x="f147" y="f148"/>
                  </a:lnTo>
                  <a:lnTo>
                    <a:pt x="f149" y="f7"/>
                  </a:lnTo>
                  <a:lnTo>
                    <a:pt x="f34" y="f150"/>
                  </a:lnTo>
                  <a:lnTo>
                    <a:pt x="f151" y="f152"/>
                  </a:lnTo>
                  <a:lnTo>
                    <a:pt x="f153" y="f154"/>
                  </a:lnTo>
                  <a:lnTo>
                    <a:pt x="f155" y="f156"/>
                  </a:lnTo>
                  <a:lnTo>
                    <a:pt x="f40" y="f157"/>
                  </a:lnTo>
                  <a:lnTo>
                    <a:pt x="f158" y="f159"/>
                  </a:lnTo>
                  <a:lnTo>
                    <a:pt x="f36" y="f160"/>
                  </a:lnTo>
                  <a:lnTo>
                    <a:pt x="f161" y="f162"/>
                  </a:lnTo>
                  <a:lnTo>
                    <a:pt x="f163" y="f164"/>
                  </a:lnTo>
                  <a:lnTo>
                    <a:pt x="f165" y="f166"/>
                  </a:lnTo>
                  <a:lnTo>
                    <a:pt x="f167" y="f168"/>
                  </a:lnTo>
                  <a:lnTo>
                    <a:pt x="f169" y="f170"/>
                  </a:lnTo>
                  <a:lnTo>
                    <a:pt x="f171" y="f172"/>
                  </a:lnTo>
                  <a:lnTo>
                    <a:pt x="f173" y="f174"/>
                  </a:lnTo>
                  <a:lnTo>
                    <a:pt x="f175" y="f176"/>
                  </a:lnTo>
                  <a:lnTo>
                    <a:pt x="f177" y="f178"/>
                  </a:lnTo>
                  <a:lnTo>
                    <a:pt x="f179" y="f180"/>
                  </a:lnTo>
                  <a:lnTo>
                    <a:pt x="f181" y="f182"/>
                  </a:lnTo>
                  <a:lnTo>
                    <a:pt x="f183" y="f184"/>
                  </a:lnTo>
                  <a:lnTo>
                    <a:pt x="f16" y="f185"/>
                  </a:lnTo>
                  <a:lnTo>
                    <a:pt x="f183" y="f186"/>
                  </a:lnTo>
                  <a:lnTo>
                    <a:pt x="f187" y="f105"/>
                  </a:lnTo>
                  <a:lnTo>
                    <a:pt x="f188" y="f189"/>
                  </a:lnTo>
                  <a:lnTo>
                    <a:pt x="f190" y="f191"/>
                  </a:lnTo>
                  <a:lnTo>
                    <a:pt x="f192" y="f193"/>
                  </a:lnTo>
                  <a:lnTo>
                    <a:pt x="f194" y="f195"/>
                  </a:lnTo>
                  <a:lnTo>
                    <a:pt x="f196" y="f197"/>
                  </a:lnTo>
                  <a:lnTo>
                    <a:pt x="f6" y="f198"/>
                  </a:lnTo>
                  <a:lnTo>
                    <a:pt x="f199" y="f200"/>
                  </a:lnTo>
                  <a:lnTo>
                    <a:pt x="f201" y="f202"/>
                  </a:lnTo>
                  <a:lnTo>
                    <a:pt x="f203" y="f134"/>
                  </a:lnTo>
                  <a:lnTo>
                    <a:pt x="f204" y="f205"/>
                  </a:lnTo>
                  <a:lnTo>
                    <a:pt x="f206" y="f207"/>
                  </a:lnTo>
                  <a:lnTo>
                    <a:pt x="f208" y="f209"/>
                  </a:lnTo>
                  <a:lnTo>
                    <a:pt x="f210" y="f211"/>
                  </a:lnTo>
                  <a:lnTo>
                    <a:pt x="f212" y="f213"/>
                  </a:lnTo>
                  <a:lnTo>
                    <a:pt x="f214" y="f215"/>
                  </a:lnTo>
                  <a:lnTo>
                    <a:pt x="f216" y="f217"/>
                  </a:lnTo>
                  <a:lnTo>
                    <a:pt x="f218" y="f89"/>
                  </a:lnTo>
                  <a:lnTo>
                    <a:pt x="f219" y="f220"/>
                  </a:lnTo>
                  <a:lnTo>
                    <a:pt x="f221" y="f9"/>
                  </a:lnTo>
                  <a:lnTo>
                    <a:pt x="f222" y="f223"/>
                  </a:lnTo>
                  <a:lnTo>
                    <a:pt x="f8" y="f9"/>
                  </a:lnTo>
                  <a:close/>
                  <a:moveTo>
                    <a:pt x="f82" y="f123"/>
                  </a:moveTo>
                  <a:lnTo>
                    <a:pt x="f224" y="f225"/>
                  </a:lnTo>
                  <a:lnTo>
                    <a:pt x="f50" y="f226"/>
                  </a:lnTo>
                  <a:lnTo>
                    <a:pt x="f227" y="f228"/>
                  </a:lnTo>
                  <a:lnTo>
                    <a:pt x="f229" y="f230"/>
                  </a:lnTo>
                  <a:lnTo>
                    <a:pt x="f231" y="f139"/>
                  </a:lnTo>
                  <a:lnTo>
                    <a:pt x="f82" y="f123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7" name="Freeform 99">
              <a:extLst>
                <a:ext uri="{FF2B5EF4-FFF2-40B4-BE49-F238E27FC236}">
                  <a16:creationId xmlns:a16="http://schemas.microsoft.com/office/drawing/2014/main" id="{DDB7A179-0DC8-457A-88EF-520C89D0F5F3}"/>
                </a:ext>
              </a:extLst>
            </p:cNvPr>
            <p:cNvSpPr/>
            <p:nvPr/>
          </p:nvSpPr>
          <p:spPr>
            <a:xfrm>
              <a:off x="10134633" y="5291724"/>
              <a:ext cx="35350" cy="314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65"/>
                <a:gd name="f7" fmla="val 147"/>
                <a:gd name="f8" fmla="val 26"/>
                <a:gd name="f9" fmla="val 43"/>
                <a:gd name="f10" fmla="val 104"/>
                <a:gd name="f11" fmla="val 39"/>
                <a:gd name="f12" fmla="val 121"/>
                <a:gd name="f13" fmla="val 52"/>
                <a:gd name="f14" fmla="val 78"/>
                <a:gd name="f15" fmla="+- 0 0 -90"/>
                <a:gd name="f16" fmla="*/ f3 1 165"/>
                <a:gd name="f17" fmla="*/ f4 1 147"/>
                <a:gd name="f18" fmla="val f5"/>
                <a:gd name="f19" fmla="val f6"/>
                <a:gd name="f20" fmla="val f7"/>
                <a:gd name="f21" fmla="*/ f15 f0 1"/>
                <a:gd name="f22" fmla="+- f20 0 f18"/>
                <a:gd name="f23" fmla="+- f19 0 f18"/>
                <a:gd name="f24" fmla="*/ f21 1 f2"/>
                <a:gd name="f25" fmla="*/ f23 1 165"/>
                <a:gd name="f26" fmla="*/ f22 1 147"/>
                <a:gd name="f27" fmla="*/ 26 f23 1"/>
                <a:gd name="f28" fmla="*/ 43 f22 1"/>
                <a:gd name="f29" fmla="*/ 0 f23 1"/>
                <a:gd name="f30" fmla="*/ 104 f22 1"/>
                <a:gd name="f31" fmla="*/ 39 f23 1"/>
                <a:gd name="f32" fmla="*/ 147 f22 1"/>
                <a:gd name="f33" fmla="*/ 121 f23 1"/>
                <a:gd name="f34" fmla="*/ 121 f22 1"/>
                <a:gd name="f35" fmla="*/ 165 f23 1"/>
                <a:gd name="f36" fmla="*/ 52 f22 1"/>
                <a:gd name="f37" fmla="*/ 78 f23 1"/>
                <a:gd name="f38" fmla="*/ 0 f22 1"/>
                <a:gd name="f39" fmla="+- f24 0 f1"/>
                <a:gd name="f40" fmla="*/ f27 1 165"/>
                <a:gd name="f41" fmla="*/ f28 1 147"/>
                <a:gd name="f42" fmla="*/ f29 1 165"/>
                <a:gd name="f43" fmla="*/ f30 1 147"/>
                <a:gd name="f44" fmla="*/ f31 1 165"/>
                <a:gd name="f45" fmla="*/ f32 1 147"/>
                <a:gd name="f46" fmla="*/ f33 1 165"/>
                <a:gd name="f47" fmla="*/ f34 1 147"/>
                <a:gd name="f48" fmla="*/ f35 1 165"/>
                <a:gd name="f49" fmla="*/ f36 1 147"/>
                <a:gd name="f50" fmla="*/ f37 1 165"/>
                <a:gd name="f51" fmla="*/ f38 1 147"/>
                <a:gd name="f52" fmla="*/ 0 1 f25"/>
                <a:gd name="f53" fmla="*/ f19 1 f25"/>
                <a:gd name="f54" fmla="*/ 0 1 f26"/>
                <a:gd name="f55" fmla="*/ f20 1 f26"/>
                <a:gd name="f56" fmla="*/ f40 1 f25"/>
                <a:gd name="f57" fmla="*/ f41 1 f26"/>
                <a:gd name="f58" fmla="*/ f42 1 f25"/>
                <a:gd name="f59" fmla="*/ f43 1 f26"/>
                <a:gd name="f60" fmla="*/ f44 1 f25"/>
                <a:gd name="f61" fmla="*/ f45 1 f26"/>
                <a:gd name="f62" fmla="*/ f46 1 f25"/>
                <a:gd name="f63" fmla="*/ f47 1 f26"/>
                <a:gd name="f64" fmla="*/ f48 1 f25"/>
                <a:gd name="f65" fmla="*/ f49 1 f26"/>
                <a:gd name="f66" fmla="*/ f50 1 f25"/>
                <a:gd name="f67" fmla="*/ f51 1 f26"/>
                <a:gd name="f68" fmla="*/ f52 f16 1"/>
                <a:gd name="f69" fmla="*/ f53 f16 1"/>
                <a:gd name="f70" fmla="*/ f55 f17 1"/>
                <a:gd name="f71" fmla="*/ f54 f17 1"/>
                <a:gd name="f72" fmla="*/ f56 f16 1"/>
                <a:gd name="f73" fmla="*/ f57 f17 1"/>
                <a:gd name="f74" fmla="*/ f58 f16 1"/>
                <a:gd name="f75" fmla="*/ f59 f17 1"/>
                <a:gd name="f76" fmla="*/ f60 f16 1"/>
                <a:gd name="f77" fmla="*/ f61 f17 1"/>
                <a:gd name="f78" fmla="*/ f62 f16 1"/>
                <a:gd name="f79" fmla="*/ f63 f17 1"/>
                <a:gd name="f80" fmla="*/ f64 f16 1"/>
                <a:gd name="f81" fmla="*/ f65 f17 1"/>
                <a:gd name="f82" fmla="*/ f66 f16 1"/>
                <a:gd name="f83" fmla="*/ f6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">
                  <a:pos x="f72" y="f73"/>
                </a:cxn>
                <a:cxn ang="f39">
                  <a:pos x="f74" y="f75"/>
                </a:cxn>
                <a:cxn ang="f39">
                  <a:pos x="f76" y="f77"/>
                </a:cxn>
                <a:cxn ang="f39">
                  <a:pos x="f78" y="f79"/>
                </a:cxn>
                <a:cxn ang="f39">
                  <a:pos x="f80" y="f81"/>
                </a:cxn>
                <a:cxn ang="f39">
                  <a:pos x="f82" y="f83"/>
                </a:cxn>
                <a:cxn ang="f39">
                  <a:pos x="f72" y="f73"/>
                </a:cxn>
              </a:cxnLst>
              <a:rect l="f68" t="f71" r="f69" b="f70"/>
              <a:pathLst>
                <a:path w="165" h="147">
                  <a:moveTo>
                    <a:pt x="f8" y="f9"/>
                  </a:moveTo>
                  <a:lnTo>
                    <a:pt x="f5" y="f10"/>
                  </a:lnTo>
                  <a:lnTo>
                    <a:pt x="f11" y="f7"/>
                  </a:lnTo>
                  <a:lnTo>
                    <a:pt x="f12" y="f12"/>
                  </a:lnTo>
                  <a:lnTo>
                    <a:pt x="f6" y="f13"/>
                  </a:lnTo>
                  <a:lnTo>
                    <a:pt x="f14" y="f5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8" name="Freeform 98">
              <a:extLst>
                <a:ext uri="{FF2B5EF4-FFF2-40B4-BE49-F238E27FC236}">
                  <a16:creationId xmlns:a16="http://schemas.microsoft.com/office/drawing/2014/main" id="{0D9C13FD-8F2E-49D6-9750-5632872BDFAD}"/>
                </a:ext>
              </a:extLst>
            </p:cNvPr>
            <p:cNvSpPr/>
            <p:nvPr/>
          </p:nvSpPr>
          <p:spPr>
            <a:xfrm>
              <a:off x="9618564" y="4693404"/>
              <a:ext cx="437439" cy="55933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42"/>
                <a:gd name="f7" fmla="val 2611"/>
                <a:gd name="f8" fmla="val 1605"/>
                <a:gd name="f9" fmla="val 415"/>
                <a:gd name="f10" fmla="val 1575"/>
                <a:gd name="f11" fmla="val 367"/>
                <a:gd name="f12" fmla="val 1423"/>
                <a:gd name="f13" fmla="val 311"/>
                <a:gd name="f14" fmla="val 1293"/>
                <a:gd name="f15" fmla="val 51"/>
                <a:gd name="f16" fmla="val 1177"/>
                <a:gd name="f17" fmla="val 164"/>
                <a:gd name="f18" fmla="val 1090"/>
                <a:gd name="f19" fmla="val 95"/>
                <a:gd name="f20" fmla="val 1038"/>
                <a:gd name="f21" fmla="val 125"/>
                <a:gd name="f22" fmla="val 913"/>
                <a:gd name="f23" fmla="val 800"/>
                <a:gd name="f24" fmla="val 723"/>
                <a:gd name="f25" fmla="val 627"/>
                <a:gd name="f26" fmla="val 73"/>
                <a:gd name="f27" fmla="val 467"/>
                <a:gd name="f28" fmla="val 129"/>
                <a:gd name="f29" fmla="val 420"/>
                <a:gd name="f30" fmla="val 454"/>
                <a:gd name="f31" fmla="val 268"/>
                <a:gd name="f32" fmla="val 315"/>
                <a:gd name="f33" fmla="val 256"/>
                <a:gd name="f34" fmla="val 337"/>
                <a:gd name="f35" fmla="val 182"/>
                <a:gd name="f36" fmla="val 449"/>
                <a:gd name="f37" fmla="val 208"/>
                <a:gd name="f38" fmla="val 527"/>
                <a:gd name="f39" fmla="val 351"/>
                <a:gd name="f40" fmla="val 622"/>
                <a:gd name="f41" fmla="val 782"/>
                <a:gd name="f42" fmla="val 411"/>
                <a:gd name="f43" fmla="val 864"/>
                <a:gd name="f44" fmla="val 994"/>
                <a:gd name="f45" fmla="val 273"/>
                <a:gd name="f46" fmla="val 1158"/>
                <a:gd name="f47" fmla="val 359"/>
                <a:gd name="f48" fmla="val 1266"/>
                <a:gd name="f49" fmla="val 385"/>
                <a:gd name="f50" fmla="val 1375"/>
                <a:gd name="f51" fmla="val 1422"/>
                <a:gd name="f52" fmla="val 1695"/>
                <a:gd name="f53" fmla="val 1656"/>
                <a:gd name="f54" fmla="val 1720"/>
                <a:gd name="f55" fmla="val 108"/>
                <a:gd name="f56" fmla="val 1906"/>
                <a:gd name="f57" fmla="val 143"/>
                <a:gd name="f58" fmla="val 1950"/>
                <a:gd name="f59" fmla="val 1989"/>
                <a:gd name="f60" fmla="val 91"/>
                <a:gd name="f61" fmla="val 2053"/>
                <a:gd name="f62" fmla="val 31"/>
                <a:gd name="f63" fmla="val 2075"/>
                <a:gd name="f64" fmla="val 61"/>
                <a:gd name="f65" fmla="val 2140"/>
                <a:gd name="f66" fmla="val 2179"/>
                <a:gd name="f67" fmla="val 13"/>
                <a:gd name="f68" fmla="val 2283"/>
                <a:gd name="f69" fmla="val 2399"/>
                <a:gd name="f70" fmla="val 57"/>
                <a:gd name="f71" fmla="val 2512"/>
                <a:gd name="f72" fmla="val 117"/>
                <a:gd name="f73" fmla="val 221"/>
                <a:gd name="f74" fmla="val 2546"/>
                <a:gd name="f75" fmla="val 342"/>
                <a:gd name="f76" fmla="val 2577"/>
                <a:gd name="f77" fmla="val 416"/>
                <a:gd name="f78" fmla="val 2481"/>
                <a:gd name="f79" fmla="val 476"/>
                <a:gd name="f80" fmla="val 2304"/>
                <a:gd name="f81" fmla="val 567"/>
                <a:gd name="f82" fmla="val 2222"/>
                <a:gd name="f83" fmla="val 666"/>
                <a:gd name="f84" fmla="val 2300"/>
                <a:gd name="f85" fmla="val 692"/>
                <a:gd name="f86" fmla="val 2382"/>
                <a:gd name="f87" fmla="val 740"/>
                <a:gd name="f88" fmla="val 2412"/>
                <a:gd name="f89" fmla="val 731"/>
                <a:gd name="f90" fmla="val 2473"/>
                <a:gd name="f91" fmla="val 783"/>
                <a:gd name="f92" fmla="val 2572"/>
                <a:gd name="f93" fmla="val 2261"/>
                <a:gd name="f94" fmla="val 947"/>
                <a:gd name="f95" fmla="val 2308"/>
                <a:gd name="f96" fmla="val 1099"/>
                <a:gd name="f97" fmla="val 1142"/>
                <a:gd name="f98" fmla="val 2209"/>
                <a:gd name="f99" fmla="val 1172"/>
                <a:gd name="f100" fmla="val 2321"/>
                <a:gd name="f101" fmla="val 2343"/>
                <a:gd name="f102" fmla="val 1302"/>
                <a:gd name="f103" fmla="val 2291"/>
                <a:gd name="f104" fmla="val 1354"/>
                <a:gd name="f105" fmla="val 2296"/>
                <a:gd name="f106" fmla="val 1531"/>
                <a:gd name="f107" fmla="val 2443"/>
                <a:gd name="f108" fmla="val 1661"/>
                <a:gd name="f109" fmla="val 2317"/>
                <a:gd name="f110" fmla="val 1778"/>
                <a:gd name="f111" fmla="val 1838"/>
                <a:gd name="f112" fmla="val 2170"/>
                <a:gd name="f113" fmla="val 1908"/>
                <a:gd name="f114" fmla="val 2161"/>
                <a:gd name="f115" fmla="val 1895"/>
                <a:gd name="f116" fmla="val 2105"/>
                <a:gd name="f117" fmla="val 1947"/>
                <a:gd name="f118" fmla="val 2062"/>
                <a:gd name="f119" fmla="val 1972"/>
                <a:gd name="f120" fmla="val 1958"/>
                <a:gd name="f121" fmla="val 2024"/>
                <a:gd name="f122" fmla="val 1984"/>
                <a:gd name="f123" fmla="val 1924"/>
                <a:gd name="f124" fmla="val 1842"/>
                <a:gd name="f125" fmla="val 1998"/>
                <a:gd name="f126" fmla="val 1798"/>
                <a:gd name="f127" fmla="val 1816"/>
                <a:gd name="f128" fmla="val 1934"/>
                <a:gd name="f129" fmla="val 1712"/>
                <a:gd name="f130" fmla="val 1817"/>
                <a:gd name="f131" fmla="val 1669"/>
                <a:gd name="f132" fmla="val 1696"/>
                <a:gd name="f133" fmla="val 1725"/>
                <a:gd name="f134" fmla="val 1644"/>
                <a:gd name="f135" fmla="val 1729"/>
                <a:gd name="f136" fmla="val 1596"/>
                <a:gd name="f137" fmla="val 1544"/>
                <a:gd name="f138" fmla="val 1601"/>
                <a:gd name="f139" fmla="val 1569"/>
                <a:gd name="f140" fmla="val 1549"/>
                <a:gd name="f141" fmla="val 1426"/>
                <a:gd name="f142" fmla="val 1462"/>
                <a:gd name="f143" fmla="val 1353"/>
                <a:gd name="f144" fmla="val 1371"/>
                <a:gd name="f145" fmla="val 1202"/>
                <a:gd name="f146" fmla="val 1410"/>
                <a:gd name="f147" fmla="val 1081"/>
                <a:gd name="f148" fmla="val 1363"/>
                <a:gd name="f149" fmla="val 1029"/>
                <a:gd name="f150" fmla="val 1466"/>
                <a:gd name="f151" fmla="val 933"/>
                <a:gd name="f152" fmla="val 1441"/>
                <a:gd name="f153" fmla="val 696"/>
                <a:gd name="f154" fmla="val 1449"/>
                <a:gd name="f155" fmla="val 635"/>
                <a:gd name="f156" fmla="val 1527"/>
                <a:gd name="f157" fmla="val 614"/>
                <a:gd name="f158" fmla="val 518"/>
                <a:gd name="f159" fmla="+- 0 0 -90"/>
                <a:gd name="f160" fmla="*/ f3 1 2042"/>
                <a:gd name="f161" fmla="*/ f4 1 2611"/>
                <a:gd name="f162" fmla="val f5"/>
                <a:gd name="f163" fmla="val f6"/>
                <a:gd name="f164" fmla="val f7"/>
                <a:gd name="f165" fmla="*/ f159 f0 1"/>
                <a:gd name="f166" fmla="+- f164 0 f162"/>
                <a:gd name="f167" fmla="+- f163 0 f162"/>
                <a:gd name="f168" fmla="*/ f165 1 f2"/>
                <a:gd name="f169" fmla="*/ f167 1 2042"/>
                <a:gd name="f170" fmla="*/ f166 1 2611"/>
                <a:gd name="f171" fmla="*/ 1575 f167 1"/>
                <a:gd name="f172" fmla="*/ 367 f166 1"/>
                <a:gd name="f173" fmla="*/ 1293 f167 1"/>
                <a:gd name="f174" fmla="*/ 51 f166 1"/>
                <a:gd name="f175" fmla="*/ 1090 f167 1"/>
                <a:gd name="f176" fmla="*/ 95 f166 1"/>
                <a:gd name="f177" fmla="*/ 913 f167 1"/>
                <a:gd name="f178" fmla="*/ 125 f166 1"/>
                <a:gd name="f179" fmla="*/ 723 f167 1"/>
                <a:gd name="f180" fmla="*/ 0 f166 1"/>
                <a:gd name="f181" fmla="*/ 467 f167 1"/>
                <a:gd name="f182" fmla="*/ 129 f166 1"/>
                <a:gd name="f183" fmla="*/ 454 f167 1"/>
                <a:gd name="f184" fmla="*/ 268 f166 1"/>
                <a:gd name="f185" fmla="*/ 256 f167 1"/>
                <a:gd name="f186" fmla="*/ 337 f166 1"/>
                <a:gd name="f187" fmla="*/ 208 f167 1"/>
                <a:gd name="f188" fmla="*/ 527 f166 1"/>
                <a:gd name="f189" fmla="*/ 420 f167 1"/>
                <a:gd name="f190" fmla="*/ 782 f166 1"/>
                <a:gd name="f191" fmla="*/ 994 f166 1"/>
                <a:gd name="f192" fmla="*/ 359 f167 1"/>
                <a:gd name="f193" fmla="*/ 1266 f166 1"/>
                <a:gd name="f194" fmla="*/ 351 f167 1"/>
                <a:gd name="f195" fmla="*/ 1422 f166 1"/>
                <a:gd name="f196" fmla="*/ 268 f167 1"/>
                <a:gd name="f197" fmla="*/ 1656 f166 1"/>
                <a:gd name="f198" fmla="*/ 108 f167 1"/>
                <a:gd name="f199" fmla="*/ 1906 f166 1"/>
                <a:gd name="f200" fmla="*/ 95 f167 1"/>
                <a:gd name="f201" fmla="*/ 1989 f166 1"/>
                <a:gd name="f202" fmla="*/ 31 f167 1"/>
                <a:gd name="f203" fmla="*/ 2075 f166 1"/>
                <a:gd name="f204" fmla="*/ 0 f167 1"/>
                <a:gd name="f205" fmla="*/ 2179 f166 1"/>
                <a:gd name="f206" fmla="*/ 91 f167 1"/>
                <a:gd name="f207" fmla="*/ 2399 f166 1"/>
                <a:gd name="f208" fmla="*/ 117 f167 1"/>
                <a:gd name="f209" fmla="*/ 2611 f166 1"/>
                <a:gd name="f210" fmla="*/ 342 f167 1"/>
                <a:gd name="f211" fmla="*/ 2577 f166 1"/>
                <a:gd name="f212" fmla="*/ 476 f167 1"/>
                <a:gd name="f213" fmla="*/ 2304 f166 1"/>
                <a:gd name="f214" fmla="*/ 666 f167 1"/>
                <a:gd name="f215" fmla="*/ 2300 f166 1"/>
                <a:gd name="f216" fmla="*/ 740 f167 1"/>
                <a:gd name="f217" fmla="*/ 2412 f166 1"/>
                <a:gd name="f218" fmla="*/ 783 f167 1"/>
                <a:gd name="f219" fmla="*/ 2572 f166 1"/>
                <a:gd name="f220" fmla="*/ 2261 f166 1"/>
                <a:gd name="f221" fmla="*/ 1099 f167 1"/>
                <a:gd name="f222" fmla="*/ 1172 f167 1"/>
                <a:gd name="f223" fmla="*/ 2321 f166 1"/>
                <a:gd name="f224" fmla="*/ 1302 f167 1"/>
                <a:gd name="f225" fmla="*/ 2291 f166 1"/>
                <a:gd name="f226" fmla="*/ 1531 f167 1"/>
                <a:gd name="f227" fmla="*/ 2443 f166 1"/>
                <a:gd name="f228" fmla="*/ 1778 f167 1"/>
                <a:gd name="f229" fmla="*/ 2283 f166 1"/>
                <a:gd name="f230" fmla="*/ 1908 f167 1"/>
                <a:gd name="f231" fmla="*/ 2161 f166 1"/>
                <a:gd name="f232" fmla="*/ 1947 f167 1"/>
                <a:gd name="f233" fmla="*/ 2062 f166 1"/>
                <a:gd name="f234" fmla="*/ 2024 f167 1"/>
                <a:gd name="f235" fmla="*/ 1984 f166 1"/>
                <a:gd name="f236" fmla="*/ 2042 f167 1"/>
                <a:gd name="f237" fmla="*/ 1842 f166 1"/>
                <a:gd name="f238" fmla="*/ 1816 f166 1"/>
                <a:gd name="f239" fmla="*/ 1817 f167 1"/>
                <a:gd name="f240" fmla="*/ 1669 f166 1"/>
                <a:gd name="f241" fmla="*/ 1644 f167 1"/>
                <a:gd name="f242" fmla="*/ 1729 f166 1"/>
                <a:gd name="f243" fmla="*/ 1544 f167 1"/>
                <a:gd name="f244" fmla="*/ 1712 f166 1"/>
                <a:gd name="f245" fmla="*/ 1549 f167 1"/>
                <a:gd name="f246" fmla="*/ 1426 f166 1"/>
                <a:gd name="f247" fmla="*/ 1371 f167 1"/>
                <a:gd name="f248" fmla="*/ 1202 f166 1"/>
                <a:gd name="f249" fmla="*/ 1363 f167 1"/>
                <a:gd name="f250" fmla="*/ 1029 f166 1"/>
                <a:gd name="f251" fmla="*/ 1441 f167 1"/>
                <a:gd name="f252" fmla="*/ 696 f166 1"/>
                <a:gd name="f253" fmla="*/ 1527 f167 1"/>
                <a:gd name="f254" fmla="*/ 614 f166 1"/>
                <a:gd name="f255" fmla="*/ 1605 f167 1"/>
                <a:gd name="f256" fmla="*/ 415 f166 1"/>
                <a:gd name="f257" fmla="+- f168 0 f1"/>
                <a:gd name="f258" fmla="*/ f171 1 2042"/>
                <a:gd name="f259" fmla="*/ f172 1 2611"/>
                <a:gd name="f260" fmla="*/ f173 1 2042"/>
                <a:gd name="f261" fmla="*/ f174 1 2611"/>
                <a:gd name="f262" fmla="*/ f175 1 2042"/>
                <a:gd name="f263" fmla="*/ f176 1 2611"/>
                <a:gd name="f264" fmla="*/ f177 1 2042"/>
                <a:gd name="f265" fmla="*/ f178 1 2611"/>
                <a:gd name="f266" fmla="*/ f179 1 2042"/>
                <a:gd name="f267" fmla="*/ f180 1 2611"/>
                <a:gd name="f268" fmla="*/ f181 1 2042"/>
                <a:gd name="f269" fmla="*/ f182 1 2611"/>
                <a:gd name="f270" fmla="*/ f183 1 2042"/>
                <a:gd name="f271" fmla="*/ f184 1 2611"/>
                <a:gd name="f272" fmla="*/ f185 1 2042"/>
                <a:gd name="f273" fmla="*/ f186 1 2611"/>
                <a:gd name="f274" fmla="*/ f187 1 2042"/>
                <a:gd name="f275" fmla="*/ f188 1 2611"/>
                <a:gd name="f276" fmla="*/ f189 1 2042"/>
                <a:gd name="f277" fmla="*/ f190 1 2611"/>
                <a:gd name="f278" fmla="*/ f191 1 2611"/>
                <a:gd name="f279" fmla="*/ f192 1 2042"/>
                <a:gd name="f280" fmla="*/ f193 1 2611"/>
                <a:gd name="f281" fmla="*/ f194 1 2042"/>
                <a:gd name="f282" fmla="*/ f195 1 2611"/>
                <a:gd name="f283" fmla="*/ f196 1 2042"/>
                <a:gd name="f284" fmla="*/ f197 1 2611"/>
                <a:gd name="f285" fmla="*/ f198 1 2042"/>
                <a:gd name="f286" fmla="*/ f199 1 2611"/>
                <a:gd name="f287" fmla="*/ f200 1 2042"/>
                <a:gd name="f288" fmla="*/ f201 1 2611"/>
                <a:gd name="f289" fmla="*/ f202 1 2042"/>
                <a:gd name="f290" fmla="*/ f203 1 2611"/>
                <a:gd name="f291" fmla="*/ f204 1 2042"/>
                <a:gd name="f292" fmla="*/ f205 1 2611"/>
                <a:gd name="f293" fmla="*/ f206 1 2042"/>
                <a:gd name="f294" fmla="*/ f207 1 2611"/>
                <a:gd name="f295" fmla="*/ f208 1 2042"/>
                <a:gd name="f296" fmla="*/ f209 1 2611"/>
                <a:gd name="f297" fmla="*/ f210 1 2042"/>
                <a:gd name="f298" fmla="*/ f211 1 2611"/>
                <a:gd name="f299" fmla="*/ f212 1 2042"/>
                <a:gd name="f300" fmla="*/ f213 1 2611"/>
                <a:gd name="f301" fmla="*/ f214 1 2042"/>
                <a:gd name="f302" fmla="*/ f215 1 2611"/>
                <a:gd name="f303" fmla="*/ f216 1 2042"/>
                <a:gd name="f304" fmla="*/ f217 1 2611"/>
                <a:gd name="f305" fmla="*/ f218 1 2042"/>
                <a:gd name="f306" fmla="*/ f219 1 2611"/>
                <a:gd name="f307" fmla="*/ f220 1 2611"/>
                <a:gd name="f308" fmla="*/ f221 1 2042"/>
                <a:gd name="f309" fmla="*/ f222 1 2042"/>
                <a:gd name="f310" fmla="*/ f223 1 2611"/>
                <a:gd name="f311" fmla="*/ f224 1 2042"/>
                <a:gd name="f312" fmla="*/ f225 1 2611"/>
                <a:gd name="f313" fmla="*/ f226 1 2042"/>
                <a:gd name="f314" fmla="*/ f227 1 2611"/>
                <a:gd name="f315" fmla="*/ f228 1 2042"/>
                <a:gd name="f316" fmla="*/ f229 1 2611"/>
                <a:gd name="f317" fmla="*/ f230 1 2042"/>
                <a:gd name="f318" fmla="*/ f231 1 2611"/>
                <a:gd name="f319" fmla="*/ f232 1 2042"/>
                <a:gd name="f320" fmla="*/ f233 1 2611"/>
                <a:gd name="f321" fmla="*/ f234 1 2042"/>
                <a:gd name="f322" fmla="*/ f235 1 2611"/>
                <a:gd name="f323" fmla="*/ f236 1 2042"/>
                <a:gd name="f324" fmla="*/ f237 1 2611"/>
                <a:gd name="f325" fmla="*/ f238 1 2611"/>
                <a:gd name="f326" fmla="*/ f239 1 2042"/>
                <a:gd name="f327" fmla="*/ f240 1 2611"/>
                <a:gd name="f328" fmla="*/ f241 1 2042"/>
                <a:gd name="f329" fmla="*/ f242 1 2611"/>
                <a:gd name="f330" fmla="*/ f243 1 2042"/>
                <a:gd name="f331" fmla="*/ f244 1 2611"/>
                <a:gd name="f332" fmla="*/ f245 1 2042"/>
                <a:gd name="f333" fmla="*/ f246 1 2611"/>
                <a:gd name="f334" fmla="*/ f247 1 2042"/>
                <a:gd name="f335" fmla="*/ f248 1 2611"/>
                <a:gd name="f336" fmla="*/ f249 1 2042"/>
                <a:gd name="f337" fmla="*/ f250 1 2611"/>
                <a:gd name="f338" fmla="*/ f251 1 2042"/>
                <a:gd name="f339" fmla="*/ f252 1 2611"/>
                <a:gd name="f340" fmla="*/ f253 1 2042"/>
                <a:gd name="f341" fmla="*/ f254 1 2611"/>
                <a:gd name="f342" fmla="*/ f255 1 2042"/>
                <a:gd name="f343" fmla="*/ f256 1 2611"/>
                <a:gd name="f344" fmla="*/ 0 1 f169"/>
                <a:gd name="f345" fmla="*/ f163 1 f169"/>
                <a:gd name="f346" fmla="*/ 0 1 f170"/>
                <a:gd name="f347" fmla="*/ f164 1 f170"/>
                <a:gd name="f348" fmla="*/ f258 1 f169"/>
                <a:gd name="f349" fmla="*/ f259 1 f170"/>
                <a:gd name="f350" fmla="*/ f260 1 f169"/>
                <a:gd name="f351" fmla="*/ f261 1 f170"/>
                <a:gd name="f352" fmla="*/ f262 1 f169"/>
                <a:gd name="f353" fmla="*/ f263 1 f170"/>
                <a:gd name="f354" fmla="*/ f264 1 f169"/>
                <a:gd name="f355" fmla="*/ f265 1 f170"/>
                <a:gd name="f356" fmla="*/ f266 1 f169"/>
                <a:gd name="f357" fmla="*/ f267 1 f170"/>
                <a:gd name="f358" fmla="*/ f268 1 f169"/>
                <a:gd name="f359" fmla="*/ f269 1 f170"/>
                <a:gd name="f360" fmla="*/ f270 1 f169"/>
                <a:gd name="f361" fmla="*/ f271 1 f170"/>
                <a:gd name="f362" fmla="*/ f272 1 f169"/>
                <a:gd name="f363" fmla="*/ f273 1 f170"/>
                <a:gd name="f364" fmla="*/ f274 1 f169"/>
                <a:gd name="f365" fmla="*/ f275 1 f170"/>
                <a:gd name="f366" fmla="*/ f276 1 f169"/>
                <a:gd name="f367" fmla="*/ f277 1 f170"/>
                <a:gd name="f368" fmla="*/ f278 1 f170"/>
                <a:gd name="f369" fmla="*/ f279 1 f169"/>
                <a:gd name="f370" fmla="*/ f280 1 f170"/>
                <a:gd name="f371" fmla="*/ f281 1 f169"/>
                <a:gd name="f372" fmla="*/ f282 1 f170"/>
                <a:gd name="f373" fmla="*/ f283 1 f169"/>
                <a:gd name="f374" fmla="*/ f284 1 f170"/>
                <a:gd name="f375" fmla="*/ f285 1 f169"/>
                <a:gd name="f376" fmla="*/ f286 1 f170"/>
                <a:gd name="f377" fmla="*/ f287 1 f169"/>
                <a:gd name="f378" fmla="*/ f288 1 f170"/>
                <a:gd name="f379" fmla="*/ f289 1 f169"/>
                <a:gd name="f380" fmla="*/ f290 1 f170"/>
                <a:gd name="f381" fmla="*/ f291 1 f169"/>
                <a:gd name="f382" fmla="*/ f292 1 f170"/>
                <a:gd name="f383" fmla="*/ f293 1 f169"/>
                <a:gd name="f384" fmla="*/ f294 1 f170"/>
                <a:gd name="f385" fmla="*/ f295 1 f169"/>
                <a:gd name="f386" fmla="*/ f296 1 f170"/>
                <a:gd name="f387" fmla="*/ f297 1 f169"/>
                <a:gd name="f388" fmla="*/ f298 1 f170"/>
                <a:gd name="f389" fmla="*/ f299 1 f169"/>
                <a:gd name="f390" fmla="*/ f300 1 f170"/>
                <a:gd name="f391" fmla="*/ f301 1 f169"/>
                <a:gd name="f392" fmla="*/ f302 1 f170"/>
                <a:gd name="f393" fmla="*/ f303 1 f169"/>
                <a:gd name="f394" fmla="*/ f304 1 f170"/>
                <a:gd name="f395" fmla="*/ f305 1 f169"/>
                <a:gd name="f396" fmla="*/ f306 1 f170"/>
                <a:gd name="f397" fmla="*/ f307 1 f170"/>
                <a:gd name="f398" fmla="*/ f308 1 f169"/>
                <a:gd name="f399" fmla="*/ f309 1 f169"/>
                <a:gd name="f400" fmla="*/ f310 1 f170"/>
                <a:gd name="f401" fmla="*/ f311 1 f169"/>
                <a:gd name="f402" fmla="*/ f312 1 f170"/>
                <a:gd name="f403" fmla="*/ f313 1 f169"/>
                <a:gd name="f404" fmla="*/ f314 1 f170"/>
                <a:gd name="f405" fmla="*/ f315 1 f169"/>
                <a:gd name="f406" fmla="*/ f316 1 f170"/>
                <a:gd name="f407" fmla="*/ f317 1 f169"/>
                <a:gd name="f408" fmla="*/ f318 1 f170"/>
                <a:gd name="f409" fmla="*/ f319 1 f169"/>
                <a:gd name="f410" fmla="*/ f320 1 f170"/>
                <a:gd name="f411" fmla="*/ f321 1 f169"/>
                <a:gd name="f412" fmla="*/ f322 1 f170"/>
                <a:gd name="f413" fmla="*/ f323 1 f169"/>
                <a:gd name="f414" fmla="*/ f324 1 f170"/>
                <a:gd name="f415" fmla="*/ f325 1 f170"/>
                <a:gd name="f416" fmla="*/ f326 1 f169"/>
                <a:gd name="f417" fmla="*/ f327 1 f170"/>
                <a:gd name="f418" fmla="*/ f328 1 f169"/>
                <a:gd name="f419" fmla="*/ f329 1 f170"/>
                <a:gd name="f420" fmla="*/ f330 1 f169"/>
                <a:gd name="f421" fmla="*/ f331 1 f170"/>
                <a:gd name="f422" fmla="*/ f332 1 f169"/>
                <a:gd name="f423" fmla="*/ f333 1 f170"/>
                <a:gd name="f424" fmla="*/ f334 1 f169"/>
                <a:gd name="f425" fmla="*/ f335 1 f170"/>
                <a:gd name="f426" fmla="*/ f336 1 f169"/>
                <a:gd name="f427" fmla="*/ f337 1 f170"/>
                <a:gd name="f428" fmla="*/ f338 1 f169"/>
                <a:gd name="f429" fmla="*/ f339 1 f170"/>
                <a:gd name="f430" fmla="*/ f340 1 f169"/>
                <a:gd name="f431" fmla="*/ f341 1 f170"/>
                <a:gd name="f432" fmla="*/ f342 1 f169"/>
                <a:gd name="f433" fmla="*/ f343 1 f170"/>
                <a:gd name="f434" fmla="*/ f344 f160 1"/>
                <a:gd name="f435" fmla="*/ f345 f160 1"/>
                <a:gd name="f436" fmla="*/ f347 f161 1"/>
                <a:gd name="f437" fmla="*/ f346 f161 1"/>
                <a:gd name="f438" fmla="*/ f348 f160 1"/>
                <a:gd name="f439" fmla="*/ f349 f161 1"/>
                <a:gd name="f440" fmla="*/ f350 f160 1"/>
                <a:gd name="f441" fmla="*/ f351 f161 1"/>
                <a:gd name="f442" fmla="*/ f352 f160 1"/>
                <a:gd name="f443" fmla="*/ f353 f161 1"/>
                <a:gd name="f444" fmla="*/ f354 f160 1"/>
                <a:gd name="f445" fmla="*/ f355 f161 1"/>
                <a:gd name="f446" fmla="*/ f356 f160 1"/>
                <a:gd name="f447" fmla="*/ f357 f161 1"/>
                <a:gd name="f448" fmla="*/ f358 f160 1"/>
                <a:gd name="f449" fmla="*/ f359 f161 1"/>
                <a:gd name="f450" fmla="*/ f360 f160 1"/>
                <a:gd name="f451" fmla="*/ f361 f161 1"/>
                <a:gd name="f452" fmla="*/ f362 f160 1"/>
                <a:gd name="f453" fmla="*/ f363 f161 1"/>
                <a:gd name="f454" fmla="*/ f364 f160 1"/>
                <a:gd name="f455" fmla="*/ f365 f161 1"/>
                <a:gd name="f456" fmla="*/ f366 f160 1"/>
                <a:gd name="f457" fmla="*/ f367 f161 1"/>
                <a:gd name="f458" fmla="*/ f368 f161 1"/>
                <a:gd name="f459" fmla="*/ f369 f160 1"/>
                <a:gd name="f460" fmla="*/ f370 f161 1"/>
                <a:gd name="f461" fmla="*/ f371 f160 1"/>
                <a:gd name="f462" fmla="*/ f372 f161 1"/>
                <a:gd name="f463" fmla="*/ f373 f160 1"/>
                <a:gd name="f464" fmla="*/ f374 f161 1"/>
                <a:gd name="f465" fmla="*/ f375 f160 1"/>
                <a:gd name="f466" fmla="*/ f376 f161 1"/>
                <a:gd name="f467" fmla="*/ f377 f160 1"/>
                <a:gd name="f468" fmla="*/ f378 f161 1"/>
                <a:gd name="f469" fmla="*/ f379 f160 1"/>
                <a:gd name="f470" fmla="*/ f380 f161 1"/>
                <a:gd name="f471" fmla="*/ f381 f160 1"/>
                <a:gd name="f472" fmla="*/ f382 f161 1"/>
                <a:gd name="f473" fmla="*/ f383 f160 1"/>
                <a:gd name="f474" fmla="*/ f384 f161 1"/>
                <a:gd name="f475" fmla="*/ f385 f160 1"/>
                <a:gd name="f476" fmla="*/ f386 f161 1"/>
                <a:gd name="f477" fmla="*/ f387 f160 1"/>
                <a:gd name="f478" fmla="*/ f388 f161 1"/>
                <a:gd name="f479" fmla="*/ f389 f160 1"/>
                <a:gd name="f480" fmla="*/ f390 f161 1"/>
                <a:gd name="f481" fmla="*/ f391 f160 1"/>
                <a:gd name="f482" fmla="*/ f392 f161 1"/>
                <a:gd name="f483" fmla="*/ f393 f160 1"/>
                <a:gd name="f484" fmla="*/ f394 f161 1"/>
                <a:gd name="f485" fmla="*/ f395 f160 1"/>
                <a:gd name="f486" fmla="*/ f396 f161 1"/>
                <a:gd name="f487" fmla="*/ f397 f161 1"/>
                <a:gd name="f488" fmla="*/ f398 f160 1"/>
                <a:gd name="f489" fmla="*/ f399 f160 1"/>
                <a:gd name="f490" fmla="*/ f400 f161 1"/>
                <a:gd name="f491" fmla="*/ f401 f160 1"/>
                <a:gd name="f492" fmla="*/ f402 f161 1"/>
                <a:gd name="f493" fmla="*/ f403 f160 1"/>
                <a:gd name="f494" fmla="*/ f404 f161 1"/>
                <a:gd name="f495" fmla="*/ f405 f160 1"/>
                <a:gd name="f496" fmla="*/ f406 f161 1"/>
                <a:gd name="f497" fmla="*/ f407 f160 1"/>
                <a:gd name="f498" fmla="*/ f408 f161 1"/>
                <a:gd name="f499" fmla="*/ f409 f160 1"/>
                <a:gd name="f500" fmla="*/ f410 f161 1"/>
                <a:gd name="f501" fmla="*/ f411 f160 1"/>
                <a:gd name="f502" fmla="*/ f412 f161 1"/>
                <a:gd name="f503" fmla="*/ f413 f160 1"/>
                <a:gd name="f504" fmla="*/ f414 f161 1"/>
                <a:gd name="f505" fmla="*/ f415 f161 1"/>
                <a:gd name="f506" fmla="*/ f416 f160 1"/>
                <a:gd name="f507" fmla="*/ f417 f161 1"/>
                <a:gd name="f508" fmla="*/ f418 f160 1"/>
                <a:gd name="f509" fmla="*/ f419 f161 1"/>
                <a:gd name="f510" fmla="*/ f420 f160 1"/>
                <a:gd name="f511" fmla="*/ f421 f161 1"/>
                <a:gd name="f512" fmla="*/ f422 f160 1"/>
                <a:gd name="f513" fmla="*/ f423 f161 1"/>
                <a:gd name="f514" fmla="*/ f424 f160 1"/>
                <a:gd name="f515" fmla="*/ f425 f161 1"/>
                <a:gd name="f516" fmla="*/ f426 f160 1"/>
                <a:gd name="f517" fmla="*/ f427 f161 1"/>
                <a:gd name="f518" fmla="*/ f428 f160 1"/>
                <a:gd name="f519" fmla="*/ f429 f161 1"/>
                <a:gd name="f520" fmla="*/ f430 f160 1"/>
                <a:gd name="f521" fmla="*/ f431 f161 1"/>
                <a:gd name="f522" fmla="*/ f432 f160 1"/>
                <a:gd name="f523" fmla="*/ f433 f1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7">
                  <a:pos x="f438" y="f439"/>
                </a:cxn>
                <a:cxn ang="f257">
                  <a:pos x="f440" y="f441"/>
                </a:cxn>
                <a:cxn ang="f257">
                  <a:pos x="f442" y="f443"/>
                </a:cxn>
                <a:cxn ang="f257">
                  <a:pos x="f444" y="f445"/>
                </a:cxn>
                <a:cxn ang="f257">
                  <a:pos x="f446" y="f447"/>
                </a:cxn>
                <a:cxn ang="f257">
                  <a:pos x="f448" y="f449"/>
                </a:cxn>
                <a:cxn ang="f257">
                  <a:pos x="f450" y="f451"/>
                </a:cxn>
                <a:cxn ang="f257">
                  <a:pos x="f452" y="f453"/>
                </a:cxn>
                <a:cxn ang="f257">
                  <a:pos x="f454" y="f455"/>
                </a:cxn>
                <a:cxn ang="f257">
                  <a:pos x="f456" y="f457"/>
                </a:cxn>
                <a:cxn ang="f257">
                  <a:pos x="f450" y="f458"/>
                </a:cxn>
                <a:cxn ang="f257">
                  <a:pos x="f459" y="f460"/>
                </a:cxn>
                <a:cxn ang="f257">
                  <a:pos x="f461" y="f462"/>
                </a:cxn>
                <a:cxn ang="f257">
                  <a:pos x="f463" y="f464"/>
                </a:cxn>
                <a:cxn ang="f257">
                  <a:pos x="f465" y="f466"/>
                </a:cxn>
                <a:cxn ang="f257">
                  <a:pos x="f467" y="f468"/>
                </a:cxn>
                <a:cxn ang="f257">
                  <a:pos x="f469" y="f470"/>
                </a:cxn>
                <a:cxn ang="f257">
                  <a:pos x="f471" y="f472"/>
                </a:cxn>
                <a:cxn ang="f257">
                  <a:pos x="f473" y="f474"/>
                </a:cxn>
                <a:cxn ang="f257">
                  <a:pos x="f475" y="f476"/>
                </a:cxn>
                <a:cxn ang="f257">
                  <a:pos x="f477" y="f478"/>
                </a:cxn>
                <a:cxn ang="f257">
                  <a:pos x="f479" y="f480"/>
                </a:cxn>
                <a:cxn ang="f257">
                  <a:pos x="f481" y="f482"/>
                </a:cxn>
                <a:cxn ang="f257">
                  <a:pos x="f483" y="f484"/>
                </a:cxn>
                <a:cxn ang="f257">
                  <a:pos x="f485" y="f486"/>
                </a:cxn>
                <a:cxn ang="f257">
                  <a:pos x="f444" y="f487"/>
                </a:cxn>
                <a:cxn ang="f257">
                  <a:pos x="f488" y="f472"/>
                </a:cxn>
                <a:cxn ang="f257">
                  <a:pos x="f489" y="f490"/>
                </a:cxn>
                <a:cxn ang="f257">
                  <a:pos x="f491" y="f492"/>
                </a:cxn>
                <a:cxn ang="f257">
                  <a:pos x="f493" y="f494"/>
                </a:cxn>
                <a:cxn ang="f257">
                  <a:pos x="f495" y="f496"/>
                </a:cxn>
                <a:cxn ang="f257">
                  <a:pos x="f497" y="f498"/>
                </a:cxn>
                <a:cxn ang="f257">
                  <a:pos x="f499" y="f500"/>
                </a:cxn>
                <a:cxn ang="f257">
                  <a:pos x="f501" y="f502"/>
                </a:cxn>
                <a:cxn ang="f257">
                  <a:pos x="f503" y="f504"/>
                </a:cxn>
                <a:cxn ang="f257">
                  <a:pos x="f499" y="f505"/>
                </a:cxn>
                <a:cxn ang="f257">
                  <a:pos x="f506" y="f507"/>
                </a:cxn>
                <a:cxn ang="f257">
                  <a:pos x="f508" y="f509"/>
                </a:cxn>
                <a:cxn ang="f257">
                  <a:pos x="f510" y="f511"/>
                </a:cxn>
                <a:cxn ang="f257">
                  <a:pos x="f512" y="f513"/>
                </a:cxn>
                <a:cxn ang="f257">
                  <a:pos x="f514" y="f515"/>
                </a:cxn>
                <a:cxn ang="f257">
                  <a:pos x="f516" y="f517"/>
                </a:cxn>
                <a:cxn ang="f257">
                  <a:pos x="f518" y="f519"/>
                </a:cxn>
                <a:cxn ang="f257">
                  <a:pos x="f520" y="f521"/>
                </a:cxn>
                <a:cxn ang="f257">
                  <a:pos x="f522" y="f523"/>
                </a:cxn>
              </a:cxnLst>
              <a:rect l="f434" t="f437" r="f435" b="f436"/>
              <a:pathLst>
                <a:path w="2042" h="2611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1"/>
                  </a:lnTo>
                  <a:lnTo>
                    <a:pt x="f23" y="f5"/>
                  </a:lnTo>
                  <a:lnTo>
                    <a:pt x="f24" y="f5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17"/>
                  </a:lnTo>
                  <a:lnTo>
                    <a:pt x="f30" y="f31"/>
                  </a:lnTo>
                  <a:lnTo>
                    <a:pt x="f29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29" y="f41"/>
                  </a:lnTo>
                  <a:lnTo>
                    <a:pt x="f42" y="f43"/>
                  </a:lnTo>
                  <a:lnTo>
                    <a:pt x="f30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39" y="f51"/>
                  </a:lnTo>
                  <a:lnTo>
                    <a:pt x="f49" y="f52"/>
                  </a:lnTo>
                  <a:lnTo>
                    <a:pt x="f31" y="f53"/>
                  </a:lnTo>
                  <a:lnTo>
                    <a:pt x="f33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19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5" y="f66"/>
                  </a:lnTo>
                  <a:lnTo>
                    <a:pt x="f67" y="f68"/>
                  </a:lnTo>
                  <a:lnTo>
                    <a:pt x="f60" y="f69"/>
                  </a:lnTo>
                  <a:lnTo>
                    <a:pt x="f70" y="f71"/>
                  </a:lnTo>
                  <a:lnTo>
                    <a:pt x="f72" y="f7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79" y="f80"/>
                  </a:lnTo>
                  <a:lnTo>
                    <a:pt x="f81" y="f82"/>
                  </a:lnTo>
                  <a:lnTo>
                    <a:pt x="f83" y="f84"/>
                  </a:lnTo>
                  <a:lnTo>
                    <a:pt x="f85" y="f86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22" y="f93"/>
                  </a:lnTo>
                  <a:lnTo>
                    <a:pt x="f94" y="f95"/>
                  </a:lnTo>
                  <a:lnTo>
                    <a:pt x="f96" y="f66"/>
                  </a:lnTo>
                  <a:lnTo>
                    <a:pt x="f97" y="f98"/>
                  </a:lnTo>
                  <a:lnTo>
                    <a:pt x="f99" y="f100"/>
                  </a:lnTo>
                  <a:lnTo>
                    <a:pt x="f14" y="f101"/>
                  </a:lnTo>
                  <a:lnTo>
                    <a:pt x="f102" y="f103"/>
                  </a:lnTo>
                  <a:lnTo>
                    <a:pt x="f104" y="f105"/>
                  </a:lnTo>
                  <a:lnTo>
                    <a:pt x="f106" y="f107"/>
                  </a:lnTo>
                  <a:lnTo>
                    <a:pt x="f108" y="f109"/>
                  </a:lnTo>
                  <a:lnTo>
                    <a:pt x="f110" y="f68"/>
                  </a:lnTo>
                  <a:lnTo>
                    <a:pt x="f111" y="f112"/>
                  </a:lnTo>
                  <a:lnTo>
                    <a:pt x="f113" y="f114"/>
                  </a:lnTo>
                  <a:lnTo>
                    <a:pt x="f115" y="f116"/>
                  </a:lnTo>
                  <a:lnTo>
                    <a:pt x="f117" y="f118"/>
                  </a:lnTo>
                  <a:lnTo>
                    <a:pt x="f119" y="f120"/>
                  </a:lnTo>
                  <a:lnTo>
                    <a:pt x="f121" y="f122"/>
                  </a:lnTo>
                  <a:lnTo>
                    <a:pt x="f121" y="f123"/>
                  </a:lnTo>
                  <a:lnTo>
                    <a:pt x="f6" y="f124"/>
                  </a:lnTo>
                  <a:lnTo>
                    <a:pt x="f125" y="f126"/>
                  </a:lnTo>
                  <a:lnTo>
                    <a:pt x="f117" y="f127"/>
                  </a:lnTo>
                  <a:lnTo>
                    <a:pt x="f128" y="f129"/>
                  </a:lnTo>
                  <a:lnTo>
                    <a:pt x="f130" y="f131"/>
                  </a:lnTo>
                  <a:lnTo>
                    <a:pt x="f132" y="f133"/>
                  </a:lnTo>
                  <a:lnTo>
                    <a:pt x="f134" y="f135"/>
                  </a:lnTo>
                  <a:lnTo>
                    <a:pt x="f136" y="f52"/>
                  </a:lnTo>
                  <a:lnTo>
                    <a:pt x="f137" y="f129"/>
                  </a:lnTo>
                  <a:lnTo>
                    <a:pt x="f138" y="f139"/>
                  </a:lnTo>
                  <a:lnTo>
                    <a:pt x="f140" y="f141"/>
                  </a:lnTo>
                  <a:lnTo>
                    <a:pt x="f142" y="f143"/>
                  </a:lnTo>
                  <a:lnTo>
                    <a:pt x="f144" y="f145"/>
                  </a:lnTo>
                  <a:lnTo>
                    <a:pt x="f146" y="f147"/>
                  </a:lnTo>
                  <a:lnTo>
                    <a:pt x="f148" y="f149"/>
                  </a:lnTo>
                  <a:lnTo>
                    <a:pt x="f150" y="f151"/>
                  </a:lnTo>
                  <a:lnTo>
                    <a:pt x="f152" y="f153"/>
                  </a:lnTo>
                  <a:lnTo>
                    <a:pt x="f154" y="f155"/>
                  </a:lnTo>
                  <a:lnTo>
                    <a:pt x="f156" y="f157"/>
                  </a:lnTo>
                  <a:lnTo>
                    <a:pt x="f136" y="f158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9" name="Freeform 97">
              <a:extLst>
                <a:ext uri="{FF2B5EF4-FFF2-40B4-BE49-F238E27FC236}">
                  <a16:creationId xmlns:a16="http://schemas.microsoft.com/office/drawing/2014/main" id="{5BE296BF-C8C4-41F0-8249-D075B4B84A7F}"/>
                </a:ext>
              </a:extLst>
            </p:cNvPr>
            <p:cNvSpPr/>
            <p:nvPr/>
          </p:nvSpPr>
          <p:spPr>
            <a:xfrm>
              <a:off x="9546372" y="5160196"/>
              <a:ext cx="584612" cy="6771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729"/>
                <a:gd name="f7" fmla="val 3161"/>
                <a:gd name="f8" fmla="val 1868"/>
                <a:gd name="f9" fmla="val 264"/>
                <a:gd name="f10" fmla="val 1691"/>
                <a:gd name="f11" fmla="val 117"/>
                <a:gd name="f12" fmla="val 1639"/>
                <a:gd name="f13" fmla="val 112"/>
                <a:gd name="f14" fmla="val 1630"/>
                <a:gd name="f15" fmla="val 164"/>
                <a:gd name="f16" fmla="val 1509"/>
                <a:gd name="f17" fmla="val 142"/>
                <a:gd name="f18" fmla="val 1479"/>
                <a:gd name="f19" fmla="val 30"/>
                <a:gd name="f20" fmla="val 1436"/>
                <a:gd name="f21" fmla="val 1284"/>
                <a:gd name="f22" fmla="val 129"/>
                <a:gd name="f23" fmla="val 1250"/>
                <a:gd name="f24" fmla="val 82"/>
                <a:gd name="f25" fmla="val 1120"/>
                <a:gd name="f26" fmla="val 393"/>
                <a:gd name="f27" fmla="val 1198"/>
                <a:gd name="f28" fmla="val 480"/>
                <a:gd name="f29" fmla="val 1259"/>
                <a:gd name="f30" fmla="val 648"/>
                <a:gd name="f31" fmla="val 1246"/>
                <a:gd name="f32" fmla="val 821"/>
                <a:gd name="f33" fmla="val 1276"/>
                <a:gd name="f34" fmla="val 865"/>
                <a:gd name="f35" fmla="val 1462"/>
                <a:gd name="f36" fmla="val 955"/>
                <a:gd name="f37" fmla="val 1419"/>
                <a:gd name="f38" fmla="val 1029"/>
                <a:gd name="f39" fmla="val 1367"/>
                <a:gd name="f40" fmla="val 1050"/>
                <a:gd name="f41" fmla="val 1527"/>
                <a:gd name="f42" fmla="val 1133"/>
                <a:gd name="f43" fmla="val 1445"/>
                <a:gd name="f44" fmla="val 1232"/>
                <a:gd name="f45" fmla="val 1449"/>
                <a:gd name="f46" fmla="val 1262"/>
                <a:gd name="f47" fmla="val 1380"/>
                <a:gd name="f48" fmla="val 1280"/>
                <a:gd name="f49" fmla="val 1319"/>
                <a:gd name="f50" fmla="val 1383"/>
                <a:gd name="f51" fmla="val 1357"/>
                <a:gd name="f52" fmla="val 1194"/>
                <a:gd name="f53" fmla="val 1530"/>
                <a:gd name="f54" fmla="val 1086"/>
                <a:gd name="f55" fmla="val 1526"/>
                <a:gd name="f56" fmla="val 956"/>
                <a:gd name="f57" fmla="val 1613"/>
                <a:gd name="f58" fmla="val 835"/>
                <a:gd name="f59" fmla="val 1569"/>
                <a:gd name="f60" fmla="val 848"/>
                <a:gd name="f61" fmla="val 1760"/>
                <a:gd name="f62" fmla="val 830"/>
                <a:gd name="f63" fmla="val 1816"/>
                <a:gd name="f64" fmla="val 766"/>
                <a:gd name="f65" fmla="val 1855"/>
                <a:gd name="f66" fmla="val 536"/>
                <a:gd name="f67" fmla="val 1829"/>
                <a:gd name="f68" fmla="val 1837"/>
                <a:gd name="f69" fmla="val 458"/>
                <a:gd name="f70" fmla="val 1902"/>
                <a:gd name="f71" fmla="val 337"/>
                <a:gd name="f72" fmla="val 1885"/>
                <a:gd name="f73" fmla="val 303"/>
                <a:gd name="f74" fmla="val 1846"/>
                <a:gd name="f75" fmla="val 290"/>
                <a:gd name="f76" fmla="val 190"/>
                <a:gd name="f77" fmla="val 1889"/>
                <a:gd name="f78" fmla="val 160"/>
                <a:gd name="f79" fmla="val 2032"/>
                <a:gd name="f80" fmla="val 43"/>
                <a:gd name="f81" fmla="val 2140"/>
                <a:gd name="f82" fmla="val 212"/>
                <a:gd name="f83" fmla="val 2214"/>
                <a:gd name="f84" fmla="val 255"/>
                <a:gd name="f85" fmla="val 2317"/>
                <a:gd name="f86" fmla="val 2374"/>
                <a:gd name="f87" fmla="val 2421"/>
                <a:gd name="f88" fmla="val 2469"/>
                <a:gd name="f89" fmla="val 238"/>
                <a:gd name="f90" fmla="val 2525"/>
                <a:gd name="f91" fmla="val 177"/>
                <a:gd name="f92" fmla="val 2534"/>
                <a:gd name="f93" fmla="val 195"/>
                <a:gd name="f94" fmla="val 2650"/>
                <a:gd name="f95" fmla="val 260"/>
                <a:gd name="f96" fmla="val 2676"/>
                <a:gd name="f97" fmla="val 324"/>
                <a:gd name="f98" fmla="val 2655"/>
                <a:gd name="f99" fmla="val 415"/>
                <a:gd name="f100" fmla="val 2763"/>
                <a:gd name="f101" fmla="val 272"/>
                <a:gd name="f102" fmla="val 2767"/>
                <a:gd name="f103" fmla="val 247"/>
                <a:gd name="f104" fmla="val 2819"/>
                <a:gd name="f105" fmla="val 87"/>
                <a:gd name="f106" fmla="val 2871"/>
                <a:gd name="f107" fmla="val 52"/>
                <a:gd name="f108" fmla="val 2966"/>
                <a:gd name="f109" fmla="val 221"/>
                <a:gd name="f110" fmla="val 3018"/>
                <a:gd name="f111" fmla="val 3126"/>
                <a:gd name="f112" fmla="val 329"/>
                <a:gd name="f113" fmla="val 3130"/>
                <a:gd name="f114" fmla="val 3052"/>
                <a:gd name="f115" fmla="val 476"/>
                <a:gd name="f116" fmla="val 662"/>
                <a:gd name="f117" fmla="val 3091"/>
                <a:gd name="f118" fmla="val 748"/>
                <a:gd name="f119" fmla="val 869"/>
                <a:gd name="f120" fmla="val 3152"/>
                <a:gd name="f121" fmla="val 3096"/>
                <a:gd name="f122" fmla="val 3014"/>
                <a:gd name="f123" fmla="val 1150"/>
                <a:gd name="f124" fmla="val 2992"/>
                <a:gd name="f125" fmla="val 3035"/>
                <a:gd name="f126" fmla="val 1207"/>
                <a:gd name="f127" fmla="val 2897"/>
                <a:gd name="f128" fmla="val 2555"/>
                <a:gd name="f129" fmla="val 2361"/>
                <a:gd name="f130" fmla="val 2157"/>
                <a:gd name="f131" fmla="val 2106"/>
                <a:gd name="f132" fmla="val 1475"/>
                <a:gd name="f133" fmla="val 2023"/>
                <a:gd name="f134" fmla="val 1605"/>
                <a:gd name="f135" fmla="val 1734"/>
                <a:gd name="f136" fmla="val 1946"/>
                <a:gd name="f137" fmla="val 1729"/>
                <a:gd name="f138" fmla="val 2111"/>
                <a:gd name="f139" fmla="val 1682"/>
                <a:gd name="f140" fmla="val 2167"/>
                <a:gd name="f141" fmla="val 1781"/>
                <a:gd name="f142" fmla="val 2219"/>
                <a:gd name="f143" fmla="val 1790"/>
                <a:gd name="f144" fmla="val 2292"/>
                <a:gd name="f145" fmla="val 1673"/>
                <a:gd name="f146" fmla="val 2405"/>
                <a:gd name="f147" fmla="val 2383"/>
                <a:gd name="f148" fmla="val 1587"/>
                <a:gd name="f149" fmla="val 2465"/>
                <a:gd name="f150" fmla="val 1496"/>
                <a:gd name="f151" fmla="val 2530"/>
                <a:gd name="f152" fmla="val 1513"/>
                <a:gd name="f153" fmla="val 2565"/>
                <a:gd name="f154" fmla="val 1306"/>
                <a:gd name="f155" fmla="val 1128"/>
                <a:gd name="f156" fmla="val 2608"/>
                <a:gd name="f157" fmla="val 1003"/>
                <a:gd name="f158" fmla="val 2604"/>
                <a:gd name="f159" fmla="val 899"/>
                <a:gd name="f160" fmla="val 2552"/>
                <a:gd name="f161" fmla="val 813"/>
                <a:gd name="f162" fmla="val 2435"/>
                <a:gd name="f163" fmla="val 743"/>
                <a:gd name="f164" fmla="val 2331"/>
                <a:gd name="f165" fmla="val 791"/>
                <a:gd name="f166" fmla="val 726"/>
                <a:gd name="f167" fmla="val 2193"/>
                <a:gd name="f168" fmla="val 2046"/>
                <a:gd name="f169" fmla="val 718"/>
                <a:gd name="f170" fmla="val 1907"/>
                <a:gd name="f171" fmla="val 441"/>
                <a:gd name="f172" fmla="+- 0 0 -90"/>
                <a:gd name="f173" fmla="*/ f3 1 2729"/>
                <a:gd name="f174" fmla="*/ f4 1 3161"/>
                <a:gd name="f175" fmla="val f5"/>
                <a:gd name="f176" fmla="val f6"/>
                <a:gd name="f177" fmla="val f7"/>
                <a:gd name="f178" fmla="*/ f172 f0 1"/>
                <a:gd name="f179" fmla="+- f177 0 f175"/>
                <a:gd name="f180" fmla="+- f176 0 f175"/>
                <a:gd name="f181" fmla="*/ f178 1 f2"/>
                <a:gd name="f182" fmla="*/ f180 1 2729"/>
                <a:gd name="f183" fmla="*/ f179 1 3161"/>
                <a:gd name="f184" fmla="*/ 1691 f180 1"/>
                <a:gd name="f185" fmla="*/ 117 f179 1"/>
                <a:gd name="f186" fmla="*/ 1630 f180 1"/>
                <a:gd name="f187" fmla="*/ 164 f179 1"/>
                <a:gd name="f188" fmla="*/ 1479 f180 1"/>
                <a:gd name="f189" fmla="*/ 30 f179 1"/>
                <a:gd name="f190" fmla="*/ 1284 f180 1"/>
                <a:gd name="f191" fmla="*/ 129 f179 1"/>
                <a:gd name="f192" fmla="*/ 1120 f180 1"/>
                <a:gd name="f193" fmla="*/ 393 f179 1"/>
                <a:gd name="f194" fmla="*/ 1259 f180 1"/>
                <a:gd name="f195" fmla="*/ 648 f179 1"/>
                <a:gd name="f196" fmla="*/ 1276 f180 1"/>
                <a:gd name="f197" fmla="*/ 865 f179 1"/>
                <a:gd name="f198" fmla="*/ 1419 f180 1"/>
                <a:gd name="f199" fmla="*/ 1029 f179 1"/>
                <a:gd name="f200" fmla="*/ 1527 f180 1"/>
                <a:gd name="f201" fmla="*/ 1133 f179 1"/>
                <a:gd name="f202" fmla="*/ 1449 f180 1"/>
                <a:gd name="f203" fmla="*/ 1262 f179 1"/>
                <a:gd name="f204" fmla="*/ 1319 f180 1"/>
                <a:gd name="f205" fmla="*/ 1383 f179 1"/>
                <a:gd name="f206" fmla="*/ 1194 f180 1"/>
                <a:gd name="f207" fmla="*/ 1530 f179 1"/>
                <a:gd name="f208" fmla="*/ 956 f180 1"/>
                <a:gd name="f209" fmla="*/ 1613 f179 1"/>
                <a:gd name="f210" fmla="*/ 848 f180 1"/>
                <a:gd name="f211" fmla="*/ 1760 f179 1"/>
                <a:gd name="f212" fmla="*/ 766 f180 1"/>
                <a:gd name="f213" fmla="*/ 1855 f179 1"/>
                <a:gd name="f214" fmla="*/ 480 f180 1"/>
                <a:gd name="f215" fmla="*/ 1837 f179 1"/>
                <a:gd name="f216" fmla="*/ 337 f180 1"/>
                <a:gd name="f217" fmla="*/ 1885 f179 1"/>
                <a:gd name="f218" fmla="*/ 290 f180 1"/>
                <a:gd name="f219" fmla="*/ 160 f180 1"/>
                <a:gd name="f220" fmla="*/ 43 f180 1"/>
                <a:gd name="f221" fmla="*/ 2140 f179 1"/>
                <a:gd name="f222" fmla="*/ 255 f180 1"/>
                <a:gd name="f223" fmla="*/ 2317 f179 1"/>
                <a:gd name="f224" fmla="*/ 212 f180 1"/>
                <a:gd name="f225" fmla="*/ 2421 f179 1"/>
                <a:gd name="f226" fmla="*/ 238 f180 1"/>
                <a:gd name="f227" fmla="*/ 2525 f179 1"/>
                <a:gd name="f228" fmla="*/ 195 f180 1"/>
                <a:gd name="f229" fmla="*/ 2650 f179 1"/>
                <a:gd name="f230" fmla="*/ 324 f180 1"/>
                <a:gd name="f231" fmla="*/ 2655 f179 1"/>
                <a:gd name="f232" fmla="*/ 272 f180 1"/>
                <a:gd name="f233" fmla="*/ 2767 f179 1"/>
                <a:gd name="f234" fmla="*/ 87 f180 1"/>
                <a:gd name="f235" fmla="*/ 2871 f179 1"/>
                <a:gd name="f236" fmla="*/ 52 f180 1"/>
                <a:gd name="f237" fmla="*/ 2966 f179 1"/>
                <a:gd name="f238" fmla="*/ 264 f180 1"/>
                <a:gd name="f239" fmla="*/ 3126 f179 1"/>
                <a:gd name="f240" fmla="*/ 415 f180 1"/>
                <a:gd name="f241" fmla="*/ 3052 f179 1"/>
                <a:gd name="f242" fmla="*/ 662 f180 1"/>
                <a:gd name="f243" fmla="*/ 3091 f179 1"/>
                <a:gd name="f244" fmla="*/ 869 f180 1"/>
                <a:gd name="f245" fmla="*/ 3152 f179 1"/>
                <a:gd name="f246" fmla="*/ 1029 f180 1"/>
                <a:gd name="f247" fmla="*/ 3014 f179 1"/>
                <a:gd name="f248" fmla="*/ 3035 f179 1"/>
                <a:gd name="f249" fmla="*/ 1198 f180 1"/>
                <a:gd name="f250" fmla="*/ 2555 f179 1"/>
                <a:gd name="f251" fmla="*/ 2157 f179 1"/>
                <a:gd name="f252" fmla="*/ 1475 f180 1"/>
                <a:gd name="f253" fmla="*/ 2023 f179 1"/>
                <a:gd name="f254" fmla="*/ 1734 f180 1"/>
                <a:gd name="f255" fmla="*/ 2111 f180 1"/>
                <a:gd name="f256" fmla="*/ 1682 f179 1"/>
                <a:gd name="f257" fmla="*/ 2219 f180 1"/>
                <a:gd name="f258" fmla="*/ 1790 f179 1"/>
                <a:gd name="f259" fmla="*/ 2292 f180 1"/>
                <a:gd name="f260" fmla="*/ 1673 f179 1"/>
                <a:gd name="f261" fmla="*/ 2383 f180 1"/>
                <a:gd name="f262" fmla="*/ 1587 f179 1"/>
                <a:gd name="f263" fmla="*/ 2530 f180 1"/>
                <a:gd name="f264" fmla="*/ 1513 f179 1"/>
                <a:gd name="f265" fmla="*/ 2729 f180 1"/>
                <a:gd name="f266" fmla="*/ 1128 f179 1"/>
                <a:gd name="f267" fmla="*/ 2604 f180 1"/>
                <a:gd name="f268" fmla="*/ 899 f179 1"/>
                <a:gd name="f269" fmla="*/ 2435 f180 1"/>
                <a:gd name="f270" fmla="*/ 748 f179 1"/>
                <a:gd name="f271" fmla="*/ 2331 f180 1"/>
                <a:gd name="f272" fmla="*/ 791 f179 1"/>
                <a:gd name="f273" fmla="*/ 2193 f180 1"/>
                <a:gd name="f274" fmla="*/ 813 f179 1"/>
                <a:gd name="f275" fmla="*/ 1907 f180 1"/>
                <a:gd name="f276" fmla="*/ 441 f179 1"/>
                <a:gd name="f277" fmla="+- f181 0 f1"/>
                <a:gd name="f278" fmla="*/ f184 1 2729"/>
                <a:gd name="f279" fmla="*/ f185 1 3161"/>
                <a:gd name="f280" fmla="*/ f186 1 2729"/>
                <a:gd name="f281" fmla="*/ f187 1 3161"/>
                <a:gd name="f282" fmla="*/ f188 1 2729"/>
                <a:gd name="f283" fmla="*/ f189 1 3161"/>
                <a:gd name="f284" fmla="*/ f190 1 2729"/>
                <a:gd name="f285" fmla="*/ f191 1 3161"/>
                <a:gd name="f286" fmla="*/ f192 1 2729"/>
                <a:gd name="f287" fmla="*/ f193 1 3161"/>
                <a:gd name="f288" fmla="*/ f194 1 2729"/>
                <a:gd name="f289" fmla="*/ f195 1 3161"/>
                <a:gd name="f290" fmla="*/ f196 1 2729"/>
                <a:gd name="f291" fmla="*/ f197 1 3161"/>
                <a:gd name="f292" fmla="*/ f198 1 2729"/>
                <a:gd name="f293" fmla="*/ f199 1 3161"/>
                <a:gd name="f294" fmla="*/ f200 1 2729"/>
                <a:gd name="f295" fmla="*/ f201 1 3161"/>
                <a:gd name="f296" fmla="*/ f202 1 2729"/>
                <a:gd name="f297" fmla="*/ f203 1 3161"/>
                <a:gd name="f298" fmla="*/ f204 1 2729"/>
                <a:gd name="f299" fmla="*/ f205 1 3161"/>
                <a:gd name="f300" fmla="*/ f206 1 2729"/>
                <a:gd name="f301" fmla="*/ f207 1 3161"/>
                <a:gd name="f302" fmla="*/ f208 1 2729"/>
                <a:gd name="f303" fmla="*/ f209 1 3161"/>
                <a:gd name="f304" fmla="*/ f210 1 2729"/>
                <a:gd name="f305" fmla="*/ f211 1 3161"/>
                <a:gd name="f306" fmla="*/ f212 1 2729"/>
                <a:gd name="f307" fmla="*/ f213 1 3161"/>
                <a:gd name="f308" fmla="*/ f214 1 2729"/>
                <a:gd name="f309" fmla="*/ f215 1 3161"/>
                <a:gd name="f310" fmla="*/ f216 1 2729"/>
                <a:gd name="f311" fmla="*/ f217 1 3161"/>
                <a:gd name="f312" fmla="*/ f218 1 2729"/>
                <a:gd name="f313" fmla="*/ f219 1 2729"/>
                <a:gd name="f314" fmla="*/ f220 1 2729"/>
                <a:gd name="f315" fmla="*/ f221 1 3161"/>
                <a:gd name="f316" fmla="*/ f222 1 2729"/>
                <a:gd name="f317" fmla="*/ f223 1 3161"/>
                <a:gd name="f318" fmla="*/ f224 1 2729"/>
                <a:gd name="f319" fmla="*/ f225 1 3161"/>
                <a:gd name="f320" fmla="*/ f226 1 2729"/>
                <a:gd name="f321" fmla="*/ f227 1 3161"/>
                <a:gd name="f322" fmla="*/ f228 1 2729"/>
                <a:gd name="f323" fmla="*/ f229 1 3161"/>
                <a:gd name="f324" fmla="*/ f230 1 2729"/>
                <a:gd name="f325" fmla="*/ f231 1 3161"/>
                <a:gd name="f326" fmla="*/ f232 1 2729"/>
                <a:gd name="f327" fmla="*/ f233 1 3161"/>
                <a:gd name="f328" fmla="*/ f234 1 2729"/>
                <a:gd name="f329" fmla="*/ f235 1 3161"/>
                <a:gd name="f330" fmla="*/ f236 1 2729"/>
                <a:gd name="f331" fmla="*/ f237 1 3161"/>
                <a:gd name="f332" fmla="*/ f238 1 2729"/>
                <a:gd name="f333" fmla="*/ f239 1 3161"/>
                <a:gd name="f334" fmla="*/ f240 1 2729"/>
                <a:gd name="f335" fmla="*/ f241 1 3161"/>
                <a:gd name="f336" fmla="*/ f242 1 2729"/>
                <a:gd name="f337" fmla="*/ f243 1 3161"/>
                <a:gd name="f338" fmla="*/ f244 1 2729"/>
                <a:gd name="f339" fmla="*/ f245 1 3161"/>
                <a:gd name="f340" fmla="*/ f246 1 2729"/>
                <a:gd name="f341" fmla="*/ f247 1 3161"/>
                <a:gd name="f342" fmla="*/ f248 1 3161"/>
                <a:gd name="f343" fmla="*/ f249 1 2729"/>
                <a:gd name="f344" fmla="*/ f250 1 3161"/>
                <a:gd name="f345" fmla="*/ f251 1 3161"/>
                <a:gd name="f346" fmla="*/ f252 1 2729"/>
                <a:gd name="f347" fmla="*/ f253 1 3161"/>
                <a:gd name="f348" fmla="*/ f254 1 2729"/>
                <a:gd name="f349" fmla="*/ f255 1 2729"/>
                <a:gd name="f350" fmla="*/ f256 1 3161"/>
                <a:gd name="f351" fmla="*/ f257 1 2729"/>
                <a:gd name="f352" fmla="*/ f258 1 3161"/>
                <a:gd name="f353" fmla="*/ f259 1 2729"/>
                <a:gd name="f354" fmla="*/ f260 1 3161"/>
                <a:gd name="f355" fmla="*/ f261 1 2729"/>
                <a:gd name="f356" fmla="*/ f262 1 3161"/>
                <a:gd name="f357" fmla="*/ f263 1 2729"/>
                <a:gd name="f358" fmla="*/ f264 1 3161"/>
                <a:gd name="f359" fmla="*/ f265 1 2729"/>
                <a:gd name="f360" fmla="*/ f266 1 3161"/>
                <a:gd name="f361" fmla="*/ f267 1 2729"/>
                <a:gd name="f362" fmla="*/ f268 1 3161"/>
                <a:gd name="f363" fmla="*/ f269 1 2729"/>
                <a:gd name="f364" fmla="*/ f270 1 3161"/>
                <a:gd name="f365" fmla="*/ f271 1 2729"/>
                <a:gd name="f366" fmla="*/ f272 1 3161"/>
                <a:gd name="f367" fmla="*/ f273 1 2729"/>
                <a:gd name="f368" fmla="*/ f274 1 3161"/>
                <a:gd name="f369" fmla="*/ f275 1 2729"/>
                <a:gd name="f370" fmla="*/ f276 1 3161"/>
                <a:gd name="f371" fmla="*/ 0 1 f182"/>
                <a:gd name="f372" fmla="*/ f176 1 f182"/>
                <a:gd name="f373" fmla="*/ 0 1 f183"/>
                <a:gd name="f374" fmla="*/ f177 1 f183"/>
                <a:gd name="f375" fmla="*/ f278 1 f182"/>
                <a:gd name="f376" fmla="*/ f279 1 f183"/>
                <a:gd name="f377" fmla="*/ f280 1 f182"/>
                <a:gd name="f378" fmla="*/ f281 1 f183"/>
                <a:gd name="f379" fmla="*/ f282 1 f182"/>
                <a:gd name="f380" fmla="*/ f283 1 f183"/>
                <a:gd name="f381" fmla="*/ f284 1 f182"/>
                <a:gd name="f382" fmla="*/ f285 1 f183"/>
                <a:gd name="f383" fmla="*/ f286 1 f182"/>
                <a:gd name="f384" fmla="*/ f287 1 f183"/>
                <a:gd name="f385" fmla="*/ f288 1 f182"/>
                <a:gd name="f386" fmla="*/ f289 1 f183"/>
                <a:gd name="f387" fmla="*/ f290 1 f182"/>
                <a:gd name="f388" fmla="*/ f291 1 f183"/>
                <a:gd name="f389" fmla="*/ f292 1 f182"/>
                <a:gd name="f390" fmla="*/ f293 1 f183"/>
                <a:gd name="f391" fmla="*/ f294 1 f182"/>
                <a:gd name="f392" fmla="*/ f295 1 f183"/>
                <a:gd name="f393" fmla="*/ f296 1 f182"/>
                <a:gd name="f394" fmla="*/ f297 1 f183"/>
                <a:gd name="f395" fmla="*/ f298 1 f182"/>
                <a:gd name="f396" fmla="*/ f299 1 f183"/>
                <a:gd name="f397" fmla="*/ f300 1 f182"/>
                <a:gd name="f398" fmla="*/ f301 1 f183"/>
                <a:gd name="f399" fmla="*/ f302 1 f182"/>
                <a:gd name="f400" fmla="*/ f303 1 f183"/>
                <a:gd name="f401" fmla="*/ f304 1 f182"/>
                <a:gd name="f402" fmla="*/ f305 1 f183"/>
                <a:gd name="f403" fmla="*/ f306 1 f182"/>
                <a:gd name="f404" fmla="*/ f307 1 f183"/>
                <a:gd name="f405" fmla="*/ f308 1 f182"/>
                <a:gd name="f406" fmla="*/ f309 1 f183"/>
                <a:gd name="f407" fmla="*/ f310 1 f182"/>
                <a:gd name="f408" fmla="*/ f311 1 f183"/>
                <a:gd name="f409" fmla="*/ f312 1 f182"/>
                <a:gd name="f410" fmla="*/ f313 1 f182"/>
                <a:gd name="f411" fmla="*/ f314 1 f182"/>
                <a:gd name="f412" fmla="*/ f315 1 f183"/>
                <a:gd name="f413" fmla="*/ f316 1 f182"/>
                <a:gd name="f414" fmla="*/ f317 1 f183"/>
                <a:gd name="f415" fmla="*/ f318 1 f182"/>
                <a:gd name="f416" fmla="*/ f319 1 f183"/>
                <a:gd name="f417" fmla="*/ f320 1 f182"/>
                <a:gd name="f418" fmla="*/ f321 1 f183"/>
                <a:gd name="f419" fmla="*/ f322 1 f182"/>
                <a:gd name="f420" fmla="*/ f323 1 f183"/>
                <a:gd name="f421" fmla="*/ f324 1 f182"/>
                <a:gd name="f422" fmla="*/ f325 1 f183"/>
                <a:gd name="f423" fmla="*/ f326 1 f182"/>
                <a:gd name="f424" fmla="*/ f327 1 f183"/>
                <a:gd name="f425" fmla="*/ f328 1 f182"/>
                <a:gd name="f426" fmla="*/ f329 1 f183"/>
                <a:gd name="f427" fmla="*/ f330 1 f182"/>
                <a:gd name="f428" fmla="*/ f331 1 f183"/>
                <a:gd name="f429" fmla="*/ f332 1 f182"/>
                <a:gd name="f430" fmla="*/ f333 1 f183"/>
                <a:gd name="f431" fmla="*/ f334 1 f182"/>
                <a:gd name="f432" fmla="*/ f335 1 f183"/>
                <a:gd name="f433" fmla="*/ f336 1 f182"/>
                <a:gd name="f434" fmla="*/ f337 1 f183"/>
                <a:gd name="f435" fmla="*/ f338 1 f182"/>
                <a:gd name="f436" fmla="*/ f339 1 f183"/>
                <a:gd name="f437" fmla="*/ f340 1 f182"/>
                <a:gd name="f438" fmla="*/ f341 1 f183"/>
                <a:gd name="f439" fmla="*/ f342 1 f183"/>
                <a:gd name="f440" fmla="*/ f343 1 f182"/>
                <a:gd name="f441" fmla="*/ f344 1 f183"/>
                <a:gd name="f442" fmla="*/ f345 1 f183"/>
                <a:gd name="f443" fmla="*/ f346 1 f182"/>
                <a:gd name="f444" fmla="*/ f347 1 f183"/>
                <a:gd name="f445" fmla="*/ f348 1 f182"/>
                <a:gd name="f446" fmla="*/ f349 1 f182"/>
                <a:gd name="f447" fmla="*/ f350 1 f183"/>
                <a:gd name="f448" fmla="*/ f351 1 f182"/>
                <a:gd name="f449" fmla="*/ f352 1 f183"/>
                <a:gd name="f450" fmla="*/ f353 1 f182"/>
                <a:gd name="f451" fmla="*/ f354 1 f183"/>
                <a:gd name="f452" fmla="*/ f355 1 f182"/>
                <a:gd name="f453" fmla="*/ f356 1 f183"/>
                <a:gd name="f454" fmla="*/ f357 1 f182"/>
                <a:gd name="f455" fmla="*/ f358 1 f183"/>
                <a:gd name="f456" fmla="*/ f359 1 f182"/>
                <a:gd name="f457" fmla="*/ f360 1 f183"/>
                <a:gd name="f458" fmla="*/ f361 1 f182"/>
                <a:gd name="f459" fmla="*/ f362 1 f183"/>
                <a:gd name="f460" fmla="*/ f363 1 f182"/>
                <a:gd name="f461" fmla="*/ f364 1 f183"/>
                <a:gd name="f462" fmla="*/ f365 1 f182"/>
                <a:gd name="f463" fmla="*/ f366 1 f183"/>
                <a:gd name="f464" fmla="*/ f367 1 f182"/>
                <a:gd name="f465" fmla="*/ f368 1 f183"/>
                <a:gd name="f466" fmla="*/ f369 1 f182"/>
                <a:gd name="f467" fmla="*/ f370 1 f183"/>
                <a:gd name="f468" fmla="*/ f371 f173 1"/>
                <a:gd name="f469" fmla="*/ f372 f173 1"/>
                <a:gd name="f470" fmla="*/ f374 f174 1"/>
                <a:gd name="f471" fmla="*/ f373 f174 1"/>
                <a:gd name="f472" fmla="*/ f375 f173 1"/>
                <a:gd name="f473" fmla="*/ f376 f174 1"/>
                <a:gd name="f474" fmla="*/ f377 f173 1"/>
                <a:gd name="f475" fmla="*/ f378 f174 1"/>
                <a:gd name="f476" fmla="*/ f379 f173 1"/>
                <a:gd name="f477" fmla="*/ f380 f174 1"/>
                <a:gd name="f478" fmla="*/ f381 f173 1"/>
                <a:gd name="f479" fmla="*/ f382 f174 1"/>
                <a:gd name="f480" fmla="*/ f383 f173 1"/>
                <a:gd name="f481" fmla="*/ f384 f174 1"/>
                <a:gd name="f482" fmla="*/ f385 f173 1"/>
                <a:gd name="f483" fmla="*/ f386 f174 1"/>
                <a:gd name="f484" fmla="*/ f387 f173 1"/>
                <a:gd name="f485" fmla="*/ f388 f174 1"/>
                <a:gd name="f486" fmla="*/ f389 f173 1"/>
                <a:gd name="f487" fmla="*/ f390 f174 1"/>
                <a:gd name="f488" fmla="*/ f391 f173 1"/>
                <a:gd name="f489" fmla="*/ f392 f174 1"/>
                <a:gd name="f490" fmla="*/ f393 f173 1"/>
                <a:gd name="f491" fmla="*/ f394 f174 1"/>
                <a:gd name="f492" fmla="*/ f395 f173 1"/>
                <a:gd name="f493" fmla="*/ f396 f174 1"/>
                <a:gd name="f494" fmla="*/ f397 f173 1"/>
                <a:gd name="f495" fmla="*/ f398 f174 1"/>
                <a:gd name="f496" fmla="*/ f399 f173 1"/>
                <a:gd name="f497" fmla="*/ f400 f174 1"/>
                <a:gd name="f498" fmla="*/ f401 f173 1"/>
                <a:gd name="f499" fmla="*/ f402 f174 1"/>
                <a:gd name="f500" fmla="*/ f403 f173 1"/>
                <a:gd name="f501" fmla="*/ f404 f174 1"/>
                <a:gd name="f502" fmla="*/ f405 f173 1"/>
                <a:gd name="f503" fmla="*/ f406 f174 1"/>
                <a:gd name="f504" fmla="*/ f407 f173 1"/>
                <a:gd name="f505" fmla="*/ f408 f174 1"/>
                <a:gd name="f506" fmla="*/ f409 f173 1"/>
                <a:gd name="f507" fmla="*/ f410 f173 1"/>
                <a:gd name="f508" fmla="*/ f411 f173 1"/>
                <a:gd name="f509" fmla="*/ f412 f174 1"/>
                <a:gd name="f510" fmla="*/ f413 f173 1"/>
                <a:gd name="f511" fmla="*/ f414 f174 1"/>
                <a:gd name="f512" fmla="*/ f415 f173 1"/>
                <a:gd name="f513" fmla="*/ f416 f174 1"/>
                <a:gd name="f514" fmla="*/ f417 f173 1"/>
                <a:gd name="f515" fmla="*/ f418 f174 1"/>
                <a:gd name="f516" fmla="*/ f419 f173 1"/>
                <a:gd name="f517" fmla="*/ f420 f174 1"/>
                <a:gd name="f518" fmla="*/ f421 f173 1"/>
                <a:gd name="f519" fmla="*/ f422 f174 1"/>
                <a:gd name="f520" fmla="*/ f423 f173 1"/>
                <a:gd name="f521" fmla="*/ f424 f174 1"/>
                <a:gd name="f522" fmla="*/ f425 f173 1"/>
                <a:gd name="f523" fmla="*/ f426 f174 1"/>
                <a:gd name="f524" fmla="*/ f427 f173 1"/>
                <a:gd name="f525" fmla="*/ f428 f174 1"/>
                <a:gd name="f526" fmla="*/ f429 f173 1"/>
                <a:gd name="f527" fmla="*/ f430 f174 1"/>
                <a:gd name="f528" fmla="*/ f431 f173 1"/>
                <a:gd name="f529" fmla="*/ f432 f174 1"/>
                <a:gd name="f530" fmla="*/ f433 f173 1"/>
                <a:gd name="f531" fmla="*/ f434 f174 1"/>
                <a:gd name="f532" fmla="*/ f435 f173 1"/>
                <a:gd name="f533" fmla="*/ f436 f174 1"/>
                <a:gd name="f534" fmla="*/ f437 f173 1"/>
                <a:gd name="f535" fmla="*/ f438 f174 1"/>
                <a:gd name="f536" fmla="*/ f439 f174 1"/>
                <a:gd name="f537" fmla="*/ f440 f173 1"/>
                <a:gd name="f538" fmla="*/ f441 f174 1"/>
                <a:gd name="f539" fmla="*/ f442 f174 1"/>
                <a:gd name="f540" fmla="*/ f443 f173 1"/>
                <a:gd name="f541" fmla="*/ f444 f174 1"/>
                <a:gd name="f542" fmla="*/ f445 f173 1"/>
                <a:gd name="f543" fmla="*/ f446 f173 1"/>
                <a:gd name="f544" fmla="*/ f447 f174 1"/>
                <a:gd name="f545" fmla="*/ f448 f173 1"/>
                <a:gd name="f546" fmla="*/ f449 f174 1"/>
                <a:gd name="f547" fmla="*/ f450 f173 1"/>
                <a:gd name="f548" fmla="*/ f451 f174 1"/>
                <a:gd name="f549" fmla="*/ f452 f173 1"/>
                <a:gd name="f550" fmla="*/ f453 f174 1"/>
                <a:gd name="f551" fmla="*/ f454 f173 1"/>
                <a:gd name="f552" fmla="*/ f455 f174 1"/>
                <a:gd name="f553" fmla="*/ f456 f173 1"/>
                <a:gd name="f554" fmla="*/ f457 f174 1"/>
                <a:gd name="f555" fmla="*/ f458 f173 1"/>
                <a:gd name="f556" fmla="*/ f459 f174 1"/>
                <a:gd name="f557" fmla="*/ f460 f173 1"/>
                <a:gd name="f558" fmla="*/ f461 f174 1"/>
                <a:gd name="f559" fmla="*/ f462 f173 1"/>
                <a:gd name="f560" fmla="*/ f463 f174 1"/>
                <a:gd name="f561" fmla="*/ f464 f173 1"/>
                <a:gd name="f562" fmla="*/ f465 f174 1"/>
                <a:gd name="f563" fmla="*/ f466 f173 1"/>
                <a:gd name="f564" fmla="*/ f467 f17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7">
                  <a:pos x="f472" y="f473"/>
                </a:cxn>
                <a:cxn ang="f277">
                  <a:pos x="f474" y="f475"/>
                </a:cxn>
                <a:cxn ang="f277">
                  <a:pos x="f476" y="f477"/>
                </a:cxn>
                <a:cxn ang="f277">
                  <a:pos x="f478" y="f479"/>
                </a:cxn>
                <a:cxn ang="f277">
                  <a:pos x="f480" y="f481"/>
                </a:cxn>
                <a:cxn ang="f277">
                  <a:pos x="f482" y="f483"/>
                </a:cxn>
                <a:cxn ang="f277">
                  <a:pos x="f484" y="f485"/>
                </a:cxn>
                <a:cxn ang="f277">
                  <a:pos x="f486" y="f487"/>
                </a:cxn>
                <a:cxn ang="f277">
                  <a:pos x="f488" y="f489"/>
                </a:cxn>
                <a:cxn ang="f277">
                  <a:pos x="f490" y="f491"/>
                </a:cxn>
                <a:cxn ang="f277">
                  <a:pos x="f492" y="f493"/>
                </a:cxn>
                <a:cxn ang="f277">
                  <a:pos x="f494" y="f495"/>
                </a:cxn>
                <a:cxn ang="f277">
                  <a:pos x="f496" y="f497"/>
                </a:cxn>
                <a:cxn ang="f277">
                  <a:pos x="f498" y="f499"/>
                </a:cxn>
                <a:cxn ang="f277">
                  <a:pos x="f500" y="f501"/>
                </a:cxn>
                <a:cxn ang="f277">
                  <a:pos x="f502" y="f503"/>
                </a:cxn>
                <a:cxn ang="f277">
                  <a:pos x="f504" y="f505"/>
                </a:cxn>
                <a:cxn ang="f277">
                  <a:pos x="f506" y="f501"/>
                </a:cxn>
                <a:cxn ang="f277">
                  <a:pos x="f507" y="f503"/>
                </a:cxn>
                <a:cxn ang="f277">
                  <a:pos x="f508" y="f509"/>
                </a:cxn>
                <a:cxn ang="f277">
                  <a:pos x="f510" y="f511"/>
                </a:cxn>
                <a:cxn ang="f277">
                  <a:pos x="f512" y="f513"/>
                </a:cxn>
                <a:cxn ang="f277">
                  <a:pos x="f514" y="f515"/>
                </a:cxn>
                <a:cxn ang="f277">
                  <a:pos x="f516" y="f517"/>
                </a:cxn>
                <a:cxn ang="f277">
                  <a:pos x="f518" y="f519"/>
                </a:cxn>
                <a:cxn ang="f277">
                  <a:pos x="f520" y="f521"/>
                </a:cxn>
                <a:cxn ang="f277">
                  <a:pos x="f522" y="f523"/>
                </a:cxn>
                <a:cxn ang="f277">
                  <a:pos x="f524" y="f525"/>
                </a:cxn>
                <a:cxn ang="f277">
                  <a:pos x="f526" y="f527"/>
                </a:cxn>
                <a:cxn ang="f277">
                  <a:pos x="f528" y="f529"/>
                </a:cxn>
                <a:cxn ang="f277">
                  <a:pos x="f530" y="f531"/>
                </a:cxn>
                <a:cxn ang="f277">
                  <a:pos x="f532" y="f533"/>
                </a:cxn>
                <a:cxn ang="f277">
                  <a:pos x="f534" y="f535"/>
                </a:cxn>
                <a:cxn ang="f277">
                  <a:pos x="f492" y="f536"/>
                </a:cxn>
                <a:cxn ang="f277">
                  <a:pos x="f537" y="f538"/>
                </a:cxn>
                <a:cxn ang="f277">
                  <a:pos x="f492" y="f539"/>
                </a:cxn>
                <a:cxn ang="f277">
                  <a:pos x="f540" y="f541"/>
                </a:cxn>
                <a:cxn ang="f277">
                  <a:pos x="f542" y="f505"/>
                </a:cxn>
                <a:cxn ang="f277">
                  <a:pos x="f543" y="f544"/>
                </a:cxn>
                <a:cxn ang="f277">
                  <a:pos x="f545" y="f546"/>
                </a:cxn>
                <a:cxn ang="f277">
                  <a:pos x="f547" y="f548"/>
                </a:cxn>
                <a:cxn ang="f277">
                  <a:pos x="f549" y="f550"/>
                </a:cxn>
                <a:cxn ang="f277">
                  <a:pos x="f551" y="f552"/>
                </a:cxn>
                <a:cxn ang="f277">
                  <a:pos x="f553" y="f554"/>
                </a:cxn>
                <a:cxn ang="f277">
                  <a:pos x="f555" y="f556"/>
                </a:cxn>
                <a:cxn ang="f277">
                  <a:pos x="f557" y="f558"/>
                </a:cxn>
                <a:cxn ang="f277">
                  <a:pos x="f559" y="f560"/>
                </a:cxn>
                <a:cxn ang="f277">
                  <a:pos x="f561" y="f562"/>
                </a:cxn>
                <a:cxn ang="f277">
                  <a:pos x="f563" y="f564"/>
                </a:cxn>
              </a:cxnLst>
              <a:rect l="f468" t="f471" r="f469" b="f470"/>
              <a:pathLst>
                <a:path w="2729" h="3161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5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27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28" y="f68"/>
                  </a:lnTo>
                  <a:lnTo>
                    <a:pt x="f69" y="f70"/>
                  </a:lnTo>
                  <a:lnTo>
                    <a:pt x="f71" y="f72"/>
                  </a:lnTo>
                  <a:lnTo>
                    <a:pt x="f73" y="f74"/>
                  </a:lnTo>
                  <a:lnTo>
                    <a:pt x="f75" y="f65"/>
                  </a:lnTo>
                  <a:lnTo>
                    <a:pt x="f76" y="f77"/>
                  </a:lnTo>
                  <a:lnTo>
                    <a:pt x="f78" y="f68"/>
                  </a:lnTo>
                  <a:lnTo>
                    <a:pt x="f5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4" y="f86"/>
                  </a:lnTo>
                  <a:lnTo>
                    <a:pt x="f82" y="f87"/>
                  </a:lnTo>
                  <a:lnTo>
                    <a:pt x="f9" y="f88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93" y="f94"/>
                  </a:lnTo>
                  <a:lnTo>
                    <a:pt x="f95" y="f96"/>
                  </a:lnTo>
                  <a:lnTo>
                    <a:pt x="f97" y="f9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9" y="f111"/>
                  </a:lnTo>
                  <a:lnTo>
                    <a:pt x="f112" y="f113"/>
                  </a:lnTo>
                  <a:lnTo>
                    <a:pt x="f99" y="f114"/>
                  </a:lnTo>
                  <a:lnTo>
                    <a:pt x="f115" y="f114"/>
                  </a:lnTo>
                  <a:lnTo>
                    <a:pt x="f116" y="f117"/>
                  </a:lnTo>
                  <a:lnTo>
                    <a:pt x="f118" y="f7"/>
                  </a:lnTo>
                  <a:lnTo>
                    <a:pt x="f119" y="f120"/>
                  </a:lnTo>
                  <a:lnTo>
                    <a:pt x="f119" y="f121"/>
                  </a:lnTo>
                  <a:lnTo>
                    <a:pt x="f38" y="f122"/>
                  </a:lnTo>
                  <a:lnTo>
                    <a:pt x="f123" y="f124"/>
                  </a:lnTo>
                  <a:lnTo>
                    <a:pt x="f49" y="f125"/>
                  </a:lnTo>
                  <a:lnTo>
                    <a:pt x="f126" y="f127"/>
                  </a:lnTo>
                  <a:lnTo>
                    <a:pt x="f27" y="f128"/>
                  </a:lnTo>
                  <a:lnTo>
                    <a:pt x="f126" y="f129"/>
                  </a:lnTo>
                  <a:lnTo>
                    <a:pt x="f49" y="f130"/>
                  </a:lnTo>
                  <a:lnTo>
                    <a:pt x="f39" y="f131"/>
                  </a:lnTo>
                  <a:lnTo>
                    <a:pt x="f132" y="f133"/>
                  </a:lnTo>
                  <a:lnTo>
                    <a:pt x="f134" y="f133"/>
                  </a:lnTo>
                  <a:lnTo>
                    <a:pt x="f135" y="f72"/>
                  </a:lnTo>
                  <a:lnTo>
                    <a:pt x="f136" y="f137"/>
                  </a:lnTo>
                  <a:lnTo>
                    <a:pt x="f138" y="f139"/>
                  </a:lnTo>
                  <a:lnTo>
                    <a:pt x="f140" y="f141"/>
                  </a:lnTo>
                  <a:lnTo>
                    <a:pt x="f142" y="f143"/>
                  </a:lnTo>
                  <a:lnTo>
                    <a:pt x="f144" y="f145"/>
                  </a:lnTo>
                  <a:lnTo>
                    <a:pt x="f146" y="f12"/>
                  </a:lnTo>
                  <a:lnTo>
                    <a:pt x="f147" y="f148"/>
                  </a:lnTo>
                  <a:lnTo>
                    <a:pt x="f149" y="f150"/>
                  </a:lnTo>
                  <a:lnTo>
                    <a:pt x="f151" y="f152"/>
                  </a:lnTo>
                  <a:lnTo>
                    <a:pt x="f153" y="f154"/>
                  </a:lnTo>
                  <a:lnTo>
                    <a:pt x="f6" y="f155"/>
                  </a:lnTo>
                  <a:lnTo>
                    <a:pt x="f156" y="f157"/>
                  </a:lnTo>
                  <a:lnTo>
                    <a:pt x="f158" y="f159"/>
                  </a:lnTo>
                  <a:lnTo>
                    <a:pt x="f160" y="f161"/>
                  </a:lnTo>
                  <a:lnTo>
                    <a:pt x="f162" y="f118"/>
                  </a:lnTo>
                  <a:lnTo>
                    <a:pt x="f147" y="f163"/>
                  </a:lnTo>
                  <a:lnTo>
                    <a:pt x="f164" y="f165"/>
                  </a:lnTo>
                  <a:lnTo>
                    <a:pt x="f164" y="f166"/>
                  </a:lnTo>
                  <a:lnTo>
                    <a:pt x="f167" y="f161"/>
                  </a:lnTo>
                  <a:lnTo>
                    <a:pt x="f168" y="f169"/>
                  </a:lnTo>
                  <a:lnTo>
                    <a:pt x="f170" y="f171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0" name="Freeform 96">
              <a:extLst>
                <a:ext uri="{FF2B5EF4-FFF2-40B4-BE49-F238E27FC236}">
                  <a16:creationId xmlns:a16="http://schemas.microsoft.com/office/drawing/2014/main" id="{C2FFD06C-8116-4329-A144-9CEA5F349F44}"/>
                </a:ext>
              </a:extLst>
            </p:cNvPr>
            <p:cNvSpPr/>
            <p:nvPr/>
          </p:nvSpPr>
          <p:spPr>
            <a:xfrm>
              <a:off x="10021732" y="5103641"/>
              <a:ext cx="640098" cy="53813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988"/>
                <a:gd name="f7" fmla="val 2512"/>
                <a:gd name="f8" fmla="val 333"/>
                <a:gd name="f9" fmla="val 1007"/>
                <a:gd name="f10" fmla="val 1077"/>
                <a:gd name="f11" fmla="val 385"/>
                <a:gd name="f12" fmla="val 1163"/>
                <a:gd name="f13" fmla="val 389"/>
                <a:gd name="f14" fmla="val 1267"/>
                <a:gd name="f15" fmla="val 510"/>
                <a:gd name="f16" fmla="val 1392"/>
                <a:gd name="f17" fmla="val 346"/>
                <a:gd name="f18" fmla="val 1570"/>
                <a:gd name="f19" fmla="val 311"/>
                <a:gd name="f20" fmla="val 1777"/>
                <a:gd name="f21" fmla="val 246"/>
                <a:gd name="f22" fmla="val 1760"/>
                <a:gd name="f23" fmla="val 164"/>
                <a:gd name="f24" fmla="val 1851"/>
                <a:gd name="f25" fmla="val 186"/>
                <a:gd name="f26" fmla="val 1903"/>
                <a:gd name="f27" fmla="val 73"/>
                <a:gd name="f28" fmla="val 1937"/>
                <a:gd name="f29" fmla="val 2054"/>
                <a:gd name="f30" fmla="val 8"/>
                <a:gd name="f31" fmla="val 2058"/>
                <a:gd name="f32" fmla="val 289"/>
                <a:gd name="f33" fmla="val 2067"/>
                <a:gd name="f34" fmla="val 328"/>
                <a:gd name="f35" fmla="val 2114"/>
                <a:gd name="f36" fmla="val 320"/>
                <a:gd name="f37" fmla="val 2166"/>
                <a:gd name="f38" fmla="val 2184"/>
                <a:gd name="f39" fmla="val 575"/>
                <a:gd name="f40" fmla="val 2162"/>
                <a:gd name="f41" fmla="val 536"/>
                <a:gd name="f42" fmla="val 2119"/>
                <a:gd name="f43" fmla="val 562"/>
                <a:gd name="f44" fmla="val 614"/>
                <a:gd name="f45" fmla="val 2076"/>
                <a:gd name="f46" fmla="val 700"/>
                <a:gd name="f47" fmla="val 2179"/>
                <a:gd name="f48" fmla="val 960"/>
                <a:gd name="f49" fmla="val 2149"/>
                <a:gd name="f50" fmla="val 1033"/>
                <a:gd name="f51" fmla="val 2322"/>
                <a:gd name="f52" fmla="val 1224"/>
                <a:gd name="f53" fmla="val 2370"/>
                <a:gd name="f54" fmla="val 1275"/>
                <a:gd name="f55" fmla="val 2352"/>
                <a:gd name="f56" fmla="val 1401"/>
                <a:gd name="f57" fmla="val 2421"/>
                <a:gd name="f58" fmla="val 2478"/>
                <a:gd name="f59" fmla="val 1565"/>
                <a:gd name="f60" fmla="val 2426"/>
                <a:gd name="f61" fmla="val 1678"/>
                <a:gd name="f62" fmla="val 2460"/>
                <a:gd name="f63" fmla="val 1704"/>
                <a:gd name="f64" fmla="val 1743"/>
                <a:gd name="f65" fmla="val 2404"/>
                <a:gd name="f66" fmla="val 1885"/>
                <a:gd name="f67" fmla="val 2430"/>
                <a:gd name="f68" fmla="val 2374"/>
                <a:gd name="f69" fmla="val 1998"/>
                <a:gd name="f70" fmla="val 2050"/>
                <a:gd name="f71" fmla="val 2305"/>
                <a:gd name="f72" fmla="val 2123"/>
                <a:gd name="f73" fmla="val 2309"/>
                <a:gd name="f74" fmla="val 2205"/>
                <a:gd name="f75" fmla="val 2097"/>
                <a:gd name="f76" fmla="val 2171"/>
                <a:gd name="f77" fmla="val 2214"/>
                <a:gd name="f78" fmla="val 2015"/>
                <a:gd name="f79" fmla="val 2002"/>
                <a:gd name="f80" fmla="val 2517"/>
                <a:gd name="f81" fmla="val 1799"/>
                <a:gd name="f82" fmla="val 2538"/>
                <a:gd name="f83" fmla="val 1717"/>
                <a:gd name="f84" fmla="val 2819"/>
                <a:gd name="f85" fmla="val 2828"/>
                <a:gd name="f86" fmla="val 1423"/>
                <a:gd name="f87" fmla="val 2949"/>
                <a:gd name="f88" fmla="val 1258"/>
                <a:gd name="f89" fmla="val 1172"/>
                <a:gd name="f90" fmla="val 2910"/>
                <a:gd name="f91" fmla="val 1072"/>
                <a:gd name="f92" fmla="val 2681"/>
                <a:gd name="f93" fmla="val 1155"/>
                <a:gd name="f94" fmla="val 2499"/>
                <a:gd name="f95" fmla="val 1059"/>
                <a:gd name="f96" fmla="val 2378"/>
                <a:gd name="f97" fmla="val 2257"/>
                <a:gd name="f98" fmla="val 886"/>
                <a:gd name="f99" fmla="val 2292"/>
                <a:gd name="f100" fmla="val 791"/>
                <a:gd name="f101" fmla="val 2218"/>
                <a:gd name="f102" fmla="val 688"/>
                <a:gd name="f103" fmla="val 2262"/>
                <a:gd name="f104" fmla="val 653"/>
                <a:gd name="f105" fmla="val 2288"/>
                <a:gd name="f106" fmla="val 532"/>
                <a:gd name="f107" fmla="val 2326"/>
                <a:gd name="f108" fmla="val 489"/>
                <a:gd name="f109" fmla="val 2396"/>
                <a:gd name="f110" fmla="val 307"/>
                <a:gd name="f111" fmla="val 303"/>
                <a:gd name="f112" fmla="val 2102"/>
                <a:gd name="f113" fmla="val 238"/>
                <a:gd name="f114" fmla="val 2084"/>
                <a:gd name="f115" fmla="val 112"/>
                <a:gd name="f116" fmla="val 2032"/>
                <a:gd name="f117" fmla="val 108"/>
                <a:gd name="f118" fmla="val 1989"/>
                <a:gd name="f119" fmla="val 4"/>
                <a:gd name="f120" fmla="val 1859"/>
                <a:gd name="f121" fmla="val 30"/>
                <a:gd name="f122" fmla="val 1816"/>
                <a:gd name="f123" fmla="val 69"/>
                <a:gd name="f124" fmla="val 1669"/>
                <a:gd name="f125" fmla="val 1634"/>
                <a:gd name="f126" fmla="val 74"/>
                <a:gd name="f127" fmla="val 156"/>
                <a:gd name="f128" fmla="val 1756"/>
                <a:gd name="f129" fmla="val 216"/>
                <a:gd name="f130" fmla="val 1747"/>
                <a:gd name="f131" fmla="val 329"/>
                <a:gd name="f132" fmla="val 1686"/>
                <a:gd name="f133" fmla="val 1444"/>
                <a:gd name="f134" fmla="val 381"/>
                <a:gd name="f135" fmla="val 1427"/>
                <a:gd name="f136" fmla="val 437"/>
                <a:gd name="f137" fmla="val 1319"/>
                <a:gd name="f138" fmla="val 463"/>
                <a:gd name="f139" fmla="val 1301"/>
                <a:gd name="f140" fmla="val 519"/>
                <a:gd name="f141" fmla="val 1297"/>
                <a:gd name="f142" fmla="val 584"/>
                <a:gd name="f143" fmla="val 1185"/>
                <a:gd name="f144" fmla="val 592"/>
                <a:gd name="f145" fmla="val 1133"/>
                <a:gd name="f146" fmla="val 722"/>
                <a:gd name="f147" fmla="val 1193"/>
                <a:gd name="f148" fmla="val 765"/>
                <a:gd name="f149" fmla="val 1146"/>
                <a:gd name="f150" fmla="val 817"/>
                <a:gd name="f151" fmla="val 1064"/>
                <a:gd name="f152" fmla="val 787"/>
                <a:gd name="f153" fmla="val 1003"/>
                <a:gd name="f154" fmla="val 1029"/>
                <a:gd name="f155" fmla="val 938"/>
                <a:gd name="f156" fmla="val 1046"/>
                <a:gd name="f157" fmla="val 1219"/>
                <a:gd name="f158" fmla="val 1142"/>
                <a:gd name="f159" fmla="val 1154"/>
                <a:gd name="f160" fmla="val 1237"/>
                <a:gd name="f161" fmla="val 973"/>
                <a:gd name="f162" fmla="val 968"/>
                <a:gd name="f163" fmla="val 1137"/>
                <a:gd name="f164" fmla="val 1120"/>
                <a:gd name="f165" fmla="val 778"/>
                <a:gd name="f166" fmla="val 1012"/>
                <a:gd name="f167" fmla="val 731"/>
                <a:gd name="f168" fmla="val 1051"/>
                <a:gd name="f169" fmla="val 683"/>
                <a:gd name="f170" fmla="val 1025"/>
                <a:gd name="f171" fmla="val 514"/>
                <a:gd name="f172" fmla="val 1103"/>
                <a:gd name="f173" fmla="val 445"/>
                <a:gd name="f174" fmla="val 1016"/>
                <a:gd name="f175" fmla="val 687"/>
                <a:gd name="f176" fmla="val 1954"/>
                <a:gd name="f177" fmla="val 804"/>
                <a:gd name="f178" fmla="val 2037"/>
                <a:gd name="f179" fmla="val 873"/>
                <a:gd name="f180" fmla="val 2006"/>
                <a:gd name="f181" fmla="val 830"/>
                <a:gd name="f182" fmla="val 2080"/>
                <a:gd name="f183" fmla="val 2101"/>
                <a:gd name="f184" fmla="val 674"/>
                <a:gd name="f185" fmla="val 2019"/>
                <a:gd name="f186" fmla="+- 0 0 -90"/>
                <a:gd name="f187" fmla="*/ f3 1 2988"/>
                <a:gd name="f188" fmla="*/ f4 1 2512"/>
                <a:gd name="f189" fmla="val f5"/>
                <a:gd name="f190" fmla="val f6"/>
                <a:gd name="f191" fmla="val f7"/>
                <a:gd name="f192" fmla="*/ f186 f0 1"/>
                <a:gd name="f193" fmla="+- f191 0 f189"/>
                <a:gd name="f194" fmla="+- f190 0 f189"/>
                <a:gd name="f195" fmla="*/ f192 1 f2"/>
                <a:gd name="f196" fmla="*/ f194 1 2988"/>
                <a:gd name="f197" fmla="*/ f193 1 2512"/>
                <a:gd name="f198" fmla="*/ 333 f194 1"/>
                <a:gd name="f199" fmla="*/ 1077 f193 1"/>
                <a:gd name="f200" fmla="*/ 389 f194 1"/>
                <a:gd name="f201" fmla="*/ 1267 f193 1"/>
                <a:gd name="f202" fmla="*/ 346 f194 1"/>
                <a:gd name="f203" fmla="*/ 1570 f193 1"/>
                <a:gd name="f204" fmla="*/ 246 f194 1"/>
                <a:gd name="f205" fmla="*/ 1760 f193 1"/>
                <a:gd name="f206" fmla="*/ 186 f194 1"/>
                <a:gd name="f207" fmla="*/ 1903 f193 1"/>
                <a:gd name="f208" fmla="*/ 0 f194 1"/>
                <a:gd name="f209" fmla="*/ 2054 f193 1"/>
                <a:gd name="f210" fmla="*/ 289 f194 1"/>
                <a:gd name="f211" fmla="*/ 2067 f193 1"/>
                <a:gd name="f212" fmla="*/ 320 f194 1"/>
                <a:gd name="f213" fmla="*/ 2166 f193 1"/>
                <a:gd name="f214" fmla="*/ 575 f194 1"/>
                <a:gd name="f215" fmla="*/ 2162 f193 1"/>
                <a:gd name="f216" fmla="*/ 562 f194 1"/>
                <a:gd name="f217" fmla="*/ 700 f194 1"/>
                <a:gd name="f218" fmla="*/ 2179 f193 1"/>
                <a:gd name="f219" fmla="*/ 1033 f194 1"/>
                <a:gd name="f220" fmla="*/ 2322 f193 1"/>
                <a:gd name="f221" fmla="*/ 1275 f194 1"/>
                <a:gd name="f222" fmla="*/ 2352 f193 1"/>
                <a:gd name="f223" fmla="*/ 1392 f194 1"/>
                <a:gd name="f224" fmla="*/ 2478 f193 1"/>
                <a:gd name="f225" fmla="*/ 1678 f194 1"/>
                <a:gd name="f226" fmla="*/ 2460 f193 1"/>
                <a:gd name="f227" fmla="*/ 1743 f194 1"/>
                <a:gd name="f228" fmla="*/ 2404 f193 1"/>
                <a:gd name="f229" fmla="*/ 1885 f194 1"/>
                <a:gd name="f230" fmla="*/ 2374 f193 1"/>
                <a:gd name="f231" fmla="*/ 2050 f194 1"/>
                <a:gd name="f232" fmla="*/ 2305 f193 1"/>
                <a:gd name="f233" fmla="*/ 2166 f194 1"/>
                <a:gd name="f234" fmla="*/ 2205 f193 1"/>
                <a:gd name="f235" fmla="*/ 2214 f194 1"/>
                <a:gd name="f236" fmla="*/ 2015 f193 1"/>
                <a:gd name="f237" fmla="*/ 2404 f194 1"/>
                <a:gd name="f238" fmla="*/ 1851 f193 1"/>
                <a:gd name="f239" fmla="*/ 2538 f194 1"/>
                <a:gd name="f240" fmla="*/ 1717 f193 1"/>
                <a:gd name="f241" fmla="*/ 2828 f194 1"/>
                <a:gd name="f242" fmla="*/ 1423 f193 1"/>
                <a:gd name="f243" fmla="*/ 2988 f194 1"/>
                <a:gd name="f244" fmla="*/ 1172 f193 1"/>
                <a:gd name="f245" fmla="*/ 2681 f194 1"/>
                <a:gd name="f246" fmla="*/ 1155 f193 1"/>
                <a:gd name="f247" fmla="*/ 2378 f194 1"/>
                <a:gd name="f248" fmla="*/ 1033 f193 1"/>
                <a:gd name="f249" fmla="*/ 2292 f194 1"/>
                <a:gd name="f250" fmla="*/ 791 f193 1"/>
                <a:gd name="f251" fmla="*/ 2262 f194 1"/>
                <a:gd name="f252" fmla="*/ 653 f193 1"/>
                <a:gd name="f253" fmla="*/ 2326 f194 1"/>
                <a:gd name="f254" fmla="*/ 489 f193 1"/>
                <a:gd name="f255" fmla="*/ 2322 f194 1"/>
                <a:gd name="f256" fmla="*/ 307 f193 1"/>
                <a:gd name="f257" fmla="*/ 2102 f194 1"/>
                <a:gd name="f258" fmla="*/ 238 f193 1"/>
                <a:gd name="f259" fmla="*/ 2032 f194 1"/>
                <a:gd name="f260" fmla="*/ 108 f193 1"/>
                <a:gd name="f261" fmla="*/ 1859 f194 1"/>
                <a:gd name="f262" fmla="*/ 30 f193 1"/>
                <a:gd name="f263" fmla="*/ 1669 f194 1"/>
                <a:gd name="f264" fmla="*/ 0 f193 1"/>
                <a:gd name="f265" fmla="*/ 156 f193 1"/>
                <a:gd name="f266" fmla="*/ 1747 f194 1"/>
                <a:gd name="f267" fmla="*/ 329 f193 1"/>
                <a:gd name="f268" fmla="*/ 1444 f194 1"/>
                <a:gd name="f269" fmla="*/ 381 f193 1"/>
                <a:gd name="f270" fmla="*/ 1319 f194 1"/>
                <a:gd name="f271" fmla="*/ 463 f193 1"/>
                <a:gd name="f272" fmla="*/ 1297 f194 1"/>
                <a:gd name="f273" fmla="*/ 584 f193 1"/>
                <a:gd name="f274" fmla="*/ 1133 f194 1"/>
                <a:gd name="f275" fmla="*/ 722 f193 1"/>
                <a:gd name="f276" fmla="*/ 1146 f194 1"/>
                <a:gd name="f277" fmla="*/ 817 f193 1"/>
                <a:gd name="f278" fmla="*/ 1003 f194 1"/>
                <a:gd name="f279" fmla="*/ 886 f193 1"/>
                <a:gd name="f280" fmla="*/ 1224 f194 1"/>
                <a:gd name="f281" fmla="*/ 1046 f193 1"/>
                <a:gd name="f282" fmla="*/ 1154 f194 1"/>
                <a:gd name="f283" fmla="*/ 1146 f193 1"/>
                <a:gd name="f284" fmla="*/ 973 f194 1"/>
                <a:gd name="f285" fmla="*/ 1193 f193 1"/>
                <a:gd name="f286" fmla="*/ 791 f194 1"/>
                <a:gd name="f287" fmla="*/ 1120 f193 1"/>
                <a:gd name="f288" fmla="*/ 731 f194 1"/>
                <a:gd name="f289" fmla="*/ 1051 f193 1"/>
                <a:gd name="f290" fmla="*/ 514 f194 1"/>
                <a:gd name="f291" fmla="*/ 1103 f193 1"/>
                <a:gd name="f292" fmla="*/ 1007 f193 1"/>
                <a:gd name="f293" fmla="*/ 765 f194 1"/>
                <a:gd name="f294" fmla="*/ 1954 f193 1"/>
                <a:gd name="f295" fmla="*/ 873 f194 1"/>
                <a:gd name="f296" fmla="*/ 2006 f193 1"/>
                <a:gd name="f297" fmla="*/ 2101 f193 1"/>
                <a:gd name="f298" fmla="*/ 687 f194 1"/>
                <a:gd name="f299" fmla="+- f195 0 f1"/>
                <a:gd name="f300" fmla="*/ f198 1 2988"/>
                <a:gd name="f301" fmla="*/ f199 1 2512"/>
                <a:gd name="f302" fmla="*/ f200 1 2988"/>
                <a:gd name="f303" fmla="*/ f201 1 2512"/>
                <a:gd name="f304" fmla="*/ f202 1 2988"/>
                <a:gd name="f305" fmla="*/ f203 1 2512"/>
                <a:gd name="f306" fmla="*/ f204 1 2988"/>
                <a:gd name="f307" fmla="*/ f205 1 2512"/>
                <a:gd name="f308" fmla="*/ f206 1 2988"/>
                <a:gd name="f309" fmla="*/ f207 1 2512"/>
                <a:gd name="f310" fmla="*/ f208 1 2988"/>
                <a:gd name="f311" fmla="*/ f209 1 2512"/>
                <a:gd name="f312" fmla="*/ f210 1 2988"/>
                <a:gd name="f313" fmla="*/ f211 1 2512"/>
                <a:gd name="f314" fmla="*/ f212 1 2988"/>
                <a:gd name="f315" fmla="*/ f213 1 2512"/>
                <a:gd name="f316" fmla="*/ f214 1 2988"/>
                <a:gd name="f317" fmla="*/ f215 1 2512"/>
                <a:gd name="f318" fmla="*/ f216 1 2988"/>
                <a:gd name="f319" fmla="*/ f217 1 2988"/>
                <a:gd name="f320" fmla="*/ f218 1 2512"/>
                <a:gd name="f321" fmla="*/ f219 1 2988"/>
                <a:gd name="f322" fmla="*/ f220 1 2512"/>
                <a:gd name="f323" fmla="*/ f221 1 2988"/>
                <a:gd name="f324" fmla="*/ f222 1 2512"/>
                <a:gd name="f325" fmla="*/ f223 1 2988"/>
                <a:gd name="f326" fmla="*/ f224 1 2512"/>
                <a:gd name="f327" fmla="*/ f225 1 2988"/>
                <a:gd name="f328" fmla="*/ f226 1 2512"/>
                <a:gd name="f329" fmla="*/ f227 1 2988"/>
                <a:gd name="f330" fmla="*/ f228 1 2512"/>
                <a:gd name="f331" fmla="*/ f229 1 2988"/>
                <a:gd name="f332" fmla="*/ f230 1 2512"/>
                <a:gd name="f333" fmla="*/ f231 1 2988"/>
                <a:gd name="f334" fmla="*/ f232 1 2512"/>
                <a:gd name="f335" fmla="*/ f233 1 2988"/>
                <a:gd name="f336" fmla="*/ f234 1 2512"/>
                <a:gd name="f337" fmla="*/ f235 1 2988"/>
                <a:gd name="f338" fmla="*/ f236 1 2512"/>
                <a:gd name="f339" fmla="*/ f237 1 2988"/>
                <a:gd name="f340" fmla="*/ f238 1 2512"/>
                <a:gd name="f341" fmla="*/ f239 1 2988"/>
                <a:gd name="f342" fmla="*/ f240 1 2512"/>
                <a:gd name="f343" fmla="*/ f241 1 2988"/>
                <a:gd name="f344" fmla="*/ f242 1 2512"/>
                <a:gd name="f345" fmla="*/ f243 1 2988"/>
                <a:gd name="f346" fmla="*/ f244 1 2512"/>
                <a:gd name="f347" fmla="*/ f245 1 2988"/>
                <a:gd name="f348" fmla="*/ f246 1 2512"/>
                <a:gd name="f349" fmla="*/ f247 1 2988"/>
                <a:gd name="f350" fmla="*/ f248 1 2512"/>
                <a:gd name="f351" fmla="*/ f249 1 2988"/>
                <a:gd name="f352" fmla="*/ f250 1 2512"/>
                <a:gd name="f353" fmla="*/ f251 1 2988"/>
                <a:gd name="f354" fmla="*/ f252 1 2512"/>
                <a:gd name="f355" fmla="*/ f253 1 2988"/>
                <a:gd name="f356" fmla="*/ f254 1 2512"/>
                <a:gd name="f357" fmla="*/ f255 1 2988"/>
                <a:gd name="f358" fmla="*/ f256 1 2512"/>
                <a:gd name="f359" fmla="*/ f257 1 2988"/>
                <a:gd name="f360" fmla="*/ f258 1 2512"/>
                <a:gd name="f361" fmla="*/ f259 1 2988"/>
                <a:gd name="f362" fmla="*/ f260 1 2512"/>
                <a:gd name="f363" fmla="*/ f261 1 2988"/>
                <a:gd name="f364" fmla="*/ f262 1 2512"/>
                <a:gd name="f365" fmla="*/ f263 1 2988"/>
                <a:gd name="f366" fmla="*/ f264 1 2512"/>
                <a:gd name="f367" fmla="*/ f265 1 2512"/>
                <a:gd name="f368" fmla="*/ f266 1 2988"/>
                <a:gd name="f369" fmla="*/ f267 1 2512"/>
                <a:gd name="f370" fmla="*/ f268 1 2988"/>
                <a:gd name="f371" fmla="*/ f269 1 2512"/>
                <a:gd name="f372" fmla="*/ f270 1 2988"/>
                <a:gd name="f373" fmla="*/ f271 1 2512"/>
                <a:gd name="f374" fmla="*/ f272 1 2988"/>
                <a:gd name="f375" fmla="*/ f273 1 2512"/>
                <a:gd name="f376" fmla="*/ f274 1 2988"/>
                <a:gd name="f377" fmla="*/ f275 1 2512"/>
                <a:gd name="f378" fmla="*/ f276 1 2988"/>
                <a:gd name="f379" fmla="*/ f277 1 2512"/>
                <a:gd name="f380" fmla="*/ f278 1 2988"/>
                <a:gd name="f381" fmla="*/ f279 1 2512"/>
                <a:gd name="f382" fmla="*/ f280 1 2988"/>
                <a:gd name="f383" fmla="*/ f281 1 2512"/>
                <a:gd name="f384" fmla="*/ f282 1 2988"/>
                <a:gd name="f385" fmla="*/ f283 1 2512"/>
                <a:gd name="f386" fmla="*/ f284 1 2988"/>
                <a:gd name="f387" fmla="*/ f285 1 2512"/>
                <a:gd name="f388" fmla="*/ f286 1 2988"/>
                <a:gd name="f389" fmla="*/ f287 1 2512"/>
                <a:gd name="f390" fmla="*/ f288 1 2988"/>
                <a:gd name="f391" fmla="*/ f289 1 2512"/>
                <a:gd name="f392" fmla="*/ f290 1 2988"/>
                <a:gd name="f393" fmla="*/ f291 1 2512"/>
                <a:gd name="f394" fmla="*/ f292 1 2512"/>
                <a:gd name="f395" fmla="*/ f293 1 2988"/>
                <a:gd name="f396" fmla="*/ f294 1 2512"/>
                <a:gd name="f397" fmla="*/ f295 1 2988"/>
                <a:gd name="f398" fmla="*/ f296 1 2512"/>
                <a:gd name="f399" fmla="*/ f297 1 2512"/>
                <a:gd name="f400" fmla="*/ f298 1 2988"/>
                <a:gd name="f401" fmla="*/ 0 1 f196"/>
                <a:gd name="f402" fmla="*/ f190 1 f196"/>
                <a:gd name="f403" fmla="*/ 0 1 f197"/>
                <a:gd name="f404" fmla="*/ f191 1 f197"/>
                <a:gd name="f405" fmla="*/ f300 1 f196"/>
                <a:gd name="f406" fmla="*/ f301 1 f197"/>
                <a:gd name="f407" fmla="*/ f302 1 f196"/>
                <a:gd name="f408" fmla="*/ f303 1 f197"/>
                <a:gd name="f409" fmla="*/ f304 1 f196"/>
                <a:gd name="f410" fmla="*/ f305 1 f197"/>
                <a:gd name="f411" fmla="*/ f306 1 f196"/>
                <a:gd name="f412" fmla="*/ f307 1 f197"/>
                <a:gd name="f413" fmla="*/ f308 1 f196"/>
                <a:gd name="f414" fmla="*/ f309 1 f197"/>
                <a:gd name="f415" fmla="*/ f310 1 f196"/>
                <a:gd name="f416" fmla="*/ f311 1 f197"/>
                <a:gd name="f417" fmla="*/ f312 1 f196"/>
                <a:gd name="f418" fmla="*/ f313 1 f197"/>
                <a:gd name="f419" fmla="*/ f314 1 f196"/>
                <a:gd name="f420" fmla="*/ f315 1 f197"/>
                <a:gd name="f421" fmla="*/ f316 1 f196"/>
                <a:gd name="f422" fmla="*/ f317 1 f197"/>
                <a:gd name="f423" fmla="*/ f318 1 f196"/>
                <a:gd name="f424" fmla="*/ f319 1 f196"/>
                <a:gd name="f425" fmla="*/ f320 1 f197"/>
                <a:gd name="f426" fmla="*/ f321 1 f196"/>
                <a:gd name="f427" fmla="*/ f322 1 f197"/>
                <a:gd name="f428" fmla="*/ f323 1 f196"/>
                <a:gd name="f429" fmla="*/ f324 1 f197"/>
                <a:gd name="f430" fmla="*/ f325 1 f196"/>
                <a:gd name="f431" fmla="*/ f326 1 f197"/>
                <a:gd name="f432" fmla="*/ f327 1 f196"/>
                <a:gd name="f433" fmla="*/ f328 1 f197"/>
                <a:gd name="f434" fmla="*/ f329 1 f196"/>
                <a:gd name="f435" fmla="*/ f330 1 f197"/>
                <a:gd name="f436" fmla="*/ f331 1 f196"/>
                <a:gd name="f437" fmla="*/ f332 1 f197"/>
                <a:gd name="f438" fmla="*/ f333 1 f196"/>
                <a:gd name="f439" fmla="*/ f334 1 f197"/>
                <a:gd name="f440" fmla="*/ f335 1 f196"/>
                <a:gd name="f441" fmla="*/ f336 1 f197"/>
                <a:gd name="f442" fmla="*/ f337 1 f196"/>
                <a:gd name="f443" fmla="*/ f338 1 f197"/>
                <a:gd name="f444" fmla="*/ f339 1 f196"/>
                <a:gd name="f445" fmla="*/ f340 1 f197"/>
                <a:gd name="f446" fmla="*/ f341 1 f196"/>
                <a:gd name="f447" fmla="*/ f342 1 f197"/>
                <a:gd name="f448" fmla="*/ f343 1 f196"/>
                <a:gd name="f449" fmla="*/ f344 1 f197"/>
                <a:gd name="f450" fmla="*/ f345 1 f196"/>
                <a:gd name="f451" fmla="*/ f346 1 f197"/>
                <a:gd name="f452" fmla="*/ f347 1 f196"/>
                <a:gd name="f453" fmla="*/ f348 1 f197"/>
                <a:gd name="f454" fmla="*/ f349 1 f196"/>
                <a:gd name="f455" fmla="*/ f350 1 f197"/>
                <a:gd name="f456" fmla="*/ f351 1 f196"/>
                <a:gd name="f457" fmla="*/ f352 1 f197"/>
                <a:gd name="f458" fmla="*/ f353 1 f196"/>
                <a:gd name="f459" fmla="*/ f354 1 f197"/>
                <a:gd name="f460" fmla="*/ f355 1 f196"/>
                <a:gd name="f461" fmla="*/ f356 1 f197"/>
                <a:gd name="f462" fmla="*/ f357 1 f196"/>
                <a:gd name="f463" fmla="*/ f358 1 f197"/>
                <a:gd name="f464" fmla="*/ f359 1 f196"/>
                <a:gd name="f465" fmla="*/ f360 1 f197"/>
                <a:gd name="f466" fmla="*/ f361 1 f196"/>
                <a:gd name="f467" fmla="*/ f362 1 f197"/>
                <a:gd name="f468" fmla="*/ f363 1 f196"/>
                <a:gd name="f469" fmla="*/ f364 1 f197"/>
                <a:gd name="f470" fmla="*/ f365 1 f196"/>
                <a:gd name="f471" fmla="*/ f366 1 f197"/>
                <a:gd name="f472" fmla="*/ f367 1 f197"/>
                <a:gd name="f473" fmla="*/ f368 1 f196"/>
                <a:gd name="f474" fmla="*/ f369 1 f197"/>
                <a:gd name="f475" fmla="*/ f370 1 f196"/>
                <a:gd name="f476" fmla="*/ f371 1 f197"/>
                <a:gd name="f477" fmla="*/ f372 1 f196"/>
                <a:gd name="f478" fmla="*/ f373 1 f197"/>
                <a:gd name="f479" fmla="*/ f374 1 f196"/>
                <a:gd name="f480" fmla="*/ f375 1 f197"/>
                <a:gd name="f481" fmla="*/ f376 1 f196"/>
                <a:gd name="f482" fmla="*/ f377 1 f197"/>
                <a:gd name="f483" fmla="*/ f378 1 f196"/>
                <a:gd name="f484" fmla="*/ f379 1 f197"/>
                <a:gd name="f485" fmla="*/ f380 1 f196"/>
                <a:gd name="f486" fmla="*/ f381 1 f197"/>
                <a:gd name="f487" fmla="*/ f382 1 f196"/>
                <a:gd name="f488" fmla="*/ f383 1 f197"/>
                <a:gd name="f489" fmla="*/ f384 1 f196"/>
                <a:gd name="f490" fmla="*/ f385 1 f197"/>
                <a:gd name="f491" fmla="*/ f386 1 f196"/>
                <a:gd name="f492" fmla="*/ f387 1 f197"/>
                <a:gd name="f493" fmla="*/ f388 1 f196"/>
                <a:gd name="f494" fmla="*/ f389 1 f197"/>
                <a:gd name="f495" fmla="*/ f390 1 f196"/>
                <a:gd name="f496" fmla="*/ f391 1 f197"/>
                <a:gd name="f497" fmla="*/ f392 1 f196"/>
                <a:gd name="f498" fmla="*/ f393 1 f197"/>
                <a:gd name="f499" fmla="*/ f394 1 f197"/>
                <a:gd name="f500" fmla="*/ f395 1 f196"/>
                <a:gd name="f501" fmla="*/ f396 1 f197"/>
                <a:gd name="f502" fmla="*/ f397 1 f196"/>
                <a:gd name="f503" fmla="*/ f398 1 f197"/>
                <a:gd name="f504" fmla="*/ f399 1 f197"/>
                <a:gd name="f505" fmla="*/ f400 1 f196"/>
                <a:gd name="f506" fmla="*/ f401 f187 1"/>
                <a:gd name="f507" fmla="*/ f402 f187 1"/>
                <a:gd name="f508" fmla="*/ f404 f188 1"/>
                <a:gd name="f509" fmla="*/ f403 f188 1"/>
                <a:gd name="f510" fmla="*/ f405 f187 1"/>
                <a:gd name="f511" fmla="*/ f406 f188 1"/>
                <a:gd name="f512" fmla="*/ f407 f187 1"/>
                <a:gd name="f513" fmla="*/ f408 f188 1"/>
                <a:gd name="f514" fmla="*/ f409 f187 1"/>
                <a:gd name="f515" fmla="*/ f410 f188 1"/>
                <a:gd name="f516" fmla="*/ f411 f187 1"/>
                <a:gd name="f517" fmla="*/ f412 f188 1"/>
                <a:gd name="f518" fmla="*/ f413 f187 1"/>
                <a:gd name="f519" fmla="*/ f414 f188 1"/>
                <a:gd name="f520" fmla="*/ f415 f187 1"/>
                <a:gd name="f521" fmla="*/ f416 f188 1"/>
                <a:gd name="f522" fmla="*/ f417 f187 1"/>
                <a:gd name="f523" fmla="*/ f418 f188 1"/>
                <a:gd name="f524" fmla="*/ f419 f187 1"/>
                <a:gd name="f525" fmla="*/ f420 f188 1"/>
                <a:gd name="f526" fmla="*/ f421 f187 1"/>
                <a:gd name="f527" fmla="*/ f422 f188 1"/>
                <a:gd name="f528" fmla="*/ f423 f187 1"/>
                <a:gd name="f529" fmla="*/ f424 f187 1"/>
                <a:gd name="f530" fmla="*/ f425 f188 1"/>
                <a:gd name="f531" fmla="*/ f426 f187 1"/>
                <a:gd name="f532" fmla="*/ f427 f188 1"/>
                <a:gd name="f533" fmla="*/ f428 f187 1"/>
                <a:gd name="f534" fmla="*/ f429 f188 1"/>
                <a:gd name="f535" fmla="*/ f430 f187 1"/>
                <a:gd name="f536" fmla="*/ f431 f188 1"/>
                <a:gd name="f537" fmla="*/ f432 f187 1"/>
                <a:gd name="f538" fmla="*/ f433 f188 1"/>
                <a:gd name="f539" fmla="*/ f434 f187 1"/>
                <a:gd name="f540" fmla="*/ f435 f188 1"/>
                <a:gd name="f541" fmla="*/ f436 f187 1"/>
                <a:gd name="f542" fmla="*/ f437 f188 1"/>
                <a:gd name="f543" fmla="*/ f438 f187 1"/>
                <a:gd name="f544" fmla="*/ f439 f188 1"/>
                <a:gd name="f545" fmla="*/ f440 f187 1"/>
                <a:gd name="f546" fmla="*/ f441 f188 1"/>
                <a:gd name="f547" fmla="*/ f442 f187 1"/>
                <a:gd name="f548" fmla="*/ f443 f188 1"/>
                <a:gd name="f549" fmla="*/ f444 f187 1"/>
                <a:gd name="f550" fmla="*/ f445 f188 1"/>
                <a:gd name="f551" fmla="*/ f446 f187 1"/>
                <a:gd name="f552" fmla="*/ f447 f188 1"/>
                <a:gd name="f553" fmla="*/ f448 f187 1"/>
                <a:gd name="f554" fmla="*/ f449 f188 1"/>
                <a:gd name="f555" fmla="*/ f450 f187 1"/>
                <a:gd name="f556" fmla="*/ f451 f188 1"/>
                <a:gd name="f557" fmla="*/ f452 f187 1"/>
                <a:gd name="f558" fmla="*/ f453 f188 1"/>
                <a:gd name="f559" fmla="*/ f454 f187 1"/>
                <a:gd name="f560" fmla="*/ f455 f188 1"/>
                <a:gd name="f561" fmla="*/ f456 f187 1"/>
                <a:gd name="f562" fmla="*/ f457 f188 1"/>
                <a:gd name="f563" fmla="*/ f458 f187 1"/>
                <a:gd name="f564" fmla="*/ f459 f188 1"/>
                <a:gd name="f565" fmla="*/ f460 f187 1"/>
                <a:gd name="f566" fmla="*/ f461 f188 1"/>
                <a:gd name="f567" fmla="*/ f462 f187 1"/>
                <a:gd name="f568" fmla="*/ f463 f188 1"/>
                <a:gd name="f569" fmla="*/ f464 f187 1"/>
                <a:gd name="f570" fmla="*/ f465 f188 1"/>
                <a:gd name="f571" fmla="*/ f466 f187 1"/>
                <a:gd name="f572" fmla="*/ f467 f188 1"/>
                <a:gd name="f573" fmla="*/ f468 f187 1"/>
                <a:gd name="f574" fmla="*/ f469 f188 1"/>
                <a:gd name="f575" fmla="*/ f470 f187 1"/>
                <a:gd name="f576" fmla="*/ f471 f188 1"/>
                <a:gd name="f577" fmla="*/ f472 f188 1"/>
                <a:gd name="f578" fmla="*/ f473 f187 1"/>
                <a:gd name="f579" fmla="*/ f474 f188 1"/>
                <a:gd name="f580" fmla="*/ f475 f187 1"/>
                <a:gd name="f581" fmla="*/ f476 f188 1"/>
                <a:gd name="f582" fmla="*/ f477 f187 1"/>
                <a:gd name="f583" fmla="*/ f478 f188 1"/>
                <a:gd name="f584" fmla="*/ f479 f187 1"/>
                <a:gd name="f585" fmla="*/ f480 f188 1"/>
                <a:gd name="f586" fmla="*/ f481 f187 1"/>
                <a:gd name="f587" fmla="*/ f482 f188 1"/>
                <a:gd name="f588" fmla="*/ f483 f187 1"/>
                <a:gd name="f589" fmla="*/ f484 f188 1"/>
                <a:gd name="f590" fmla="*/ f485 f187 1"/>
                <a:gd name="f591" fmla="*/ f486 f188 1"/>
                <a:gd name="f592" fmla="*/ f487 f187 1"/>
                <a:gd name="f593" fmla="*/ f488 f188 1"/>
                <a:gd name="f594" fmla="*/ f489 f187 1"/>
                <a:gd name="f595" fmla="*/ f490 f188 1"/>
                <a:gd name="f596" fmla="*/ f491 f187 1"/>
                <a:gd name="f597" fmla="*/ f492 f188 1"/>
                <a:gd name="f598" fmla="*/ f493 f187 1"/>
                <a:gd name="f599" fmla="*/ f494 f188 1"/>
                <a:gd name="f600" fmla="*/ f495 f187 1"/>
                <a:gd name="f601" fmla="*/ f496 f188 1"/>
                <a:gd name="f602" fmla="*/ f497 f187 1"/>
                <a:gd name="f603" fmla="*/ f498 f188 1"/>
                <a:gd name="f604" fmla="*/ f499 f188 1"/>
                <a:gd name="f605" fmla="*/ f500 f187 1"/>
                <a:gd name="f606" fmla="*/ f501 f188 1"/>
                <a:gd name="f607" fmla="*/ f502 f187 1"/>
                <a:gd name="f608" fmla="*/ f503 f188 1"/>
                <a:gd name="f609" fmla="*/ f504 f188 1"/>
                <a:gd name="f610" fmla="*/ f505 f18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9">
                  <a:pos x="f510" y="f511"/>
                </a:cxn>
                <a:cxn ang="f299">
                  <a:pos x="f512" y="f513"/>
                </a:cxn>
                <a:cxn ang="f299">
                  <a:pos x="f514" y="f515"/>
                </a:cxn>
                <a:cxn ang="f299">
                  <a:pos x="f516" y="f517"/>
                </a:cxn>
                <a:cxn ang="f299">
                  <a:pos x="f518" y="f519"/>
                </a:cxn>
                <a:cxn ang="f299">
                  <a:pos x="f520" y="f521"/>
                </a:cxn>
                <a:cxn ang="f299">
                  <a:pos x="f522" y="f523"/>
                </a:cxn>
                <a:cxn ang="f299">
                  <a:pos x="f524" y="f525"/>
                </a:cxn>
                <a:cxn ang="f299">
                  <a:pos x="f526" y="f527"/>
                </a:cxn>
                <a:cxn ang="f299">
                  <a:pos x="f528" y="f523"/>
                </a:cxn>
                <a:cxn ang="f299">
                  <a:pos x="f529" y="f530"/>
                </a:cxn>
                <a:cxn ang="f299">
                  <a:pos x="f531" y="f532"/>
                </a:cxn>
                <a:cxn ang="f299">
                  <a:pos x="f533" y="f534"/>
                </a:cxn>
                <a:cxn ang="f299">
                  <a:pos x="f535" y="f536"/>
                </a:cxn>
                <a:cxn ang="f299">
                  <a:pos x="f537" y="f538"/>
                </a:cxn>
                <a:cxn ang="f299">
                  <a:pos x="f539" y="f540"/>
                </a:cxn>
                <a:cxn ang="f299">
                  <a:pos x="f541" y="f542"/>
                </a:cxn>
                <a:cxn ang="f299">
                  <a:pos x="f543" y="f544"/>
                </a:cxn>
                <a:cxn ang="f299">
                  <a:pos x="f545" y="f546"/>
                </a:cxn>
                <a:cxn ang="f299">
                  <a:pos x="f547" y="f548"/>
                </a:cxn>
                <a:cxn ang="f299">
                  <a:pos x="f549" y="f550"/>
                </a:cxn>
                <a:cxn ang="f299">
                  <a:pos x="f551" y="f552"/>
                </a:cxn>
                <a:cxn ang="f299">
                  <a:pos x="f553" y="f554"/>
                </a:cxn>
                <a:cxn ang="f299">
                  <a:pos x="f555" y="f556"/>
                </a:cxn>
                <a:cxn ang="f299">
                  <a:pos x="f557" y="f558"/>
                </a:cxn>
                <a:cxn ang="f299">
                  <a:pos x="f559" y="f560"/>
                </a:cxn>
                <a:cxn ang="f299">
                  <a:pos x="f561" y="f562"/>
                </a:cxn>
                <a:cxn ang="f299">
                  <a:pos x="f563" y="f564"/>
                </a:cxn>
                <a:cxn ang="f299">
                  <a:pos x="f565" y="f566"/>
                </a:cxn>
                <a:cxn ang="f299">
                  <a:pos x="f567" y="f568"/>
                </a:cxn>
                <a:cxn ang="f299">
                  <a:pos x="f569" y="f570"/>
                </a:cxn>
                <a:cxn ang="f299">
                  <a:pos x="f571" y="f572"/>
                </a:cxn>
                <a:cxn ang="f299">
                  <a:pos x="f573" y="f574"/>
                </a:cxn>
                <a:cxn ang="f299">
                  <a:pos x="f575" y="f576"/>
                </a:cxn>
                <a:cxn ang="f299">
                  <a:pos x="f575" y="f577"/>
                </a:cxn>
                <a:cxn ang="f299">
                  <a:pos x="f578" y="f579"/>
                </a:cxn>
                <a:cxn ang="f299">
                  <a:pos x="f580" y="f581"/>
                </a:cxn>
                <a:cxn ang="f299">
                  <a:pos x="f582" y="f583"/>
                </a:cxn>
                <a:cxn ang="f299">
                  <a:pos x="f584" y="f585"/>
                </a:cxn>
                <a:cxn ang="f299">
                  <a:pos x="f586" y="f587"/>
                </a:cxn>
                <a:cxn ang="f299">
                  <a:pos x="f588" y="f589"/>
                </a:cxn>
                <a:cxn ang="f299">
                  <a:pos x="f590" y="f591"/>
                </a:cxn>
                <a:cxn ang="f299">
                  <a:pos x="f592" y="f593"/>
                </a:cxn>
                <a:cxn ang="f299">
                  <a:pos x="f594" y="f595"/>
                </a:cxn>
                <a:cxn ang="f299">
                  <a:pos x="f596" y="f597"/>
                </a:cxn>
                <a:cxn ang="f299">
                  <a:pos x="f598" y="f599"/>
                </a:cxn>
                <a:cxn ang="f299">
                  <a:pos x="f600" y="f601"/>
                </a:cxn>
                <a:cxn ang="f299">
                  <a:pos x="f602" y="f603"/>
                </a:cxn>
                <a:cxn ang="f299">
                  <a:pos x="f510" y="f604"/>
                </a:cxn>
                <a:cxn ang="f299">
                  <a:pos x="f605" y="f606"/>
                </a:cxn>
                <a:cxn ang="f299">
                  <a:pos x="f607" y="f608"/>
                </a:cxn>
                <a:cxn ang="f299">
                  <a:pos x="f605" y="f609"/>
                </a:cxn>
                <a:cxn ang="f299">
                  <a:pos x="f610" y="f606"/>
                </a:cxn>
              </a:cxnLst>
              <a:rect l="f506" t="f509" r="f507" b="f508"/>
              <a:pathLst>
                <a:path w="2988" h="2512">
                  <a:moveTo>
                    <a:pt x="f8" y="f9"/>
                  </a:moveTo>
                  <a:lnTo>
                    <a:pt x="f8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5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13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3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16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7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6" y="f68"/>
                  </a:lnTo>
                  <a:lnTo>
                    <a:pt x="f69" y="f55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37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51" y="f79"/>
                  </a:lnTo>
                  <a:lnTo>
                    <a:pt x="f65" y="f24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59"/>
                  </a:lnTo>
                  <a:lnTo>
                    <a:pt x="f85" y="f86"/>
                  </a:lnTo>
                  <a:lnTo>
                    <a:pt x="f87" y="f88"/>
                  </a:lnTo>
                  <a:lnTo>
                    <a:pt x="f6" y="f89"/>
                  </a:lnTo>
                  <a:lnTo>
                    <a:pt x="f90" y="f91"/>
                  </a:lnTo>
                  <a:lnTo>
                    <a:pt x="f92" y="f93"/>
                  </a:lnTo>
                  <a:lnTo>
                    <a:pt x="f94" y="f95"/>
                  </a:lnTo>
                  <a:lnTo>
                    <a:pt x="f96" y="f50"/>
                  </a:lnTo>
                  <a:lnTo>
                    <a:pt x="f97" y="f9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107" y="f108"/>
                  </a:lnTo>
                  <a:lnTo>
                    <a:pt x="f109" y="f108"/>
                  </a:lnTo>
                  <a:lnTo>
                    <a:pt x="f51" y="f110"/>
                  </a:lnTo>
                  <a:lnTo>
                    <a:pt x="f74" y="f111"/>
                  </a:lnTo>
                  <a:lnTo>
                    <a:pt x="f112" y="f113"/>
                  </a:lnTo>
                  <a:lnTo>
                    <a:pt x="f114" y="f115"/>
                  </a:lnTo>
                  <a:lnTo>
                    <a:pt x="f116" y="f117"/>
                  </a:lnTo>
                  <a:lnTo>
                    <a:pt x="f118" y="f119"/>
                  </a:lnTo>
                  <a:lnTo>
                    <a:pt x="f120" y="f121"/>
                  </a:lnTo>
                  <a:lnTo>
                    <a:pt x="f122" y="f123"/>
                  </a:lnTo>
                  <a:lnTo>
                    <a:pt x="f124" y="f5"/>
                  </a:lnTo>
                  <a:lnTo>
                    <a:pt x="f125" y="f126"/>
                  </a:lnTo>
                  <a:lnTo>
                    <a:pt x="f124" y="f127"/>
                  </a:lnTo>
                  <a:lnTo>
                    <a:pt x="f128" y="f129"/>
                  </a:lnTo>
                  <a:lnTo>
                    <a:pt x="f130" y="f131"/>
                  </a:lnTo>
                  <a:lnTo>
                    <a:pt x="f132" y="f110"/>
                  </a:lnTo>
                  <a:lnTo>
                    <a:pt x="f133" y="f134"/>
                  </a:lnTo>
                  <a:lnTo>
                    <a:pt x="f135" y="f136"/>
                  </a:lnTo>
                  <a:lnTo>
                    <a:pt x="f137" y="f138"/>
                  </a:lnTo>
                  <a:lnTo>
                    <a:pt x="f139" y="f140"/>
                  </a:lnTo>
                  <a:lnTo>
                    <a:pt x="f141" y="f142"/>
                  </a:lnTo>
                  <a:lnTo>
                    <a:pt x="f143" y="f144"/>
                  </a:lnTo>
                  <a:lnTo>
                    <a:pt x="f145" y="f146"/>
                  </a:lnTo>
                  <a:lnTo>
                    <a:pt x="f147" y="f148"/>
                  </a:lnTo>
                  <a:lnTo>
                    <a:pt x="f149" y="f150"/>
                  </a:lnTo>
                  <a:lnTo>
                    <a:pt x="f151" y="f152"/>
                  </a:lnTo>
                  <a:lnTo>
                    <a:pt x="f153" y="f98"/>
                  </a:lnTo>
                  <a:lnTo>
                    <a:pt x="f154" y="f155"/>
                  </a:lnTo>
                  <a:lnTo>
                    <a:pt x="f52" y="f156"/>
                  </a:lnTo>
                  <a:lnTo>
                    <a:pt x="f157" y="f158"/>
                  </a:lnTo>
                  <a:lnTo>
                    <a:pt x="f159" y="f149"/>
                  </a:lnTo>
                  <a:lnTo>
                    <a:pt x="f91" y="f160"/>
                  </a:lnTo>
                  <a:lnTo>
                    <a:pt x="f161" y="f147"/>
                  </a:lnTo>
                  <a:lnTo>
                    <a:pt x="f162" y="f163"/>
                  </a:lnTo>
                  <a:lnTo>
                    <a:pt x="f100" y="f164"/>
                  </a:lnTo>
                  <a:lnTo>
                    <a:pt x="f165" y="f166"/>
                  </a:lnTo>
                  <a:lnTo>
                    <a:pt x="f167" y="f168"/>
                  </a:lnTo>
                  <a:lnTo>
                    <a:pt x="f169" y="f170"/>
                  </a:lnTo>
                  <a:lnTo>
                    <a:pt x="f171" y="f172"/>
                  </a:lnTo>
                  <a:lnTo>
                    <a:pt x="f173" y="f174"/>
                  </a:lnTo>
                  <a:lnTo>
                    <a:pt x="f8" y="f9"/>
                  </a:lnTo>
                  <a:close/>
                  <a:moveTo>
                    <a:pt x="f175" y="f176"/>
                  </a:moveTo>
                  <a:lnTo>
                    <a:pt x="f148" y="f176"/>
                  </a:lnTo>
                  <a:lnTo>
                    <a:pt x="f177" y="f178"/>
                  </a:lnTo>
                  <a:lnTo>
                    <a:pt x="f179" y="f180"/>
                  </a:lnTo>
                  <a:lnTo>
                    <a:pt x="f181" y="f182"/>
                  </a:lnTo>
                  <a:lnTo>
                    <a:pt x="f148" y="f183"/>
                  </a:lnTo>
                  <a:lnTo>
                    <a:pt x="f184" y="f185"/>
                  </a:lnTo>
                  <a:lnTo>
                    <a:pt x="f175" y="f176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1" name="Freeform 95">
              <a:extLst>
                <a:ext uri="{FF2B5EF4-FFF2-40B4-BE49-F238E27FC236}">
                  <a16:creationId xmlns:a16="http://schemas.microsoft.com/office/drawing/2014/main" id="{03B97DEC-E4D6-4059-B234-05DDBDD67E56}"/>
                </a:ext>
              </a:extLst>
            </p:cNvPr>
            <p:cNvSpPr/>
            <p:nvPr/>
          </p:nvSpPr>
          <p:spPr>
            <a:xfrm>
              <a:off x="10166125" y="5522235"/>
              <a:ext cx="42629" cy="314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9"/>
                <a:gd name="f7" fmla="val 147"/>
                <a:gd name="f8" fmla="val 91"/>
                <a:gd name="f9" fmla="val 13"/>
                <a:gd name="f10" fmla="val 65"/>
                <a:gd name="f11" fmla="val 156"/>
                <a:gd name="f12" fmla="val 126"/>
                <a:gd name="f13" fmla="val 52"/>
                <a:gd name="f14" fmla="val 130"/>
                <a:gd name="f15" fmla="val 83"/>
                <a:gd name="f16" fmla="+- 0 0 -90"/>
                <a:gd name="f17" fmla="*/ f3 1 199"/>
                <a:gd name="f18" fmla="*/ f4 1 147"/>
                <a:gd name="f19" fmla="val f5"/>
                <a:gd name="f20" fmla="val f6"/>
                <a:gd name="f21" fmla="val f7"/>
                <a:gd name="f22" fmla="*/ f16 f0 1"/>
                <a:gd name="f23" fmla="+- f21 0 f19"/>
                <a:gd name="f24" fmla="+- f20 0 f19"/>
                <a:gd name="f25" fmla="*/ f22 1 f2"/>
                <a:gd name="f26" fmla="*/ f24 1 199"/>
                <a:gd name="f27" fmla="*/ f23 1 147"/>
                <a:gd name="f28" fmla="*/ 91 f24 1"/>
                <a:gd name="f29" fmla="*/ 0 f23 1"/>
                <a:gd name="f30" fmla="*/ 13 f24 1"/>
                <a:gd name="f31" fmla="*/ 0 f24 1"/>
                <a:gd name="f32" fmla="*/ 65 f23 1"/>
                <a:gd name="f33" fmla="*/ 147 f23 1"/>
                <a:gd name="f34" fmla="*/ 156 f24 1"/>
                <a:gd name="f35" fmla="*/ 126 f23 1"/>
                <a:gd name="f36" fmla="*/ 199 f24 1"/>
                <a:gd name="f37" fmla="*/ 52 f23 1"/>
                <a:gd name="f38" fmla="*/ 130 f24 1"/>
                <a:gd name="f39" fmla="*/ 83 f23 1"/>
                <a:gd name="f40" fmla="+- f25 0 f1"/>
                <a:gd name="f41" fmla="*/ f28 1 199"/>
                <a:gd name="f42" fmla="*/ f29 1 147"/>
                <a:gd name="f43" fmla="*/ f30 1 199"/>
                <a:gd name="f44" fmla="*/ f31 1 199"/>
                <a:gd name="f45" fmla="*/ f32 1 147"/>
                <a:gd name="f46" fmla="*/ f33 1 147"/>
                <a:gd name="f47" fmla="*/ f34 1 199"/>
                <a:gd name="f48" fmla="*/ f35 1 147"/>
                <a:gd name="f49" fmla="*/ f36 1 199"/>
                <a:gd name="f50" fmla="*/ f37 1 147"/>
                <a:gd name="f51" fmla="*/ f38 1 199"/>
                <a:gd name="f52" fmla="*/ f39 1 147"/>
                <a:gd name="f53" fmla="*/ 0 1 f26"/>
                <a:gd name="f54" fmla="*/ f20 1 f26"/>
                <a:gd name="f55" fmla="*/ 0 1 f27"/>
                <a:gd name="f56" fmla="*/ f21 1 f27"/>
                <a:gd name="f57" fmla="*/ f41 1 f26"/>
                <a:gd name="f58" fmla="*/ f42 1 f27"/>
                <a:gd name="f59" fmla="*/ f43 1 f26"/>
                <a:gd name="f60" fmla="*/ f44 1 f26"/>
                <a:gd name="f61" fmla="*/ f45 1 f27"/>
                <a:gd name="f62" fmla="*/ f46 1 f27"/>
                <a:gd name="f63" fmla="*/ f47 1 f26"/>
                <a:gd name="f64" fmla="*/ f48 1 f27"/>
                <a:gd name="f65" fmla="*/ f49 1 f26"/>
                <a:gd name="f66" fmla="*/ f50 1 f27"/>
                <a:gd name="f67" fmla="*/ f51 1 f26"/>
                <a:gd name="f68" fmla="*/ f52 1 f27"/>
                <a:gd name="f69" fmla="*/ f53 f17 1"/>
                <a:gd name="f70" fmla="*/ f54 f17 1"/>
                <a:gd name="f71" fmla="*/ f56 f18 1"/>
                <a:gd name="f72" fmla="*/ f55 f18 1"/>
                <a:gd name="f73" fmla="*/ f57 f17 1"/>
                <a:gd name="f74" fmla="*/ f58 f18 1"/>
                <a:gd name="f75" fmla="*/ f59 f17 1"/>
                <a:gd name="f76" fmla="*/ f60 f17 1"/>
                <a:gd name="f77" fmla="*/ f61 f18 1"/>
                <a:gd name="f78" fmla="*/ f62 f18 1"/>
                <a:gd name="f79" fmla="*/ f63 f17 1"/>
                <a:gd name="f80" fmla="*/ f64 f18 1"/>
                <a:gd name="f81" fmla="*/ f65 f17 1"/>
                <a:gd name="f82" fmla="*/ f66 f18 1"/>
                <a:gd name="f83" fmla="*/ f67 f17 1"/>
                <a:gd name="f84" fmla="*/ f6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73" y="f74"/>
                </a:cxn>
                <a:cxn ang="f40">
                  <a:pos x="f75" y="f74"/>
                </a:cxn>
                <a:cxn ang="f40">
                  <a:pos x="f76" y="f77"/>
                </a:cxn>
                <a:cxn ang="f40">
                  <a:pos x="f73" y="f78"/>
                </a:cxn>
                <a:cxn ang="f40">
                  <a:pos x="f79" y="f80"/>
                </a:cxn>
                <a:cxn ang="f40">
                  <a:pos x="f81" y="f82"/>
                </a:cxn>
                <a:cxn ang="f40">
                  <a:pos x="f83" y="f84"/>
                </a:cxn>
                <a:cxn ang="f40">
                  <a:pos x="f73" y="f74"/>
                </a:cxn>
              </a:cxnLst>
              <a:rect l="f69" t="f72" r="f70" b="f71"/>
              <a:pathLst>
                <a:path w="199" h="147">
                  <a:moveTo>
                    <a:pt x="f8" y="f5"/>
                  </a:moveTo>
                  <a:lnTo>
                    <a:pt x="f9" y="f5"/>
                  </a:lnTo>
                  <a:lnTo>
                    <a:pt x="f5" y="f10"/>
                  </a:lnTo>
                  <a:lnTo>
                    <a:pt x="f8" y="f7"/>
                  </a:lnTo>
                  <a:lnTo>
                    <a:pt x="f11" y="f12"/>
                  </a:lnTo>
                  <a:lnTo>
                    <a:pt x="f6" y="f13"/>
                  </a:lnTo>
                  <a:lnTo>
                    <a:pt x="f14" y="f15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2" name="Freeform 94">
              <a:extLst>
                <a:ext uri="{FF2B5EF4-FFF2-40B4-BE49-F238E27FC236}">
                  <a16:creationId xmlns:a16="http://schemas.microsoft.com/office/drawing/2014/main" id="{022A5FE9-9699-41D0-B2E7-4A2067E414E2}"/>
                </a:ext>
              </a:extLst>
            </p:cNvPr>
            <p:cNvSpPr/>
            <p:nvPr/>
          </p:nvSpPr>
          <p:spPr>
            <a:xfrm>
              <a:off x="9291666" y="3856006"/>
              <a:ext cx="286198" cy="35561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36"/>
                <a:gd name="f7" fmla="val 1660"/>
                <a:gd name="f8" fmla="val 1293"/>
                <a:gd name="f9" fmla="val 631"/>
                <a:gd name="f10" fmla="val 1267"/>
                <a:gd name="f11" fmla="val 458"/>
                <a:gd name="f12" fmla="val 1327"/>
                <a:gd name="f13" fmla="val 367"/>
                <a:gd name="f14" fmla="val 1263"/>
                <a:gd name="f15" fmla="val 207"/>
                <a:gd name="f16" fmla="val 1025"/>
                <a:gd name="f17" fmla="val 1020"/>
                <a:gd name="f18" fmla="val 817"/>
                <a:gd name="f19" fmla="val 147"/>
                <a:gd name="f20" fmla="val 385"/>
                <a:gd name="f21" fmla="val 250"/>
                <a:gd name="f22" fmla="val 108"/>
                <a:gd name="f23" fmla="val 402"/>
                <a:gd name="f24" fmla="val 648"/>
                <a:gd name="f25" fmla="val 30"/>
                <a:gd name="f26" fmla="val 692"/>
                <a:gd name="f27" fmla="val 203"/>
                <a:gd name="f28" fmla="val 730"/>
                <a:gd name="f29" fmla="val 173"/>
                <a:gd name="f30" fmla="val 743"/>
                <a:gd name="f31" fmla="val 164"/>
                <a:gd name="f32" fmla="val 168"/>
                <a:gd name="f33" fmla="val 912"/>
                <a:gd name="f34" fmla="val 225"/>
                <a:gd name="f35" fmla="val 181"/>
                <a:gd name="f36" fmla="val 951"/>
                <a:gd name="f37" fmla="val 233"/>
                <a:gd name="f38" fmla="val 1137"/>
                <a:gd name="f39" fmla="val 1193"/>
                <a:gd name="f40" fmla="val 251"/>
                <a:gd name="f41" fmla="val 1275"/>
                <a:gd name="f42" fmla="val 242"/>
                <a:gd name="f43" fmla="val 1314"/>
                <a:gd name="f44" fmla="val 1379"/>
                <a:gd name="f45" fmla="val 363"/>
                <a:gd name="f46" fmla="val 1392"/>
                <a:gd name="f47" fmla="val 519"/>
                <a:gd name="f48" fmla="val 1574"/>
                <a:gd name="f49" fmla="val 484"/>
                <a:gd name="f50" fmla="val 1617"/>
                <a:gd name="f51" fmla="val 549"/>
                <a:gd name="f52" fmla="val 597"/>
                <a:gd name="f53" fmla="val 1608"/>
                <a:gd name="f54" fmla="val 713"/>
                <a:gd name="f55" fmla="val 1591"/>
                <a:gd name="f56" fmla="val 1526"/>
                <a:gd name="f57" fmla="val 873"/>
                <a:gd name="f58" fmla="val 1556"/>
                <a:gd name="f59" fmla="val 986"/>
                <a:gd name="f60" fmla="val 1530"/>
                <a:gd name="f61" fmla="val 981"/>
                <a:gd name="f62" fmla="val 1478"/>
                <a:gd name="f63" fmla="val 1098"/>
                <a:gd name="f64" fmla="val 1344"/>
                <a:gd name="f65" fmla="val 1064"/>
                <a:gd name="f66" fmla="val 1228"/>
                <a:gd name="f67" fmla="val 1107"/>
                <a:gd name="f68" fmla="val 1180"/>
                <a:gd name="f69" fmla="val 1185"/>
                <a:gd name="f70" fmla="val 994"/>
                <a:gd name="f71" fmla="val 1271"/>
                <a:gd name="f72" fmla="val 787"/>
                <a:gd name="f73" fmla="+- 0 0 -90"/>
                <a:gd name="f74" fmla="*/ f3 1 1336"/>
                <a:gd name="f75" fmla="*/ f4 1 1660"/>
                <a:gd name="f76" fmla="val f5"/>
                <a:gd name="f77" fmla="val f6"/>
                <a:gd name="f78" fmla="val f7"/>
                <a:gd name="f79" fmla="*/ f73 f0 1"/>
                <a:gd name="f80" fmla="+- f78 0 f76"/>
                <a:gd name="f81" fmla="+- f77 0 f76"/>
                <a:gd name="f82" fmla="*/ f79 1 f2"/>
                <a:gd name="f83" fmla="*/ f81 1 1336"/>
                <a:gd name="f84" fmla="*/ f80 1 1660"/>
                <a:gd name="f85" fmla="*/ 1293 f81 1"/>
                <a:gd name="f86" fmla="*/ 631 f80 1"/>
                <a:gd name="f87" fmla="*/ 1267 f81 1"/>
                <a:gd name="f88" fmla="*/ 458 f80 1"/>
                <a:gd name="f89" fmla="*/ 1327 f81 1"/>
                <a:gd name="f90" fmla="*/ 367 f80 1"/>
                <a:gd name="f91" fmla="*/ 1263 f81 1"/>
                <a:gd name="f92" fmla="*/ 207 f80 1"/>
                <a:gd name="f93" fmla="*/ 1025 f81 1"/>
                <a:gd name="f94" fmla="*/ 0 f80 1"/>
                <a:gd name="f95" fmla="*/ 1020 f81 1"/>
                <a:gd name="f96" fmla="*/ 817 f81 1"/>
                <a:gd name="f97" fmla="*/ 147 f80 1"/>
                <a:gd name="f98" fmla="*/ 385 f81 1"/>
                <a:gd name="f99" fmla="*/ 250 f80 1"/>
                <a:gd name="f100" fmla="*/ 108 f81 1"/>
                <a:gd name="f101" fmla="*/ 402 f80 1"/>
                <a:gd name="f102" fmla="*/ 0 f81 1"/>
                <a:gd name="f103" fmla="*/ 648 f80 1"/>
                <a:gd name="f104" fmla="*/ 30 f81 1"/>
                <a:gd name="f105" fmla="*/ 692 f80 1"/>
                <a:gd name="f106" fmla="*/ 203 f81 1"/>
                <a:gd name="f107" fmla="*/ 730 f80 1"/>
                <a:gd name="f108" fmla="*/ 173 f81 1"/>
                <a:gd name="f109" fmla="*/ 743 f80 1"/>
                <a:gd name="f110" fmla="*/ 164 f81 1"/>
                <a:gd name="f111" fmla="*/ 168 f81 1"/>
                <a:gd name="f112" fmla="*/ 912 f80 1"/>
                <a:gd name="f113" fmla="*/ 225 f81 1"/>
                <a:gd name="f114" fmla="*/ 181 f81 1"/>
                <a:gd name="f115" fmla="*/ 951 f80 1"/>
                <a:gd name="f116" fmla="*/ 233 f81 1"/>
                <a:gd name="f117" fmla="*/ 1137 f80 1"/>
                <a:gd name="f118" fmla="*/ 207 f81 1"/>
                <a:gd name="f119" fmla="*/ 1193 f80 1"/>
                <a:gd name="f120" fmla="*/ 251 f81 1"/>
                <a:gd name="f121" fmla="*/ 1275 f80 1"/>
                <a:gd name="f122" fmla="*/ 242 f81 1"/>
                <a:gd name="f123" fmla="*/ 1314 f80 1"/>
                <a:gd name="f124" fmla="*/ 1379 f80 1"/>
                <a:gd name="f125" fmla="*/ 363 f81 1"/>
                <a:gd name="f126" fmla="*/ 1392 f80 1"/>
                <a:gd name="f127" fmla="*/ 519 f81 1"/>
                <a:gd name="f128" fmla="*/ 1574 f80 1"/>
                <a:gd name="f129" fmla="*/ 484 f81 1"/>
                <a:gd name="f130" fmla="*/ 1617 f80 1"/>
                <a:gd name="f131" fmla="*/ 549 f81 1"/>
                <a:gd name="f132" fmla="*/ 1660 f80 1"/>
                <a:gd name="f133" fmla="*/ 597 f81 1"/>
                <a:gd name="f134" fmla="*/ 1608 f80 1"/>
                <a:gd name="f135" fmla="*/ 713 f81 1"/>
                <a:gd name="f136" fmla="*/ 1591 f80 1"/>
                <a:gd name="f137" fmla="*/ 1526 f80 1"/>
                <a:gd name="f138" fmla="*/ 873 f81 1"/>
                <a:gd name="f139" fmla="*/ 1556 f80 1"/>
                <a:gd name="f140" fmla="*/ 986 f81 1"/>
                <a:gd name="f141" fmla="*/ 1530 f80 1"/>
                <a:gd name="f142" fmla="*/ 981 f81 1"/>
                <a:gd name="f143" fmla="*/ 1478 f80 1"/>
                <a:gd name="f144" fmla="*/ 1098 f81 1"/>
                <a:gd name="f145" fmla="*/ 1344 f80 1"/>
                <a:gd name="f146" fmla="*/ 1064 f81 1"/>
                <a:gd name="f147" fmla="*/ 1228 f80 1"/>
                <a:gd name="f148" fmla="*/ 1107 f81 1"/>
                <a:gd name="f149" fmla="*/ 1180 f80 1"/>
                <a:gd name="f150" fmla="*/ 1185 f81 1"/>
                <a:gd name="f151" fmla="*/ 994 f80 1"/>
                <a:gd name="f152" fmla="*/ 1336 f81 1"/>
                <a:gd name="f153" fmla="*/ 1271 f81 1"/>
                <a:gd name="f154" fmla="*/ 787 f80 1"/>
                <a:gd name="f155" fmla="+- f82 0 f1"/>
                <a:gd name="f156" fmla="*/ f85 1 1336"/>
                <a:gd name="f157" fmla="*/ f86 1 1660"/>
                <a:gd name="f158" fmla="*/ f87 1 1336"/>
                <a:gd name="f159" fmla="*/ f88 1 1660"/>
                <a:gd name="f160" fmla="*/ f89 1 1336"/>
                <a:gd name="f161" fmla="*/ f90 1 1660"/>
                <a:gd name="f162" fmla="*/ f91 1 1336"/>
                <a:gd name="f163" fmla="*/ f92 1 1660"/>
                <a:gd name="f164" fmla="*/ f93 1 1336"/>
                <a:gd name="f165" fmla="*/ f94 1 1660"/>
                <a:gd name="f166" fmla="*/ f95 1 1336"/>
                <a:gd name="f167" fmla="*/ f96 1 1336"/>
                <a:gd name="f168" fmla="*/ f97 1 1660"/>
                <a:gd name="f169" fmla="*/ f98 1 1336"/>
                <a:gd name="f170" fmla="*/ f99 1 1660"/>
                <a:gd name="f171" fmla="*/ f100 1 1336"/>
                <a:gd name="f172" fmla="*/ f101 1 1660"/>
                <a:gd name="f173" fmla="*/ f102 1 1336"/>
                <a:gd name="f174" fmla="*/ f103 1 1660"/>
                <a:gd name="f175" fmla="*/ f104 1 1336"/>
                <a:gd name="f176" fmla="*/ f105 1 1660"/>
                <a:gd name="f177" fmla="*/ f106 1 1336"/>
                <a:gd name="f178" fmla="*/ f107 1 1660"/>
                <a:gd name="f179" fmla="*/ f108 1 1336"/>
                <a:gd name="f180" fmla="*/ f109 1 1660"/>
                <a:gd name="f181" fmla="*/ f110 1 1336"/>
                <a:gd name="f182" fmla="*/ f111 1 1336"/>
                <a:gd name="f183" fmla="*/ f112 1 1660"/>
                <a:gd name="f184" fmla="*/ f113 1 1336"/>
                <a:gd name="f185" fmla="*/ f114 1 1336"/>
                <a:gd name="f186" fmla="*/ f115 1 1660"/>
                <a:gd name="f187" fmla="*/ f116 1 1336"/>
                <a:gd name="f188" fmla="*/ f117 1 1660"/>
                <a:gd name="f189" fmla="*/ f118 1 1336"/>
                <a:gd name="f190" fmla="*/ f119 1 1660"/>
                <a:gd name="f191" fmla="*/ f120 1 1336"/>
                <a:gd name="f192" fmla="*/ f121 1 1660"/>
                <a:gd name="f193" fmla="*/ f122 1 1336"/>
                <a:gd name="f194" fmla="*/ f123 1 1660"/>
                <a:gd name="f195" fmla="*/ f124 1 1660"/>
                <a:gd name="f196" fmla="*/ f125 1 1336"/>
                <a:gd name="f197" fmla="*/ f126 1 1660"/>
                <a:gd name="f198" fmla="*/ f127 1 1336"/>
                <a:gd name="f199" fmla="*/ f128 1 1660"/>
                <a:gd name="f200" fmla="*/ f129 1 1336"/>
                <a:gd name="f201" fmla="*/ f130 1 1660"/>
                <a:gd name="f202" fmla="*/ f131 1 1336"/>
                <a:gd name="f203" fmla="*/ f132 1 1660"/>
                <a:gd name="f204" fmla="*/ f133 1 1336"/>
                <a:gd name="f205" fmla="*/ f134 1 1660"/>
                <a:gd name="f206" fmla="*/ f135 1 1336"/>
                <a:gd name="f207" fmla="*/ f136 1 1660"/>
                <a:gd name="f208" fmla="*/ f137 1 1660"/>
                <a:gd name="f209" fmla="*/ f138 1 1336"/>
                <a:gd name="f210" fmla="*/ f139 1 1660"/>
                <a:gd name="f211" fmla="*/ f140 1 1336"/>
                <a:gd name="f212" fmla="*/ f141 1 1660"/>
                <a:gd name="f213" fmla="*/ f142 1 1336"/>
                <a:gd name="f214" fmla="*/ f143 1 1660"/>
                <a:gd name="f215" fmla="*/ f144 1 1336"/>
                <a:gd name="f216" fmla="*/ f145 1 1660"/>
                <a:gd name="f217" fmla="*/ f146 1 1336"/>
                <a:gd name="f218" fmla="*/ f147 1 1660"/>
                <a:gd name="f219" fmla="*/ f148 1 1336"/>
                <a:gd name="f220" fmla="*/ f149 1 1660"/>
                <a:gd name="f221" fmla="*/ f150 1 1336"/>
                <a:gd name="f222" fmla="*/ f151 1 1660"/>
                <a:gd name="f223" fmla="*/ f152 1 1336"/>
                <a:gd name="f224" fmla="*/ f153 1 1336"/>
                <a:gd name="f225" fmla="*/ f154 1 1660"/>
                <a:gd name="f226" fmla="*/ 0 1 f83"/>
                <a:gd name="f227" fmla="*/ f77 1 f83"/>
                <a:gd name="f228" fmla="*/ 0 1 f84"/>
                <a:gd name="f229" fmla="*/ f78 1 f84"/>
                <a:gd name="f230" fmla="*/ f156 1 f83"/>
                <a:gd name="f231" fmla="*/ f157 1 f84"/>
                <a:gd name="f232" fmla="*/ f158 1 f83"/>
                <a:gd name="f233" fmla="*/ f159 1 f84"/>
                <a:gd name="f234" fmla="*/ f160 1 f83"/>
                <a:gd name="f235" fmla="*/ f161 1 f84"/>
                <a:gd name="f236" fmla="*/ f162 1 f83"/>
                <a:gd name="f237" fmla="*/ f163 1 f84"/>
                <a:gd name="f238" fmla="*/ f164 1 f83"/>
                <a:gd name="f239" fmla="*/ f165 1 f84"/>
                <a:gd name="f240" fmla="*/ f166 1 f83"/>
                <a:gd name="f241" fmla="*/ f167 1 f83"/>
                <a:gd name="f242" fmla="*/ f168 1 f84"/>
                <a:gd name="f243" fmla="*/ f169 1 f83"/>
                <a:gd name="f244" fmla="*/ f170 1 f84"/>
                <a:gd name="f245" fmla="*/ f171 1 f83"/>
                <a:gd name="f246" fmla="*/ f172 1 f84"/>
                <a:gd name="f247" fmla="*/ f173 1 f83"/>
                <a:gd name="f248" fmla="*/ f174 1 f84"/>
                <a:gd name="f249" fmla="*/ f175 1 f83"/>
                <a:gd name="f250" fmla="*/ f176 1 f84"/>
                <a:gd name="f251" fmla="*/ f177 1 f83"/>
                <a:gd name="f252" fmla="*/ f178 1 f84"/>
                <a:gd name="f253" fmla="*/ f179 1 f83"/>
                <a:gd name="f254" fmla="*/ f180 1 f84"/>
                <a:gd name="f255" fmla="*/ f181 1 f83"/>
                <a:gd name="f256" fmla="*/ f182 1 f83"/>
                <a:gd name="f257" fmla="*/ f183 1 f84"/>
                <a:gd name="f258" fmla="*/ f184 1 f83"/>
                <a:gd name="f259" fmla="*/ f185 1 f83"/>
                <a:gd name="f260" fmla="*/ f186 1 f84"/>
                <a:gd name="f261" fmla="*/ f187 1 f83"/>
                <a:gd name="f262" fmla="*/ f188 1 f84"/>
                <a:gd name="f263" fmla="*/ f189 1 f83"/>
                <a:gd name="f264" fmla="*/ f190 1 f84"/>
                <a:gd name="f265" fmla="*/ f191 1 f83"/>
                <a:gd name="f266" fmla="*/ f192 1 f84"/>
                <a:gd name="f267" fmla="*/ f193 1 f83"/>
                <a:gd name="f268" fmla="*/ f194 1 f84"/>
                <a:gd name="f269" fmla="*/ f195 1 f84"/>
                <a:gd name="f270" fmla="*/ f196 1 f83"/>
                <a:gd name="f271" fmla="*/ f197 1 f84"/>
                <a:gd name="f272" fmla="*/ f198 1 f83"/>
                <a:gd name="f273" fmla="*/ f199 1 f84"/>
                <a:gd name="f274" fmla="*/ f200 1 f83"/>
                <a:gd name="f275" fmla="*/ f201 1 f84"/>
                <a:gd name="f276" fmla="*/ f202 1 f83"/>
                <a:gd name="f277" fmla="*/ f203 1 f84"/>
                <a:gd name="f278" fmla="*/ f204 1 f83"/>
                <a:gd name="f279" fmla="*/ f205 1 f84"/>
                <a:gd name="f280" fmla="*/ f206 1 f83"/>
                <a:gd name="f281" fmla="*/ f207 1 f84"/>
                <a:gd name="f282" fmla="*/ f208 1 f84"/>
                <a:gd name="f283" fmla="*/ f209 1 f83"/>
                <a:gd name="f284" fmla="*/ f210 1 f84"/>
                <a:gd name="f285" fmla="*/ f211 1 f83"/>
                <a:gd name="f286" fmla="*/ f212 1 f84"/>
                <a:gd name="f287" fmla="*/ f213 1 f83"/>
                <a:gd name="f288" fmla="*/ f214 1 f84"/>
                <a:gd name="f289" fmla="*/ f215 1 f83"/>
                <a:gd name="f290" fmla="*/ f216 1 f84"/>
                <a:gd name="f291" fmla="*/ f217 1 f83"/>
                <a:gd name="f292" fmla="*/ f218 1 f84"/>
                <a:gd name="f293" fmla="*/ f219 1 f83"/>
                <a:gd name="f294" fmla="*/ f220 1 f84"/>
                <a:gd name="f295" fmla="*/ f221 1 f83"/>
                <a:gd name="f296" fmla="*/ f222 1 f84"/>
                <a:gd name="f297" fmla="*/ f223 1 f83"/>
                <a:gd name="f298" fmla="*/ f224 1 f83"/>
                <a:gd name="f299" fmla="*/ f225 1 f84"/>
                <a:gd name="f300" fmla="*/ f226 f74 1"/>
                <a:gd name="f301" fmla="*/ f227 f74 1"/>
                <a:gd name="f302" fmla="*/ f229 f75 1"/>
                <a:gd name="f303" fmla="*/ f228 f75 1"/>
                <a:gd name="f304" fmla="*/ f230 f74 1"/>
                <a:gd name="f305" fmla="*/ f231 f75 1"/>
                <a:gd name="f306" fmla="*/ f232 f74 1"/>
                <a:gd name="f307" fmla="*/ f233 f75 1"/>
                <a:gd name="f308" fmla="*/ f234 f74 1"/>
                <a:gd name="f309" fmla="*/ f235 f75 1"/>
                <a:gd name="f310" fmla="*/ f236 f74 1"/>
                <a:gd name="f311" fmla="*/ f237 f75 1"/>
                <a:gd name="f312" fmla="*/ f238 f74 1"/>
                <a:gd name="f313" fmla="*/ f239 f75 1"/>
                <a:gd name="f314" fmla="*/ f240 f74 1"/>
                <a:gd name="f315" fmla="*/ f241 f74 1"/>
                <a:gd name="f316" fmla="*/ f242 f75 1"/>
                <a:gd name="f317" fmla="*/ f243 f74 1"/>
                <a:gd name="f318" fmla="*/ f244 f75 1"/>
                <a:gd name="f319" fmla="*/ f245 f74 1"/>
                <a:gd name="f320" fmla="*/ f246 f75 1"/>
                <a:gd name="f321" fmla="*/ f247 f74 1"/>
                <a:gd name="f322" fmla="*/ f248 f75 1"/>
                <a:gd name="f323" fmla="*/ f249 f74 1"/>
                <a:gd name="f324" fmla="*/ f250 f75 1"/>
                <a:gd name="f325" fmla="*/ f251 f74 1"/>
                <a:gd name="f326" fmla="*/ f252 f75 1"/>
                <a:gd name="f327" fmla="*/ f253 f74 1"/>
                <a:gd name="f328" fmla="*/ f254 f75 1"/>
                <a:gd name="f329" fmla="*/ f255 f74 1"/>
                <a:gd name="f330" fmla="*/ f256 f74 1"/>
                <a:gd name="f331" fmla="*/ f257 f75 1"/>
                <a:gd name="f332" fmla="*/ f258 f74 1"/>
                <a:gd name="f333" fmla="*/ f259 f74 1"/>
                <a:gd name="f334" fmla="*/ f260 f75 1"/>
                <a:gd name="f335" fmla="*/ f261 f74 1"/>
                <a:gd name="f336" fmla="*/ f262 f75 1"/>
                <a:gd name="f337" fmla="*/ f263 f74 1"/>
                <a:gd name="f338" fmla="*/ f264 f75 1"/>
                <a:gd name="f339" fmla="*/ f265 f74 1"/>
                <a:gd name="f340" fmla="*/ f266 f75 1"/>
                <a:gd name="f341" fmla="*/ f267 f74 1"/>
                <a:gd name="f342" fmla="*/ f268 f75 1"/>
                <a:gd name="f343" fmla="*/ f269 f75 1"/>
                <a:gd name="f344" fmla="*/ f270 f74 1"/>
                <a:gd name="f345" fmla="*/ f271 f75 1"/>
                <a:gd name="f346" fmla="*/ f272 f74 1"/>
                <a:gd name="f347" fmla="*/ f273 f75 1"/>
                <a:gd name="f348" fmla="*/ f274 f74 1"/>
                <a:gd name="f349" fmla="*/ f275 f75 1"/>
                <a:gd name="f350" fmla="*/ f276 f74 1"/>
                <a:gd name="f351" fmla="*/ f277 f75 1"/>
                <a:gd name="f352" fmla="*/ f278 f74 1"/>
                <a:gd name="f353" fmla="*/ f279 f75 1"/>
                <a:gd name="f354" fmla="*/ f280 f74 1"/>
                <a:gd name="f355" fmla="*/ f281 f75 1"/>
                <a:gd name="f356" fmla="*/ f282 f75 1"/>
                <a:gd name="f357" fmla="*/ f283 f74 1"/>
                <a:gd name="f358" fmla="*/ f284 f75 1"/>
                <a:gd name="f359" fmla="*/ f285 f74 1"/>
                <a:gd name="f360" fmla="*/ f286 f75 1"/>
                <a:gd name="f361" fmla="*/ f287 f74 1"/>
                <a:gd name="f362" fmla="*/ f288 f75 1"/>
                <a:gd name="f363" fmla="*/ f289 f74 1"/>
                <a:gd name="f364" fmla="*/ f290 f75 1"/>
                <a:gd name="f365" fmla="*/ f291 f74 1"/>
                <a:gd name="f366" fmla="*/ f292 f75 1"/>
                <a:gd name="f367" fmla="*/ f293 f74 1"/>
                <a:gd name="f368" fmla="*/ f294 f75 1"/>
                <a:gd name="f369" fmla="*/ f295 f74 1"/>
                <a:gd name="f370" fmla="*/ f296 f75 1"/>
                <a:gd name="f371" fmla="*/ f297 f74 1"/>
                <a:gd name="f372" fmla="*/ f298 f74 1"/>
                <a:gd name="f373" fmla="*/ f299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55">
                  <a:pos x="f304" y="f305"/>
                </a:cxn>
                <a:cxn ang="f155">
                  <a:pos x="f306" y="f307"/>
                </a:cxn>
                <a:cxn ang="f155">
                  <a:pos x="f308" y="f309"/>
                </a:cxn>
                <a:cxn ang="f155">
                  <a:pos x="f310" y="f311"/>
                </a:cxn>
                <a:cxn ang="f155">
                  <a:pos x="f312" y="f313"/>
                </a:cxn>
                <a:cxn ang="f155">
                  <a:pos x="f314" y="f313"/>
                </a:cxn>
                <a:cxn ang="f155">
                  <a:pos x="f314" y="f313"/>
                </a:cxn>
                <a:cxn ang="f155">
                  <a:pos x="f315" y="f316"/>
                </a:cxn>
                <a:cxn ang="f155">
                  <a:pos x="f317" y="f318"/>
                </a:cxn>
                <a:cxn ang="f155">
                  <a:pos x="f319" y="f320"/>
                </a:cxn>
                <a:cxn ang="f155">
                  <a:pos x="f321" y="f322"/>
                </a:cxn>
                <a:cxn ang="f155">
                  <a:pos x="f323" y="f324"/>
                </a:cxn>
                <a:cxn ang="f155">
                  <a:pos x="f325" y="f326"/>
                </a:cxn>
                <a:cxn ang="f155">
                  <a:pos x="f327" y="f328"/>
                </a:cxn>
                <a:cxn ang="f155">
                  <a:pos x="f329" y="f328"/>
                </a:cxn>
                <a:cxn ang="f155">
                  <a:pos x="f330" y="f331"/>
                </a:cxn>
                <a:cxn ang="f155">
                  <a:pos x="f332" y="f331"/>
                </a:cxn>
                <a:cxn ang="f155">
                  <a:pos x="f333" y="f334"/>
                </a:cxn>
                <a:cxn ang="f155">
                  <a:pos x="f335" y="f336"/>
                </a:cxn>
                <a:cxn ang="f155">
                  <a:pos x="f337" y="f338"/>
                </a:cxn>
                <a:cxn ang="f155">
                  <a:pos x="f339" y="f340"/>
                </a:cxn>
                <a:cxn ang="f155">
                  <a:pos x="f341" y="f342"/>
                </a:cxn>
                <a:cxn ang="f155">
                  <a:pos x="f341" y="f343"/>
                </a:cxn>
                <a:cxn ang="f155">
                  <a:pos x="f344" y="f345"/>
                </a:cxn>
                <a:cxn ang="f155">
                  <a:pos x="f346" y="f347"/>
                </a:cxn>
                <a:cxn ang="f155">
                  <a:pos x="f348" y="f349"/>
                </a:cxn>
                <a:cxn ang="f155">
                  <a:pos x="f350" y="f351"/>
                </a:cxn>
                <a:cxn ang="f155">
                  <a:pos x="f352" y="f353"/>
                </a:cxn>
                <a:cxn ang="f155">
                  <a:pos x="f354" y="f355"/>
                </a:cxn>
                <a:cxn ang="f155">
                  <a:pos x="f315" y="f356"/>
                </a:cxn>
                <a:cxn ang="f155">
                  <a:pos x="f357" y="f358"/>
                </a:cxn>
                <a:cxn ang="f155">
                  <a:pos x="f359" y="f360"/>
                </a:cxn>
                <a:cxn ang="f155">
                  <a:pos x="f361" y="f362"/>
                </a:cxn>
                <a:cxn ang="f155">
                  <a:pos x="f363" y="f364"/>
                </a:cxn>
                <a:cxn ang="f155">
                  <a:pos x="f363" y="f364"/>
                </a:cxn>
                <a:cxn ang="f155">
                  <a:pos x="f365" y="f366"/>
                </a:cxn>
                <a:cxn ang="f155">
                  <a:pos x="f367" y="f368"/>
                </a:cxn>
                <a:cxn ang="f155">
                  <a:pos x="f369" y="f368"/>
                </a:cxn>
                <a:cxn ang="f155">
                  <a:pos x="f310" y="f370"/>
                </a:cxn>
                <a:cxn ang="f155">
                  <a:pos x="f310" y="f370"/>
                </a:cxn>
                <a:cxn ang="f155">
                  <a:pos x="f371" y="f334"/>
                </a:cxn>
                <a:cxn ang="f155">
                  <a:pos x="f372" y="f373"/>
                </a:cxn>
                <a:cxn ang="f155">
                  <a:pos x="f304" y="f305"/>
                </a:cxn>
              </a:cxnLst>
              <a:rect l="f300" t="f303" r="f301" b="f302"/>
              <a:pathLst>
                <a:path w="1336" h="1660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5"/>
                  </a:lnTo>
                  <a:lnTo>
                    <a:pt x="f17" y="f5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5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0"/>
                  </a:lnTo>
                  <a:lnTo>
                    <a:pt x="f32" y="f33"/>
                  </a:lnTo>
                  <a:lnTo>
                    <a:pt x="f34" y="f33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15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2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7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18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67" y="f68"/>
                  </a:lnTo>
                  <a:lnTo>
                    <a:pt x="f69" y="f68"/>
                  </a:lnTo>
                  <a:lnTo>
                    <a:pt x="f14" y="f70"/>
                  </a:lnTo>
                  <a:lnTo>
                    <a:pt x="f6" y="f36"/>
                  </a:lnTo>
                  <a:lnTo>
                    <a:pt x="f71" y="f72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3" name="Freeform 93">
              <a:extLst>
                <a:ext uri="{FF2B5EF4-FFF2-40B4-BE49-F238E27FC236}">
                  <a16:creationId xmlns:a16="http://schemas.microsoft.com/office/drawing/2014/main" id="{00AB8396-639F-4A90-BC44-4AFB79F172DB}"/>
                </a:ext>
              </a:extLst>
            </p:cNvPr>
            <p:cNvSpPr/>
            <p:nvPr/>
          </p:nvSpPr>
          <p:spPr>
            <a:xfrm>
              <a:off x="8957050" y="3925409"/>
              <a:ext cx="473430" cy="40852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10"/>
                <a:gd name="f7" fmla="val 1907"/>
                <a:gd name="f8" fmla="val 1769"/>
                <a:gd name="f9" fmla="val 869"/>
                <a:gd name="f10" fmla="val 1795"/>
                <a:gd name="f11" fmla="val 813"/>
                <a:gd name="f12" fmla="val 1743"/>
                <a:gd name="f13" fmla="val 627"/>
                <a:gd name="f14" fmla="val 1787"/>
                <a:gd name="f15" fmla="val 588"/>
                <a:gd name="f16" fmla="val 1730"/>
                <a:gd name="f17" fmla="val 1726"/>
                <a:gd name="f18" fmla="val 419"/>
                <a:gd name="f19" fmla="val 1601"/>
                <a:gd name="f20" fmla="val 450"/>
                <a:gd name="f21" fmla="val 1505"/>
                <a:gd name="f22" fmla="val 532"/>
                <a:gd name="f23" fmla="val 1319"/>
                <a:gd name="f24" fmla="val 584"/>
                <a:gd name="f25" fmla="val 1155"/>
                <a:gd name="f26" fmla="val 515"/>
                <a:gd name="f27" fmla="val 913"/>
                <a:gd name="f28" fmla="val 489"/>
                <a:gd name="f29" fmla="val 727"/>
                <a:gd name="f30" fmla="val 424"/>
                <a:gd name="f31" fmla="val 623"/>
                <a:gd name="f32" fmla="val 471"/>
                <a:gd name="f33" fmla="val 498"/>
                <a:gd name="f34" fmla="val 264"/>
                <a:gd name="f35" fmla="val 545"/>
                <a:gd name="f36" fmla="val 112"/>
                <a:gd name="f37" fmla="val 528"/>
                <a:gd name="f38" fmla="val 56"/>
                <a:gd name="f39" fmla="val 403"/>
                <a:gd name="f40" fmla="val 48"/>
                <a:gd name="f41" fmla="val 351"/>
                <a:gd name="f42" fmla="val 82"/>
                <a:gd name="f43" fmla="val 225"/>
                <a:gd name="f44" fmla="val 91"/>
                <a:gd name="f45" fmla="val 5"/>
                <a:gd name="f46" fmla="val 65"/>
                <a:gd name="f47" fmla="val 74"/>
                <a:gd name="f48" fmla="val 186"/>
                <a:gd name="f49" fmla="val 39"/>
                <a:gd name="f50" fmla="val 221"/>
                <a:gd name="f51" fmla="val 87"/>
                <a:gd name="f52" fmla="val 251"/>
                <a:gd name="f53" fmla="val 601"/>
                <a:gd name="f54" fmla="val 796"/>
                <a:gd name="f55" fmla="val 847"/>
                <a:gd name="f56" fmla="val 256"/>
                <a:gd name="f57" fmla="val 964"/>
                <a:gd name="f58" fmla="val 212"/>
                <a:gd name="f59" fmla="val 1077"/>
                <a:gd name="f60" fmla="val 290"/>
                <a:gd name="f61" fmla="val 1258"/>
                <a:gd name="f62" fmla="val 342"/>
                <a:gd name="f63" fmla="val 1284"/>
                <a:gd name="f64" fmla="val 390"/>
                <a:gd name="f65" fmla="val 1250"/>
                <a:gd name="f66" fmla="val 372"/>
                <a:gd name="f67" fmla="val 1310"/>
                <a:gd name="f68" fmla="val 230"/>
                <a:gd name="f69" fmla="val 1323"/>
                <a:gd name="f70" fmla="val 1327"/>
                <a:gd name="f71" fmla="val 316"/>
                <a:gd name="f72" fmla="val 1509"/>
                <a:gd name="f73" fmla="val 368"/>
                <a:gd name="f74" fmla="val 1531"/>
                <a:gd name="f75" fmla="val 502"/>
                <a:gd name="f76" fmla="val 1436"/>
                <a:gd name="f77" fmla="val 610"/>
                <a:gd name="f78" fmla="val 1483"/>
                <a:gd name="f79" fmla="val 775"/>
                <a:gd name="f80" fmla="val 1496"/>
                <a:gd name="f81" fmla="val 844"/>
                <a:gd name="f82" fmla="val 1570"/>
                <a:gd name="f83" fmla="val 887"/>
                <a:gd name="f84" fmla="val 1539"/>
                <a:gd name="f85" fmla="val 939"/>
                <a:gd name="f86" fmla="val 1574"/>
                <a:gd name="f87" fmla="val 1069"/>
                <a:gd name="f88" fmla="val 1246"/>
                <a:gd name="f89" fmla="val 1259"/>
                <a:gd name="f90" fmla="val 1457"/>
                <a:gd name="f91" fmla="val 1311"/>
                <a:gd name="f92" fmla="val 1461"/>
                <a:gd name="f93" fmla="val 1350"/>
                <a:gd name="f94" fmla="val 1578"/>
                <a:gd name="f95" fmla="val 1410"/>
                <a:gd name="f96" fmla="val 1604"/>
                <a:gd name="f97" fmla="val 1415"/>
                <a:gd name="f98" fmla="val 1665"/>
                <a:gd name="f99" fmla="val 1471"/>
                <a:gd name="f100" fmla="val 1683"/>
                <a:gd name="f101" fmla="val 1552"/>
                <a:gd name="f102" fmla="val 1735"/>
                <a:gd name="f103" fmla="val 1747"/>
                <a:gd name="f104" fmla="val 1908"/>
                <a:gd name="f105" fmla="val 1842"/>
                <a:gd name="f106" fmla="val 1964"/>
                <a:gd name="f107" fmla="val 1820"/>
                <a:gd name="f108" fmla="val 2024"/>
                <a:gd name="f109" fmla="val 1890"/>
                <a:gd name="f110" fmla="val 2089"/>
                <a:gd name="f111" fmla="val 1903"/>
                <a:gd name="f112" fmla="val 2068"/>
                <a:gd name="f113" fmla="val 1760"/>
                <a:gd name="f114" fmla="val 1656"/>
                <a:gd name="f115" fmla="val 2206"/>
                <a:gd name="f116" fmla="val 2115"/>
                <a:gd name="f117" fmla="val 1397"/>
                <a:gd name="f118" fmla="val 2111"/>
                <a:gd name="f119" fmla="val 1336"/>
                <a:gd name="f120" fmla="val 2046"/>
                <a:gd name="f121" fmla="val 1293"/>
                <a:gd name="f122" fmla="val 2081"/>
                <a:gd name="f123" fmla="val 1925"/>
                <a:gd name="f124" fmla="val 1068"/>
                <a:gd name="f125" fmla="val 1804"/>
                <a:gd name="f126" fmla="val 1055"/>
                <a:gd name="f127" fmla="val 990"/>
                <a:gd name="f128" fmla="val 1813"/>
                <a:gd name="f129" fmla="val 951"/>
                <a:gd name="f130" fmla="+- 0 0 -90"/>
                <a:gd name="f131" fmla="*/ f3 1 2210"/>
                <a:gd name="f132" fmla="*/ f4 1 1907"/>
                <a:gd name="f133" fmla="val f5"/>
                <a:gd name="f134" fmla="val f6"/>
                <a:gd name="f135" fmla="val f7"/>
                <a:gd name="f136" fmla="*/ f130 f0 1"/>
                <a:gd name="f137" fmla="+- f135 0 f133"/>
                <a:gd name="f138" fmla="+- f134 0 f133"/>
                <a:gd name="f139" fmla="*/ f136 1 f2"/>
                <a:gd name="f140" fmla="*/ f138 1 2210"/>
                <a:gd name="f141" fmla="*/ f137 1 1907"/>
                <a:gd name="f142" fmla="*/ 1795 f138 1"/>
                <a:gd name="f143" fmla="*/ 813 f137 1"/>
                <a:gd name="f144" fmla="*/ 1787 f138 1"/>
                <a:gd name="f145" fmla="*/ 588 f137 1"/>
                <a:gd name="f146" fmla="*/ 1726 f138 1"/>
                <a:gd name="f147" fmla="*/ 419 f137 1"/>
                <a:gd name="f148" fmla="*/ 1505 f138 1"/>
                <a:gd name="f149" fmla="*/ 532 f137 1"/>
                <a:gd name="f150" fmla="*/ 1155 f138 1"/>
                <a:gd name="f151" fmla="*/ 515 f137 1"/>
                <a:gd name="f152" fmla="*/ 727 f138 1"/>
                <a:gd name="f153" fmla="*/ 424 f137 1"/>
                <a:gd name="f154" fmla="*/ 498 f138 1"/>
                <a:gd name="f155" fmla="*/ 264 f137 1"/>
                <a:gd name="f156" fmla="*/ 528 f138 1"/>
                <a:gd name="f157" fmla="*/ 56 f137 1"/>
                <a:gd name="f158" fmla="*/ 351 f138 1"/>
                <a:gd name="f159" fmla="*/ 82 f137 1"/>
                <a:gd name="f160" fmla="*/ 5 f138 1"/>
                <a:gd name="f161" fmla="*/ 0 f137 1"/>
                <a:gd name="f162" fmla="*/ 65 f138 1"/>
                <a:gd name="f163" fmla="*/ 91 f137 1"/>
                <a:gd name="f164" fmla="*/ 39 f138 1"/>
                <a:gd name="f165" fmla="*/ 221 f137 1"/>
                <a:gd name="f166" fmla="*/ 251 f138 1"/>
                <a:gd name="f167" fmla="*/ 601 f137 1"/>
                <a:gd name="f168" fmla="*/ 264 f138 1"/>
                <a:gd name="f169" fmla="*/ 847 f137 1"/>
                <a:gd name="f170" fmla="*/ 212 f138 1"/>
                <a:gd name="f171" fmla="*/ 1077 f137 1"/>
                <a:gd name="f172" fmla="*/ 342 f138 1"/>
                <a:gd name="f173" fmla="*/ 1284 f137 1"/>
                <a:gd name="f174" fmla="*/ 372 f138 1"/>
                <a:gd name="f175" fmla="*/ 1310 f137 1"/>
                <a:gd name="f176" fmla="*/ 221 f138 1"/>
                <a:gd name="f177" fmla="*/ 1327 f137 1"/>
                <a:gd name="f178" fmla="*/ 368 f138 1"/>
                <a:gd name="f179" fmla="*/ 1531 f137 1"/>
                <a:gd name="f180" fmla="*/ 610 f138 1"/>
                <a:gd name="f181" fmla="*/ 1483 f137 1"/>
                <a:gd name="f182" fmla="*/ 775 f138 1"/>
                <a:gd name="f183" fmla="*/ 1496 f137 1"/>
                <a:gd name="f184" fmla="*/ 887 f138 1"/>
                <a:gd name="f185" fmla="*/ 1539 f137 1"/>
                <a:gd name="f186" fmla="*/ 1069 f138 1"/>
                <a:gd name="f187" fmla="*/ 1509 f137 1"/>
                <a:gd name="f188" fmla="*/ 1259 f138 1"/>
                <a:gd name="f189" fmla="*/ 1457 f137 1"/>
                <a:gd name="f190" fmla="*/ 1350 f138 1"/>
                <a:gd name="f191" fmla="*/ 1578 f137 1"/>
                <a:gd name="f192" fmla="*/ 1415 f138 1"/>
                <a:gd name="f193" fmla="*/ 1665 f137 1"/>
                <a:gd name="f194" fmla="*/ 1683 f138 1"/>
                <a:gd name="f195" fmla="*/ 1552 f137 1"/>
                <a:gd name="f196" fmla="*/ 1769 f138 1"/>
                <a:gd name="f197" fmla="*/ 1747 f137 1"/>
                <a:gd name="f198" fmla="*/ 1964 f138 1"/>
                <a:gd name="f199" fmla="*/ 1820 f137 1"/>
                <a:gd name="f200" fmla="*/ 2089 f138 1"/>
                <a:gd name="f201" fmla="*/ 1907 f137 1"/>
                <a:gd name="f202" fmla="*/ 2068 f138 1"/>
                <a:gd name="f203" fmla="*/ 1760 f137 1"/>
                <a:gd name="f204" fmla="*/ 2206 f138 1"/>
                <a:gd name="f205" fmla="*/ 2111 f138 1"/>
                <a:gd name="f206" fmla="*/ 1336 f137 1"/>
                <a:gd name="f207" fmla="*/ 2081 f138 1"/>
                <a:gd name="f208" fmla="*/ 1250 f137 1"/>
                <a:gd name="f209" fmla="*/ 1804 f138 1"/>
                <a:gd name="f210" fmla="*/ 1055 f137 1"/>
                <a:gd name="f211" fmla="*/ 1813 f138 1"/>
                <a:gd name="f212" fmla="*/ 951 f137 1"/>
                <a:gd name="f213" fmla="+- f139 0 f1"/>
                <a:gd name="f214" fmla="*/ f142 1 2210"/>
                <a:gd name="f215" fmla="*/ f143 1 1907"/>
                <a:gd name="f216" fmla="*/ f144 1 2210"/>
                <a:gd name="f217" fmla="*/ f145 1 1907"/>
                <a:gd name="f218" fmla="*/ f146 1 2210"/>
                <a:gd name="f219" fmla="*/ f147 1 1907"/>
                <a:gd name="f220" fmla="*/ f148 1 2210"/>
                <a:gd name="f221" fmla="*/ f149 1 1907"/>
                <a:gd name="f222" fmla="*/ f150 1 2210"/>
                <a:gd name="f223" fmla="*/ f151 1 1907"/>
                <a:gd name="f224" fmla="*/ f152 1 2210"/>
                <a:gd name="f225" fmla="*/ f153 1 1907"/>
                <a:gd name="f226" fmla="*/ f154 1 2210"/>
                <a:gd name="f227" fmla="*/ f155 1 1907"/>
                <a:gd name="f228" fmla="*/ f156 1 2210"/>
                <a:gd name="f229" fmla="*/ f157 1 1907"/>
                <a:gd name="f230" fmla="*/ f158 1 2210"/>
                <a:gd name="f231" fmla="*/ f159 1 1907"/>
                <a:gd name="f232" fmla="*/ f160 1 2210"/>
                <a:gd name="f233" fmla="*/ f161 1 1907"/>
                <a:gd name="f234" fmla="*/ f162 1 2210"/>
                <a:gd name="f235" fmla="*/ f163 1 1907"/>
                <a:gd name="f236" fmla="*/ f164 1 2210"/>
                <a:gd name="f237" fmla="*/ f165 1 1907"/>
                <a:gd name="f238" fmla="*/ f166 1 2210"/>
                <a:gd name="f239" fmla="*/ f167 1 1907"/>
                <a:gd name="f240" fmla="*/ f168 1 2210"/>
                <a:gd name="f241" fmla="*/ f169 1 1907"/>
                <a:gd name="f242" fmla="*/ f170 1 2210"/>
                <a:gd name="f243" fmla="*/ f171 1 1907"/>
                <a:gd name="f244" fmla="*/ f172 1 2210"/>
                <a:gd name="f245" fmla="*/ f173 1 1907"/>
                <a:gd name="f246" fmla="*/ f174 1 2210"/>
                <a:gd name="f247" fmla="*/ f175 1 1907"/>
                <a:gd name="f248" fmla="*/ f176 1 2210"/>
                <a:gd name="f249" fmla="*/ f177 1 1907"/>
                <a:gd name="f250" fmla="*/ f178 1 2210"/>
                <a:gd name="f251" fmla="*/ f179 1 1907"/>
                <a:gd name="f252" fmla="*/ f180 1 2210"/>
                <a:gd name="f253" fmla="*/ f181 1 1907"/>
                <a:gd name="f254" fmla="*/ f182 1 2210"/>
                <a:gd name="f255" fmla="*/ f183 1 1907"/>
                <a:gd name="f256" fmla="*/ f184 1 2210"/>
                <a:gd name="f257" fmla="*/ f185 1 1907"/>
                <a:gd name="f258" fmla="*/ f186 1 2210"/>
                <a:gd name="f259" fmla="*/ f187 1 1907"/>
                <a:gd name="f260" fmla="*/ f188 1 2210"/>
                <a:gd name="f261" fmla="*/ f189 1 1907"/>
                <a:gd name="f262" fmla="*/ f190 1 2210"/>
                <a:gd name="f263" fmla="*/ f191 1 1907"/>
                <a:gd name="f264" fmla="*/ f192 1 2210"/>
                <a:gd name="f265" fmla="*/ f193 1 1907"/>
                <a:gd name="f266" fmla="*/ f194 1 2210"/>
                <a:gd name="f267" fmla="*/ f195 1 1907"/>
                <a:gd name="f268" fmla="*/ f196 1 2210"/>
                <a:gd name="f269" fmla="*/ f197 1 1907"/>
                <a:gd name="f270" fmla="*/ f198 1 2210"/>
                <a:gd name="f271" fmla="*/ f199 1 1907"/>
                <a:gd name="f272" fmla="*/ f200 1 2210"/>
                <a:gd name="f273" fmla="*/ f201 1 1907"/>
                <a:gd name="f274" fmla="*/ f202 1 2210"/>
                <a:gd name="f275" fmla="*/ f203 1 1907"/>
                <a:gd name="f276" fmla="*/ f204 1 2210"/>
                <a:gd name="f277" fmla="*/ f205 1 2210"/>
                <a:gd name="f278" fmla="*/ f206 1 1907"/>
                <a:gd name="f279" fmla="*/ f207 1 2210"/>
                <a:gd name="f280" fmla="*/ f208 1 1907"/>
                <a:gd name="f281" fmla="*/ f209 1 2210"/>
                <a:gd name="f282" fmla="*/ f210 1 1907"/>
                <a:gd name="f283" fmla="*/ f211 1 2210"/>
                <a:gd name="f284" fmla="*/ f212 1 1907"/>
                <a:gd name="f285" fmla="*/ 0 1 f140"/>
                <a:gd name="f286" fmla="*/ f134 1 f140"/>
                <a:gd name="f287" fmla="*/ 0 1 f141"/>
                <a:gd name="f288" fmla="*/ f135 1 f141"/>
                <a:gd name="f289" fmla="*/ f214 1 f140"/>
                <a:gd name="f290" fmla="*/ f215 1 f141"/>
                <a:gd name="f291" fmla="*/ f216 1 f140"/>
                <a:gd name="f292" fmla="*/ f217 1 f141"/>
                <a:gd name="f293" fmla="*/ f218 1 f140"/>
                <a:gd name="f294" fmla="*/ f219 1 f141"/>
                <a:gd name="f295" fmla="*/ f220 1 f140"/>
                <a:gd name="f296" fmla="*/ f221 1 f141"/>
                <a:gd name="f297" fmla="*/ f222 1 f140"/>
                <a:gd name="f298" fmla="*/ f223 1 f141"/>
                <a:gd name="f299" fmla="*/ f224 1 f140"/>
                <a:gd name="f300" fmla="*/ f225 1 f141"/>
                <a:gd name="f301" fmla="*/ f226 1 f140"/>
                <a:gd name="f302" fmla="*/ f227 1 f141"/>
                <a:gd name="f303" fmla="*/ f228 1 f140"/>
                <a:gd name="f304" fmla="*/ f229 1 f141"/>
                <a:gd name="f305" fmla="*/ f230 1 f140"/>
                <a:gd name="f306" fmla="*/ f231 1 f141"/>
                <a:gd name="f307" fmla="*/ f232 1 f140"/>
                <a:gd name="f308" fmla="*/ f233 1 f141"/>
                <a:gd name="f309" fmla="*/ f234 1 f140"/>
                <a:gd name="f310" fmla="*/ f235 1 f141"/>
                <a:gd name="f311" fmla="*/ f236 1 f140"/>
                <a:gd name="f312" fmla="*/ f237 1 f141"/>
                <a:gd name="f313" fmla="*/ f238 1 f140"/>
                <a:gd name="f314" fmla="*/ f239 1 f141"/>
                <a:gd name="f315" fmla="*/ f240 1 f140"/>
                <a:gd name="f316" fmla="*/ f241 1 f141"/>
                <a:gd name="f317" fmla="*/ f242 1 f140"/>
                <a:gd name="f318" fmla="*/ f243 1 f141"/>
                <a:gd name="f319" fmla="*/ f244 1 f140"/>
                <a:gd name="f320" fmla="*/ f245 1 f141"/>
                <a:gd name="f321" fmla="*/ f246 1 f140"/>
                <a:gd name="f322" fmla="*/ f247 1 f141"/>
                <a:gd name="f323" fmla="*/ f248 1 f140"/>
                <a:gd name="f324" fmla="*/ f249 1 f141"/>
                <a:gd name="f325" fmla="*/ f250 1 f140"/>
                <a:gd name="f326" fmla="*/ f251 1 f141"/>
                <a:gd name="f327" fmla="*/ f252 1 f140"/>
                <a:gd name="f328" fmla="*/ f253 1 f141"/>
                <a:gd name="f329" fmla="*/ f254 1 f140"/>
                <a:gd name="f330" fmla="*/ f255 1 f141"/>
                <a:gd name="f331" fmla="*/ f256 1 f140"/>
                <a:gd name="f332" fmla="*/ f257 1 f141"/>
                <a:gd name="f333" fmla="*/ f258 1 f140"/>
                <a:gd name="f334" fmla="*/ f259 1 f141"/>
                <a:gd name="f335" fmla="*/ f260 1 f140"/>
                <a:gd name="f336" fmla="*/ f261 1 f141"/>
                <a:gd name="f337" fmla="*/ f262 1 f140"/>
                <a:gd name="f338" fmla="*/ f263 1 f141"/>
                <a:gd name="f339" fmla="*/ f264 1 f140"/>
                <a:gd name="f340" fmla="*/ f265 1 f141"/>
                <a:gd name="f341" fmla="*/ f266 1 f140"/>
                <a:gd name="f342" fmla="*/ f267 1 f141"/>
                <a:gd name="f343" fmla="*/ f268 1 f140"/>
                <a:gd name="f344" fmla="*/ f269 1 f141"/>
                <a:gd name="f345" fmla="*/ f270 1 f140"/>
                <a:gd name="f346" fmla="*/ f271 1 f141"/>
                <a:gd name="f347" fmla="*/ f272 1 f140"/>
                <a:gd name="f348" fmla="*/ f273 1 f141"/>
                <a:gd name="f349" fmla="*/ f274 1 f140"/>
                <a:gd name="f350" fmla="*/ f275 1 f141"/>
                <a:gd name="f351" fmla="*/ f276 1 f140"/>
                <a:gd name="f352" fmla="*/ f277 1 f140"/>
                <a:gd name="f353" fmla="*/ f278 1 f141"/>
                <a:gd name="f354" fmla="*/ f279 1 f140"/>
                <a:gd name="f355" fmla="*/ f280 1 f141"/>
                <a:gd name="f356" fmla="*/ f281 1 f140"/>
                <a:gd name="f357" fmla="*/ f282 1 f141"/>
                <a:gd name="f358" fmla="*/ f283 1 f140"/>
                <a:gd name="f359" fmla="*/ f284 1 f141"/>
                <a:gd name="f360" fmla="*/ f285 f131 1"/>
                <a:gd name="f361" fmla="*/ f286 f131 1"/>
                <a:gd name="f362" fmla="*/ f288 f132 1"/>
                <a:gd name="f363" fmla="*/ f287 f132 1"/>
                <a:gd name="f364" fmla="*/ f289 f131 1"/>
                <a:gd name="f365" fmla="*/ f290 f132 1"/>
                <a:gd name="f366" fmla="*/ f291 f131 1"/>
                <a:gd name="f367" fmla="*/ f292 f132 1"/>
                <a:gd name="f368" fmla="*/ f293 f131 1"/>
                <a:gd name="f369" fmla="*/ f294 f132 1"/>
                <a:gd name="f370" fmla="*/ f295 f131 1"/>
                <a:gd name="f371" fmla="*/ f296 f132 1"/>
                <a:gd name="f372" fmla="*/ f297 f131 1"/>
                <a:gd name="f373" fmla="*/ f298 f132 1"/>
                <a:gd name="f374" fmla="*/ f299 f131 1"/>
                <a:gd name="f375" fmla="*/ f300 f132 1"/>
                <a:gd name="f376" fmla="*/ f301 f131 1"/>
                <a:gd name="f377" fmla="*/ f302 f132 1"/>
                <a:gd name="f378" fmla="*/ f303 f131 1"/>
                <a:gd name="f379" fmla="*/ f304 f132 1"/>
                <a:gd name="f380" fmla="*/ f305 f131 1"/>
                <a:gd name="f381" fmla="*/ f306 f132 1"/>
                <a:gd name="f382" fmla="*/ f307 f131 1"/>
                <a:gd name="f383" fmla="*/ f308 f132 1"/>
                <a:gd name="f384" fmla="*/ f309 f131 1"/>
                <a:gd name="f385" fmla="*/ f310 f132 1"/>
                <a:gd name="f386" fmla="*/ f311 f131 1"/>
                <a:gd name="f387" fmla="*/ f312 f132 1"/>
                <a:gd name="f388" fmla="*/ f313 f131 1"/>
                <a:gd name="f389" fmla="*/ f314 f132 1"/>
                <a:gd name="f390" fmla="*/ f315 f131 1"/>
                <a:gd name="f391" fmla="*/ f316 f132 1"/>
                <a:gd name="f392" fmla="*/ f317 f131 1"/>
                <a:gd name="f393" fmla="*/ f318 f132 1"/>
                <a:gd name="f394" fmla="*/ f319 f131 1"/>
                <a:gd name="f395" fmla="*/ f320 f132 1"/>
                <a:gd name="f396" fmla="*/ f321 f131 1"/>
                <a:gd name="f397" fmla="*/ f322 f132 1"/>
                <a:gd name="f398" fmla="*/ f323 f131 1"/>
                <a:gd name="f399" fmla="*/ f324 f132 1"/>
                <a:gd name="f400" fmla="*/ f325 f131 1"/>
                <a:gd name="f401" fmla="*/ f326 f132 1"/>
                <a:gd name="f402" fmla="*/ f327 f131 1"/>
                <a:gd name="f403" fmla="*/ f328 f132 1"/>
                <a:gd name="f404" fmla="*/ f329 f131 1"/>
                <a:gd name="f405" fmla="*/ f330 f132 1"/>
                <a:gd name="f406" fmla="*/ f331 f131 1"/>
                <a:gd name="f407" fmla="*/ f332 f132 1"/>
                <a:gd name="f408" fmla="*/ f333 f131 1"/>
                <a:gd name="f409" fmla="*/ f334 f132 1"/>
                <a:gd name="f410" fmla="*/ f335 f131 1"/>
                <a:gd name="f411" fmla="*/ f336 f132 1"/>
                <a:gd name="f412" fmla="*/ f337 f131 1"/>
                <a:gd name="f413" fmla="*/ f338 f132 1"/>
                <a:gd name="f414" fmla="*/ f339 f131 1"/>
                <a:gd name="f415" fmla="*/ f340 f132 1"/>
                <a:gd name="f416" fmla="*/ f341 f131 1"/>
                <a:gd name="f417" fmla="*/ f342 f132 1"/>
                <a:gd name="f418" fmla="*/ f343 f131 1"/>
                <a:gd name="f419" fmla="*/ f344 f132 1"/>
                <a:gd name="f420" fmla="*/ f345 f131 1"/>
                <a:gd name="f421" fmla="*/ f346 f132 1"/>
                <a:gd name="f422" fmla="*/ f347 f131 1"/>
                <a:gd name="f423" fmla="*/ f348 f132 1"/>
                <a:gd name="f424" fmla="*/ f349 f131 1"/>
                <a:gd name="f425" fmla="*/ f350 f132 1"/>
                <a:gd name="f426" fmla="*/ f351 f131 1"/>
                <a:gd name="f427" fmla="*/ f352 f131 1"/>
                <a:gd name="f428" fmla="*/ f353 f132 1"/>
                <a:gd name="f429" fmla="*/ f354 f131 1"/>
                <a:gd name="f430" fmla="*/ f355 f132 1"/>
                <a:gd name="f431" fmla="*/ f356 f131 1"/>
                <a:gd name="f432" fmla="*/ f357 f132 1"/>
                <a:gd name="f433" fmla="*/ f358 f131 1"/>
                <a:gd name="f434" fmla="*/ f359 f1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13">
                  <a:pos x="f364" y="f365"/>
                </a:cxn>
                <a:cxn ang="f213">
                  <a:pos x="f366" y="f367"/>
                </a:cxn>
                <a:cxn ang="f213">
                  <a:pos x="f368" y="f369"/>
                </a:cxn>
                <a:cxn ang="f213">
                  <a:pos x="f370" y="f371"/>
                </a:cxn>
                <a:cxn ang="f213">
                  <a:pos x="f372" y="f373"/>
                </a:cxn>
                <a:cxn ang="f213">
                  <a:pos x="f374" y="f375"/>
                </a:cxn>
                <a:cxn ang="f213">
                  <a:pos x="f376" y="f377"/>
                </a:cxn>
                <a:cxn ang="f213">
                  <a:pos x="f378" y="f379"/>
                </a:cxn>
                <a:cxn ang="f213">
                  <a:pos x="f380" y="f381"/>
                </a:cxn>
                <a:cxn ang="f213">
                  <a:pos x="f382" y="f383"/>
                </a:cxn>
                <a:cxn ang="f213">
                  <a:pos x="f384" y="f385"/>
                </a:cxn>
                <a:cxn ang="f213">
                  <a:pos x="f386" y="f387"/>
                </a:cxn>
                <a:cxn ang="f213">
                  <a:pos x="f388" y="f389"/>
                </a:cxn>
                <a:cxn ang="f213">
                  <a:pos x="f390" y="f391"/>
                </a:cxn>
                <a:cxn ang="f213">
                  <a:pos x="f392" y="f393"/>
                </a:cxn>
                <a:cxn ang="f213">
                  <a:pos x="f394" y="f395"/>
                </a:cxn>
                <a:cxn ang="f213">
                  <a:pos x="f396" y="f397"/>
                </a:cxn>
                <a:cxn ang="f213">
                  <a:pos x="f398" y="f399"/>
                </a:cxn>
                <a:cxn ang="f213">
                  <a:pos x="f400" y="f401"/>
                </a:cxn>
                <a:cxn ang="f213">
                  <a:pos x="f402" y="f403"/>
                </a:cxn>
                <a:cxn ang="f213">
                  <a:pos x="f404" y="f405"/>
                </a:cxn>
                <a:cxn ang="f213">
                  <a:pos x="f406" y="f407"/>
                </a:cxn>
                <a:cxn ang="f213">
                  <a:pos x="f408" y="f409"/>
                </a:cxn>
                <a:cxn ang="f213">
                  <a:pos x="f410" y="f411"/>
                </a:cxn>
                <a:cxn ang="f213">
                  <a:pos x="f412" y="f413"/>
                </a:cxn>
                <a:cxn ang="f213">
                  <a:pos x="f414" y="f415"/>
                </a:cxn>
                <a:cxn ang="f213">
                  <a:pos x="f416" y="f417"/>
                </a:cxn>
                <a:cxn ang="f213">
                  <a:pos x="f418" y="f419"/>
                </a:cxn>
                <a:cxn ang="f213">
                  <a:pos x="f420" y="f421"/>
                </a:cxn>
                <a:cxn ang="f213">
                  <a:pos x="f422" y="f423"/>
                </a:cxn>
                <a:cxn ang="f213">
                  <a:pos x="f424" y="f425"/>
                </a:cxn>
                <a:cxn ang="f213">
                  <a:pos x="f426" y="f403"/>
                </a:cxn>
                <a:cxn ang="f213">
                  <a:pos x="f427" y="f428"/>
                </a:cxn>
                <a:cxn ang="f213">
                  <a:pos x="f429" y="f430"/>
                </a:cxn>
                <a:cxn ang="f213">
                  <a:pos x="f431" y="f432"/>
                </a:cxn>
                <a:cxn ang="f213">
                  <a:pos x="f433" y="f434"/>
                </a:cxn>
              </a:cxnLst>
              <a:rect l="f360" t="f363" r="f361" b="f362"/>
              <a:pathLst>
                <a:path w="2210" h="1907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5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5"/>
                  </a:lnTo>
                  <a:lnTo>
                    <a:pt x="f5" y="f38"/>
                  </a:lnTo>
                  <a:lnTo>
                    <a:pt x="f46" y="f44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18"/>
                  </a:lnTo>
                  <a:lnTo>
                    <a:pt x="f52" y="f53"/>
                  </a:lnTo>
                  <a:lnTo>
                    <a:pt x="f43" y="f54"/>
                  </a:lnTo>
                  <a:lnTo>
                    <a:pt x="f3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50" y="f70"/>
                  </a:lnTo>
                  <a:lnTo>
                    <a:pt x="f71" y="f7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79" y="f80"/>
                  </a:lnTo>
                  <a:lnTo>
                    <a:pt x="f81" y="f82"/>
                  </a:lnTo>
                  <a:lnTo>
                    <a:pt x="f83" y="f84"/>
                  </a:lnTo>
                  <a:lnTo>
                    <a:pt x="f85" y="f86"/>
                  </a:lnTo>
                  <a:lnTo>
                    <a:pt x="f87" y="f72"/>
                  </a:lnTo>
                  <a:lnTo>
                    <a:pt x="f88" y="f72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93" y="f94"/>
                  </a:lnTo>
                  <a:lnTo>
                    <a:pt x="f95" y="f96"/>
                  </a:lnTo>
                  <a:lnTo>
                    <a:pt x="f97" y="f98"/>
                  </a:lnTo>
                  <a:lnTo>
                    <a:pt x="f99" y="f98"/>
                  </a:lnTo>
                  <a:lnTo>
                    <a:pt x="f100" y="f101"/>
                  </a:lnTo>
                  <a:lnTo>
                    <a:pt x="f102" y="f94"/>
                  </a:lnTo>
                  <a:lnTo>
                    <a:pt x="f8" y="f103"/>
                  </a:lnTo>
                  <a:lnTo>
                    <a:pt x="f104" y="f105"/>
                  </a:lnTo>
                  <a:lnTo>
                    <a:pt x="f106" y="f107"/>
                  </a:lnTo>
                  <a:lnTo>
                    <a:pt x="f108" y="f109"/>
                  </a:lnTo>
                  <a:lnTo>
                    <a:pt x="f110" y="f7"/>
                  </a:lnTo>
                  <a:lnTo>
                    <a:pt x="f110" y="f111"/>
                  </a:lnTo>
                  <a:lnTo>
                    <a:pt x="f112" y="f113"/>
                  </a:lnTo>
                  <a:lnTo>
                    <a:pt x="f6" y="f114"/>
                  </a:lnTo>
                  <a:lnTo>
                    <a:pt x="f115" y="f78"/>
                  </a:lnTo>
                  <a:lnTo>
                    <a:pt x="f116" y="f117"/>
                  </a:lnTo>
                  <a:lnTo>
                    <a:pt x="f118" y="f119"/>
                  </a:lnTo>
                  <a:lnTo>
                    <a:pt x="f120" y="f121"/>
                  </a:lnTo>
                  <a:lnTo>
                    <a:pt x="f122" y="f65"/>
                  </a:lnTo>
                  <a:lnTo>
                    <a:pt x="f123" y="f124"/>
                  </a:lnTo>
                  <a:lnTo>
                    <a:pt x="f125" y="f126"/>
                  </a:lnTo>
                  <a:lnTo>
                    <a:pt x="f125" y="f127"/>
                  </a:lnTo>
                  <a:lnTo>
                    <a:pt x="f128" y="f129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4" name="Freeform 92">
              <a:extLst>
                <a:ext uri="{FF2B5EF4-FFF2-40B4-BE49-F238E27FC236}">
                  <a16:creationId xmlns:a16="http://schemas.microsoft.com/office/drawing/2014/main" id="{B9813AE2-B5F2-4863-A8BF-618772E4E46C}"/>
                </a:ext>
              </a:extLst>
            </p:cNvPr>
            <p:cNvSpPr/>
            <p:nvPr/>
          </p:nvSpPr>
          <p:spPr>
            <a:xfrm>
              <a:off x="9269382" y="4143914"/>
              <a:ext cx="530845" cy="66430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78"/>
                <a:gd name="f7" fmla="val 3101"/>
                <a:gd name="f8" fmla="val 701"/>
                <a:gd name="f9" fmla="val 264"/>
                <a:gd name="f10" fmla="val 653"/>
                <a:gd name="f11" fmla="val 316"/>
                <a:gd name="f12" fmla="val 657"/>
                <a:gd name="f13" fmla="val 377"/>
                <a:gd name="f14" fmla="val 748"/>
                <a:gd name="f15" fmla="val 463"/>
                <a:gd name="f16" fmla="val 752"/>
                <a:gd name="f17" fmla="val 636"/>
                <a:gd name="f18" fmla="val 610"/>
                <a:gd name="f19" fmla="val 740"/>
                <a:gd name="f20" fmla="val 631"/>
                <a:gd name="f21" fmla="val 883"/>
                <a:gd name="f22" fmla="val 887"/>
                <a:gd name="f23" fmla="val 670"/>
                <a:gd name="f24" fmla="val 956"/>
                <a:gd name="f25" fmla="val 662"/>
                <a:gd name="f26" fmla="val 995"/>
                <a:gd name="f27" fmla="val 623"/>
                <a:gd name="f28" fmla="val 1034"/>
                <a:gd name="f29" fmla="val 1077"/>
                <a:gd name="f30" fmla="val 666"/>
                <a:gd name="f31" fmla="val 1185"/>
                <a:gd name="f32" fmla="val 545"/>
                <a:gd name="f33" fmla="val 1388"/>
                <a:gd name="f34" fmla="val 480"/>
                <a:gd name="f35" fmla="val 1410"/>
                <a:gd name="f36" fmla="val 471"/>
                <a:gd name="f37" fmla="val 1479"/>
                <a:gd name="f38" fmla="val 320"/>
                <a:gd name="f39" fmla="val 1566"/>
                <a:gd name="f40" fmla="val 268"/>
                <a:gd name="f41" fmla="val 1561"/>
                <a:gd name="f42" fmla="val 277"/>
                <a:gd name="f43" fmla="val 1622"/>
                <a:gd name="f44" fmla="val 156"/>
                <a:gd name="f45" fmla="val 1574"/>
                <a:gd name="f46" fmla="val 143"/>
                <a:gd name="f47" fmla="val 112"/>
                <a:gd name="f48" fmla="val 1804"/>
                <a:gd name="f49" fmla="val 2098"/>
                <a:gd name="f50" fmla="val 104"/>
                <a:gd name="f51" fmla="val 2162"/>
                <a:gd name="f52" fmla="val 2223"/>
                <a:gd name="f53" fmla="val 169"/>
                <a:gd name="f54" fmla="val 2219"/>
                <a:gd name="f55" fmla="val 190"/>
                <a:gd name="f56" fmla="val 2335"/>
                <a:gd name="f57" fmla="val 246"/>
                <a:gd name="f58" fmla="val 2366"/>
                <a:gd name="f59" fmla="val 441"/>
                <a:gd name="f60" fmla="val 2357"/>
                <a:gd name="f61" fmla="val 415"/>
                <a:gd name="f62" fmla="val 2301"/>
                <a:gd name="f63" fmla="val 519"/>
                <a:gd name="f64" fmla="val 523"/>
                <a:gd name="f65" fmla="val 2418"/>
                <a:gd name="f66" fmla="val 2673"/>
                <a:gd name="f67" fmla="val 683"/>
                <a:gd name="f68" fmla="val 2785"/>
                <a:gd name="f69" fmla="val 774"/>
                <a:gd name="f70" fmla="val 2867"/>
                <a:gd name="f71" fmla="val 830"/>
                <a:gd name="f72" fmla="val 882"/>
                <a:gd name="f73" fmla="val 2971"/>
                <a:gd name="f74" fmla="val 930"/>
                <a:gd name="f75" fmla="val 2997"/>
                <a:gd name="f76" fmla="val 899"/>
                <a:gd name="f77" fmla="val 3053"/>
                <a:gd name="f78" fmla="val 951"/>
                <a:gd name="f79" fmla="val 3075"/>
                <a:gd name="f80" fmla="val 1064"/>
                <a:gd name="f81" fmla="val 1098"/>
                <a:gd name="f82" fmla="val 1150"/>
                <a:gd name="f83" fmla="val 3044"/>
                <a:gd name="f84" fmla="val 1375"/>
                <a:gd name="f85" fmla="val 3023"/>
                <a:gd name="f86" fmla="val 2975"/>
                <a:gd name="f87" fmla="val 1665"/>
                <a:gd name="f88" fmla="val 3027"/>
                <a:gd name="f89" fmla="val 1721"/>
                <a:gd name="f90" fmla="val 3014"/>
                <a:gd name="f91" fmla="val 1812"/>
                <a:gd name="f92" fmla="val 1886"/>
                <a:gd name="f93" fmla="val 2902"/>
                <a:gd name="f94" fmla="val 2050"/>
                <a:gd name="f95" fmla="val 2880"/>
                <a:gd name="f96" fmla="val 2084"/>
                <a:gd name="f97" fmla="val 2833"/>
                <a:gd name="f98" fmla="val 2729"/>
                <a:gd name="f99" fmla="val 2097"/>
                <a:gd name="f100" fmla="val 2694"/>
                <a:gd name="f101" fmla="val 2257"/>
                <a:gd name="f102" fmla="val 2638"/>
                <a:gd name="f103" fmla="val 2353"/>
                <a:gd name="f104" fmla="val 2565"/>
                <a:gd name="f105" fmla="val 2430"/>
                <a:gd name="f106" fmla="val 2456"/>
                <a:gd name="f107" fmla="val 2392"/>
                <a:gd name="f108" fmla="val 2461"/>
                <a:gd name="f109" fmla="val 2279"/>
                <a:gd name="f110" fmla="val 2417"/>
                <a:gd name="f111" fmla="val 2240"/>
                <a:gd name="f112" fmla="val 2413"/>
                <a:gd name="f113" fmla="val 2128"/>
                <a:gd name="f114" fmla="val 1981"/>
                <a:gd name="f115" fmla="val 1942"/>
                <a:gd name="f116" fmla="val 1825"/>
                <a:gd name="f117" fmla="val 2296"/>
                <a:gd name="f118" fmla="val 1700"/>
                <a:gd name="f119" fmla="val 2322"/>
                <a:gd name="f120" fmla="val 1652"/>
                <a:gd name="f121" fmla="val 2379"/>
                <a:gd name="f122" fmla="val 1639"/>
                <a:gd name="f123" fmla="val 1505"/>
                <a:gd name="f124" fmla="val 2275"/>
                <a:gd name="f125" fmla="val 1453"/>
                <a:gd name="f126" fmla="val 1384"/>
                <a:gd name="f127" fmla="val 2409"/>
                <a:gd name="f128" fmla="val 1341"/>
                <a:gd name="f129" fmla="val 1285"/>
                <a:gd name="f130" fmla="val 1190"/>
                <a:gd name="f131" fmla="val 2469"/>
                <a:gd name="f132" fmla="val 2344"/>
                <a:gd name="f133" fmla="val 2340"/>
                <a:gd name="f134" fmla="val 2123"/>
                <a:gd name="f135" fmla="val 982"/>
                <a:gd name="f136" fmla="val 1946"/>
                <a:gd name="f137" fmla="val 973"/>
                <a:gd name="f138" fmla="val 1994"/>
                <a:gd name="f139" fmla="val 939"/>
                <a:gd name="f140" fmla="val 2007"/>
                <a:gd name="f141" fmla="val 1929"/>
                <a:gd name="f142" fmla="val 805"/>
                <a:gd name="f143" fmla="val 1911"/>
                <a:gd name="f144" fmla="val 744"/>
                <a:gd name="f145" fmla="val 1842"/>
                <a:gd name="f146" fmla="val 731"/>
                <a:gd name="f147" fmla="val 1786"/>
                <a:gd name="f148" fmla="val 766"/>
                <a:gd name="f149" fmla="val 1756"/>
                <a:gd name="f150" fmla="val 714"/>
                <a:gd name="f151" fmla="val 770"/>
                <a:gd name="f152" fmla="val 1587"/>
                <a:gd name="f153" fmla="val 783"/>
                <a:gd name="f154" fmla="val 1531"/>
                <a:gd name="f155" fmla="val 580"/>
                <a:gd name="f156" fmla="val 1470"/>
                <a:gd name="f157" fmla="val 593"/>
                <a:gd name="f158" fmla="val 1427"/>
                <a:gd name="f159" fmla="val 550"/>
                <a:gd name="f160" fmla="val 1401"/>
                <a:gd name="f161" fmla="val 1280"/>
                <a:gd name="f162" fmla="val 333"/>
                <a:gd name="f163" fmla="val 1271"/>
                <a:gd name="f164" fmla="val 126"/>
                <a:gd name="f165" fmla="val 1202"/>
                <a:gd name="f166" fmla="val 1085"/>
                <a:gd name="f167" fmla="val 134"/>
                <a:gd name="f168" fmla="val 1090"/>
                <a:gd name="f169" fmla="val 186"/>
                <a:gd name="f170" fmla="val 977"/>
                <a:gd name="f171" fmla="val 212"/>
                <a:gd name="f172" fmla="val 921"/>
                <a:gd name="f173" fmla="val 182"/>
                <a:gd name="f174" fmla="val 817"/>
                <a:gd name="f175" fmla="val 247"/>
                <a:gd name="f176" fmla="+- 0 0 -90"/>
                <a:gd name="f177" fmla="*/ f3 1 2478"/>
                <a:gd name="f178" fmla="*/ f4 1 3101"/>
                <a:gd name="f179" fmla="val f5"/>
                <a:gd name="f180" fmla="val f6"/>
                <a:gd name="f181" fmla="val f7"/>
                <a:gd name="f182" fmla="*/ f176 f0 1"/>
                <a:gd name="f183" fmla="+- f181 0 f179"/>
                <a:gd name="f184" fmla="+- f180 0 f179"/>
                <a:gd name="f185" fmla="*/ f182 1 f2"/>
                <a:gd name="f186" fmla="*/ f184 1 2478"/>
                <a:gd name="f187" fmla="*/ f183 1 3101"/>
                <a:gd name="f188" fmla="*/ 653 f184 1"/>
                <a:gd name="f189" fmla="*/ 316 f183 1"/>
                <a:gd name="f190" fmla="*/ 748 f184 1"/>
                <a:gd name="f191" fmla="*/ 463 f183 1"/>
                <a:gd name="f192" fmla="*/ 610 f184 1"/>
                <a:gd name="f193" fmla="*/ 740 f183 1"/>
                <a:gd name="f194" fmla="*/ 631 f184 1"/>
                <a:gd name="f195" fmla="*/ 887 f183 1"/>
                <a:gd name="f196" fmla="*/ 662 f184 1"/>
                <a:gd name="f197" fmla="*/ 995 f183 1"/>
                <a:gd name="f198" fmla="*/ 657 f184 1"/>
                <a:gd name="f199" fmla="*/ 1077 f183 1"/>
                <a:gd name="f200" fmla="*/ 545 f184 1"/>
                <a:gd name="f201" fmla="*/ 1388 f183 1"/>
                <a:gd name="f202" fmla="*/ 471 f184 1"/>
                <a:gd name="f203" fmla="*/ 1479 f183 1"/>
                <a:gd name="f204" fmla="*/ 268 f184 1"/>
                <a:gd name="f205" fmla="*/ 1561 f183 1"/>
                <a:gd name="f206" fmla="*/ 156 f184 1"/>
                <a:gd name="f207" fmla="*/ 1574 f183 1"/>
                <a:gd name="f208" fmla="*/ 112 f184 1"/>
                <a:gd name="f209" fmla="*/ 1804 f183 1"/>
                <a:gd name="f210" fmla="*/ 0 f184 1"/>
                <a:gd name="f211" fmla="*/ 2098 f183 1"/>
                <a:gd name="f212" fmla="*/ 2223 f183 1"/>
                <a:gd name="f213" fmla="*/ 190 f184 1"/>
                <a:gd name="f214" fmla="*/ 2335 f183 1"/>
                <a:gd name="f215" fmla="*/ 441 f184 1"/>
                <a:gd name="f216" fmla="*/ 2357 f183 1"/>
                <a:gd name="f217" fmla="*/ 519 f184 1"/>
                <a:gd name="f218" fmla="*/ 701 f184 1"/>
                <a:gd name="f219" fmla="*/ 2673 f183 1"/>
                <a:gd name="f220" fmla="*/ 774 f184 1"/>
                <a:gd name="f221" fmla="*/ 2867 f183 1"/>
                <a:gd name="f222" fmla="*/ 882 f184 1"/>
                <a:gd name="f223" fmla="*/ 2971 f183 1"/>
                <a:gd name="f224" fmla="*/ 899 f184 1"/>
                <a:gd name="f225" fmla="*/ 3053 f183 1"/>
                <a:gd name="f226" fmla="*/ 1064 f184 1"/>
                <a:gd name="f227" fmla="*/ 1150 f184 1"/>
                <a:gd name="f228" fmla="*/ 3044 f183 1"/>
                <a:gd name="f229" fmla="*/ 1410 f184 1"/>
                <a:gd name="f230" fmla="*/ 2975 f183 1"/>
                <a:gd name="f231" fmla="*/ 1721 f184 1"/>
                <a:gd name="f232" fmla="*/ 3014 f183 1"/>
                <a:gd name="f233" fmla="*/ 1886 f184 1"/>
                <a:gd name="f234" fmla="*/ 2902 f183 1"/>
                <a:gd name="f235" fmla="*/ 2084 f184 1"/>
                <a:gd name="f236" fmla="*/ 2833 f183 1"/>
                <a:gd name="f237" fmla="*/ 2097 f184 1"/>
                <a:gd name="f238" fmla="*/ 2694 f183 1"/>
                <a:gd name="f239" fmla="*/ 2353 f184 1"/>
                <a:gd name="f240" fmla="*/ 2565 f183 1"/>
                <a:gd name="f241" fmla="*/ 2456 f184 1"/>
                <a:gd name="f242" fmla="*/ 2392 f183 1"/>
                <a:gd name="f243" fmla="*/ 2417 f184 1"/>
                <a:gd name="f244" fmla="*/ 2240 f183 1"/>
                <a:gd name="f245" fmla="*/ 1981 f183 1"/>
                <a:gd name="f246" fmla="*/ 2335 f184 1"/>
                <a:gd name="f247" fmla="*/ 1825 f183 1"/>
                <a:gd name="f248" fmla="*/ 2322 f184 1"/>
                <a:gd name="f249" fmla="*/ 1652 f183 1"/>
                <a:gd name="f250" fmla="*/ 1505 f183 1"/>
                <a:gd name="f251" fmla="*/ 2379 f184 1"/>
                <a:gd name="f252" fmla="*/ 1384 f183 1"/>
                <a:gd name="f253" fmla="*/ 2392 f184 1"/>
                <a:gd name="f254" fmla="*/ 1285 f183 1"/>
                <a:gd name="f255" fmla="*/ 2469 f184 1"/>
                <a:gd name="f256" fmla="*/ 2340 f184 1"/>
                <a:gd name="f257" fmla="*/ 930 f183 1"/>
                <a:gd name="f258" fmla="*/ 1946 f184 1"/>
                <a:gd name="f259" fmla="*/ 973 f183 1"/>
                <a:gd name="f260" fmla="*/ 2007 f184 1"/>
                <a:gd name="f261" fmla="*/ 1911 f184 1"/>
                <a:gd name="f262" fmla="*/ 744 f183 1"/>
                <a:gd name="f263" fmla="*/ 1786 f184 1"/>
                <a:gd name="f264" fmla="*/ 766 f183 1"/>
                <a:gd name="f265" fmla="*/ 770 f183 1"/>
                <a:gd name="f266" fmla="*/ 1531 f184 1"/>
                <a:gd name="f267" fmla="*/ 580 f183 1"/>
                <a:gd name="f268" fmla="*/ 1427 f184 1"/>
                <a:gd name="f269" fmla="*/ 550 f183 1"/>
                <a:gd name="f270" fmla="*/ 1280 f184 1"/>
                <a:gd name="f271" fmla="*/ 333 f183 1"/>
                <a:gd name="f272" fmla="*/ 1202 f184 1"/>
                <a:gd name="f273" fmla="*/ 0 f183 1"/>
                <a:gd name="f274" fmla="*/ 1090 f184 1"/>
                <a:gd name="f275" fmla="*/ 186 f183 1"/>
                <a:gd name="f276" fmla="*/ 921 f184 1"/>
                <a:gd name="f277" fmla="*/ 182 f183 1"/>
                <a:gd name="f278" fmla="*/ 264 f183 1"/>
                <a:gd name="f279" fmla="+- f185 0 f1"/>
                <a:gd name="f280" fmla="*/ f188 1 2478"/>
                <a:gd name="f281" fmla="*/ f189 1 3101"/>
                <a:gd name="f282" fmla="*/ f190 1 2478"/>
                <a:gd name="f283" fmla="*/ f191 1 3101"/>
                <a:gd name="f284" fmla="*/ f192 1 2478"/>
                <a:gd name="f285" fmla="*/ f193 1 3101"/>
                <a:gd name="f286" fmla="*/ f194 1 2478"/>
                <a:gd name="f287" fmla="*/ f195 1 3101"/>
                <a:gd name="f288" fmla="*/ f196 1 2478"/>
                <a:gd name="f289" fmla="*/ f197 1 3101"/>
                <a:gd name="f290" fmla="*/ f198 1 2478"/>
                <a:gd name="f291" fmla="*/ f199 1 3101"/>
                <a:gd name="f292" fmla="*/ f200 1 2478"/>
                <a:gd name="f293" fmla="*/ f201 1 3101"/>
                <a:gd name="f294" fmla="*/ f202 1 2478"/>
                <a:gd name="f295" fmla="*/ f203 1 3101"/>
                <a:gd name="f296" fmla="*/ f204 1 2478"/>
                <a:gd name="f297" fmla="*/ f205 1 3101"/>
                <a:gd name="f298" fmla="*/ f206 1 2478"/>
                <a:gd name="f299" fmla="*/ f207 1 3101"/>
                <a:gd name="f300" fmla="*/ f208 1 2478"/>
                <a:gd name="f301" fmla="*/ f209 1 3101"/>
                <a:gd name="f302" fmla="*/ f210 1 2478"/>
                <a:gd name="f303" fmla="*/ f211 1 3101"/>
                <a:gd name="f304" fmla="*/ f212 1 3101"/>
                <a:gd name="f305" fmla="*/ f213 1 2478"/>
                <a:gd name="f306" fmla="*/ f214 1 3101"/>
                <a:gd name="f307" fmla="*/ f215 1 2478"/>
                <a:gd name="f308" fmla="*/ f216 1 3101"/>
                <a:gd name="f309" fmla="*/ f217 1 2478"/>
                <a:gd name="f310" fmla="*/ f218 1 2478"/>
                <a:gd name="f311" fmla="*/ f219 1 3101"/>
                <a:gd name="f312" fmla="*/ f220 1 2478"/>
                <a:gd name="f313" fmla="*/ f221 1 3101"/>
                <a:gd name="f314" fmla="*/ f222 1 2478"/>
                <a:gd name="f315" fmla="*/ f223 1 3101"/>
                <a:gd name="f316" fmla="*/ f224 1 2478"/>
                <a:gd name="f317" fmla="*/ f225 1 3101"/>
                <a:gd name="f318" fmla="*/ f226 1 2478"/>
                <a:gd name="f319" fmla="*/ f227 1 2478"/>
                <a:gd name="f320" fmla="*/ f228 1 3101"/>
                <a:gd name="f321" fmla="*/ f229 1 2478"/>
                <a:gd name="f322" fmla="*/ f230 1 3101"/>
                <a:gd name="f323" fmla="*/ f231 1 2478"/>
                <a:gd name="f324" fmla="*/ f232 1 3101"/>
                <a:gd name="f325" fmla="*/ f233 1 2478"/>
                <a:gd name="f326" fmla="*/ f234 1 3101"/>
                <a:gd name="f327" fmla="*/ f235 1 2478"/>
                <a:gd name="f328" fmla="*/ f236 1 3101"/>
                <a:gd name="f329" fmla="*/ f237 1 2478"/>
                <a:gd name="f330" fmla="*/ f238 1 3101"/>
                <a:gd name="f331" fmla="*/ f239 1 2478"/>
                <a:gd name="f332" fmla="*/ f240 1 3101"/>
                <a:gd name="f333" fmla="*/ f241 1 2478"/>
                <a:gd name="f334" fmla="*/ f242 1 3101"/>
                <a:gd name="f335" fmla="*/ f243 1 2478"/>
                <a:gd name="f336" fmla="*/ f244 1 3101"/>
                <a:gd name="f337" fmla="*/ f245 1 3101"/>
                <a:gd name="f338" fmla="*/ f246 1 2478"/>
                <a:gd name="f339" fmla="*/ f247 1 3101"/>
                <a:gd name="f340" fmla="*/ f248 1 2478"/>
                <a:gd name="f341" fmla="*/ f249 1 3101"/>
                <a:gd name="f342" fmla="*/ f250 1 3101"/>
                <a:gd name="f343" fmla="*/ f251 1 2478"/>
                <a:gd name="f344" fmla="*/ f252 1 3101"/>
                <a:gd name="f345" fmla="*/ f253 1 2478"/>
                <a:gd name="f346" fmla="*/ f254 1 3101"/>
                <a:gd name="f347" fmla="*/ f255 1 2478"/>
                <a:gd name="f348" fmla="*/ f256 1 2478"/>
                <a:gd name="f349" fmla="*/ f257 1 3101"/>
                <a:gd name="f350" fmla="*/ f258 1 2478"/>
                <a:gd name="f351" fmla="*/ f259 1 3101"/>
                <a:gd name="f352" fmla="*/ f260 1 2478"/>
                <a:gd name="f353" fmla="*/ f261 1 2478"/>
                <a:gd name="f354" fmla="*/ f262 1 3101"/>
                <a:gd name="f355" fmla="*/ f263 1 2478"/>
                <a:gd name="f356" fmla="*/ f264 1 3101"/>
                <a:gd name="f357" fmla="*/ f265 1 3101"/>
                <a:gd name="f358" fmla="*/ f266 1 2478"/>
                <a:gd name="f359" fmla="*/ f267 1 3101"/>
                <a:gd name="f360" fmla="*/ f268 1 2478"/>
                <a:gd name="f361" fmla="*/ f269 1 3101"/>
                <a:gd name="f362" fmla="*/ f270 1 2478"/>
                <a:gd name="f363" fmla="*/ f271 1 3101"/>
                <a:gd name="f364" fmla="*/ f272 1 2478"/>
                <a:gd name="f365" fmla="*/ f273 1 3101"/>
                <a:gd name="f366" fmla="*/ f274 1 2478"/>
                <a:gd name="f367" fmla="*/ f275 1 3101"/>
                <a:gd name="f368" fmla="*/ f276 1 2478"/>
                <a:gd name="f369" fmla="*/ f277 1 3101"/>
                <a:gd name="f370" fmla="*/ f278 1 3101"/>
                <a:gd name="f371" fmla="*/ 0 1 f186"/>
                <a:gd name="f372" fmla="*/ f180 1 f186"/>
                <a:gd name="f373" fmla="*/ 0 1 f187"/>
                <a:gd name="f374" fmla="*/ f181 1 f187"/>
                <a:gd name="f375" fmla="*/ f280 1 f186"/>
                <a:gd name="f376" fmla="*/ f281 1 f187"/>
                <a:gd name="f377" fmla="*/ f282 1 f186"/>
                <a:gd name="f378" fmla="*/ f283 1 f187"/>
                <a:gd name="f379" fmla="*/ f284 1 f186"/>
                <a:gd name="f380" fmla="*/ f285 1 f187"/>
                <a:gd name="f381" fmla="*/ f286 1 f186"/>
                <a:gd name="f382" fmla="*/ f287 1 f187"/>
                <a:gd name="f383" fmla="*/ f288 1 f186"/>
                <a:gd name="f384" fmla="*/ f289 1 f187"/>
                <a:gd name="f385" fmla="*/ f290 1 f186"/>
                <a:gd name="f386" fmla="*/ f291 1 f187"/>
                <a:gd name="f387" fmla="*/ f292 1 f186"/>
                <a:gd name="f388" fmla="*/ f293 1 f187"/>
                <a:gd name="f389" fmla="*/ f294 1 f186"/>
                <a:gd name="f390" fmla="*/ f295 1 f187"/>
                <a:gd name="f391" fmla="*/ f296 1 f186"/>
                <a:gd name="f392" fmla="*/ f297 1 f187"/>
                <a:gd name="f393" fmla="*/ f298 1 f186"/>
                <a:gd name="f394" fmla="*/ f299 1 f187"/>
                <a:gd name="f395" fmla="*/ f300 1 f186"/>
                <a:gd name="f396" fmla="*/ f301 1 f187"/>
                <a:gd name="f397" fmla="*/ f302 1 f186"/>
                <a:gd name="f398" fmla="*/ f303 1 f187"/>
                <a:gd name="f399" fmla="*/ f304 1 f187"/>
                <a:gd name="f400" fmla="*/ f305 1 f186"/>
                <a:gd name="f401" fmla="*/ f306 1 f187"/>
                <a:gd name="f402" fmla="*/ f307 1 f186"/>
                <a:gd name="f403" fmla="*/ f308 1 f187"/>
                <a:gd name="f404" fmla="*/ f309 1 f186"/>
                <a:gd name="f405" fmla="*/ f310 1 f186"/>
                <a:gd name="f406" fmla="*/ f311 1 f187"/>
                <a:gd name="f407" fmla="*/ f312 1 f186"/>
                <a:gd name="f408" fmla="*/ f313 1 f187"/>
                <a:gd name="f409" fmla="*/ f314 1 f186"/>
                <a:gd name="f410" fmla="*/ f315 1 f187"/>
                <a:gd name="f411" fmla="*/ f316 1 f186"/>
                <a:gd name="f412" fmla="*/ f317 1 f187"/>
                <a:gd name="f413" fmla="*/ f318 1 f186"/>
                <a:gd name="f414" fmla="*/ f319 1 f186"/>
                <a:gd name="f415" fmla="*/ f320 1 f187"/>
                <a:gd name="f416" fmla="*/ f321 1 f186"/>
                <a:gd name="f417" fmla="*/ f322 1 f187"/>
                <a:gd name="f418" fmla="*/ f323 1 f186"/>
                <a:gd name="f419" fmla="*/ f324 1 f187"/>
                <a:gd name="f420" fmla="*/ f325 1 f186"/>
                <a:gd name="f421" fmla="*/ f326 1 f187"/>
                <a:gd name="f422" fmla="*/ f327 1 f186"/>
                <a:gd name="f423" fmla="*/ f328 1 f187"/>
                <a:gd name="f424" fmla="*/ f329 1 f186"/>
                <a:gd name="f425" fmla="*/ f330 1 f187"/>
                <a:gd name="f426" fmla="*/ f331 1 f186"/>
                <a:gd name="f427" fmla="*/ f332 1 f187"/>
                <a:gd name="f428" fmla="*/ f333 1 f186"/>
                <a:gd name="f429" fmla="*/ f334 1 f187"/>
                <a:gd name="f430" fmla="*/ f335 1 f186"/>
                <a:gd name="f431" fmla="*/ f336 1 f187"/>
                <a:gd name="f432" fmla="*/ f337 1 f187"/>
                <a:gd name="f433" fmla="*/ f338 1 f186"/>
                <a:gd name="f434" fmla="*/ f339 1 f187"/>
                <a:gd name="f435" fmla="*/ f340 1 f186"/>
                <a:gd name="f436" fmla="*/ f341 1 f187"/>
                <a:gd name="f437" fmla="*/ f342 1 f187"/>
                <a:gd name="f438" fmla="*/ f343 1 f186"/>
                <a:gd name="f439" fmla="*/ f344 1 f187"/>
                <a:gd name="f440" fmla="*/ f345 1 f186"/>
                <a:gd name="f441" fmla="*/ f346 1 f187"/>
                <a:gd name="f442" fmla="*/ f347 1 f186"/>
                <a:gd name="f443" fmla="*/ f348 1 f186"/>
                <a:gd name="f444" fmla="*/ f349 1 f187"/>
                <a:gd name="f445" fmla="*/ f350 1 f186"/>
                <a:gd name="f446" fmla="*/ f351 1 f187"/>
                <a:gd name="f447" fmla="*/ f352 1 f186"/>
                <a:gd name="f448" fmla="*/ f353 1 f186"/>
                <a:gd name="f449" fmla="*/ f354 1 f187"/>
                <a:gd name="f450" fmla="*/ f355 1 f186"/>
                <a:gd name="f451" fmla="*/ f356 1 f187"/>
                <a:gd name="f452" fmla="*/ f357 1 f187"/>
                <a:gd name="f453" fmla="*/ f358 1 f186"/>
                <a:gd name="f454" fmla="*/ f359 1 f187"/>
                <a:gd name="f455" fmla="*/ f360 1 f186"/>
                <a:gd name="f456" fmla="*/ f361 1 f187"/>
                <a:gd name="f457" fmla="*/ f362 1 f186"/>
                <a:gd name="f458" fmla="*/ f363 1 f187"/>
                <a:gd name="f459" fmla="*/ f364 1 f186"/>
                <a:gd name="f460" fmla="*/ f365 1 f187"/>
                <a:gd name="f461" fmla="*/ f366 1 f186"/>
                <a:gd name="f462" fmla="*/ f367 1 f187"/>
                <a:gd name="f463" fmla="*/ f368 1 f186"/>
                <a:gd name="f464" fmla="*/ f369 1 f187"/>
                <a:gd name="f465" fmla="*/ f370 1 f187"/>
                <a:gd name="f466" fmla="*/ f371 f177 1"/>
                <a:gd name="f467" fmla="*/ f372 f177 1"/>
                <a:gd name="f468" fmla="*/ f374 f178 1"/>
                <a:gd name="f469" fmla="*/ f373 f178 1"/>
                <a:gd name="f470" fmla="*/ f375 f177 1"/>
                <a:gd name="f471" fmla="*/ f376 f178 1"/>
                <a:gd name="f472" fmla="*/ f377 f177 1"/>
                <a:gd name="f473" fmla="*/ f378 f178 1"/>
                <a:gd name="f474" fmla="*/ f379 f177 1"/>
                <a:gd name="f475" fmla="*/ f380 f178 1"/>
                <a:gd name="f476" fmla="*/ f381 f177 1"/>
                <a:gd name="f477" fmla="*/ f382 f178 1"/>
                <a:gd name="f478" fmla="*/ f383 f177 1"/>
                <a:gd name="f479" fmla="*/ f384 f178 1"/>
                <a:gd name="f480" fmla="*/ f385 f177 1"/>
                <a:gd name="f481" fmla="*/ f386 f178 1"/>
                <a:gd name="f482" fmla="*/ f387 f177 1"/>
                <a:gd name="f483" fmla="*/ f388 f178 1"/>
                <a:gd name="f484" fmla="*/ f389 f177 1"/>
                <a:gd name="f485" fmla="*/ f390 f178 1"/>
                <a:gd name="f486" fmla="*/ f391 f177 1"/>
                <a:gd name="f487" fmla="*/ f392 f178 1"/>
                <a:gd name="f488" fmla="*/ f393 f177 1"/>
                <a:gd name="f489" fmla="*/ f394 f178 1"/>
                <a:gd name="f490" fmla="*/ f395 f177 1"/>
                <a:gd name="f491" fmla="*/ f396 f178 1"/>
                <a:gd name="f492" fmla="*/ f397 f177 1"/>
                <a:gd name="f493" fmla="*/ f398 f178 1"/>
                <a:gd name="f494" fmla="*/ f399 f178 1"/>
                <a:gd name="f495" fmla="*/ f400 f177 1"/>
                <a:gd name="f496" fmla="*/ f401 f178 1"/>
                <a:gd name="f497" fmla="*/ f402 f177 1"/>
                <a:gd name="f498" fmla="*/ f403 f178 1"/>
                <a:gd name="f499" fmla="*/ f404 f177 1"/>
                <a:gd name="f500" fmla="*/ f405 f177 1"/>
                <a:gd name="f501" fmla="*/ f406 f178 1"/>
                <a:gd name="f502" fmla="*/ f407 f177 1"/>
                <a:gd name="f503" fmla="*/ f408 f178 1"/>
                <a:gd name="f504" fmla="*/ f409 f177 1"/>
                <a:gd name="f505" fmla="*/ f410 f178 1"/>
                <a:gd name="f506" fmla="*/ f411 f177 1"/>
                <a:gd name="f507" fmla="*/ f412 f178 1"/>
                <a:gd name="f508" fmla="*/ f413 f177 1"/>
                <a:gd name="f509" fmla="*/ f414 f177 1"/>
                <a:gd name="f510" fmla="*/ f415 f178 1"/>
                <a:gd name="f511" fmla="*/ f416 f177 1"/>
                <a:gd name="f512" fmla="*/ f417 f178 1"/>
                <a:gd name="f513" fmla="*/ f418 f177 1"/>
                <a:gd name="f514" fmla="*/ f419 f178 1"/>
                <a:gd name="f515" fmla="*/ f420 f177 1"/>
                <a:gd name="f516" fmla="*/ f421 f178 1"/>
                <a:gd name="f517" fmla="*/ f422 f177 1"/>
                <a:gd name="f518" fmla="*/ f423 f178 1"/>
                <a:gd name="f519" fmla="*/ f424 f177 1"/>
                <a:gd name="f520" fmla="*/ f425 f178 1"/>
                <a:gd name="f521" fmla="*/ f426 f177 1"/>
                <a:gd name="f522" fmla="*/ f427 f178 1"/>
                <a:gd name="f523" fmla="*/ f428 f177 1"/>
                <a:gd name="f524" fmla="*/ f429 f178 1"/>
                <a:gd name="f525" fmla="*/ f430 f177 1"/>
                <a:gd name="f526" fmla="*/ f431 f178 1"/>
                <a:gd name="f527" fmla="*/ f432 f178 1"/>
                <a:gd name="f528" fmla="*/ f433 f177 1"/>
                <a:gd name="f529" fmla="*/ f434 f178 1"/>
                <a:gd name="f530" fmla="*/ f435 f177 1"/>
                <a:gd name="f531" fmla="*/ f436 f178 1"/>
                <a:gd name="f532" fmla="*/ f437 f178 1"/>
                <a:gd name="f533" fmla="*/ f438 f177 1"/>
                <a:gd name="f534" fmla="*/ f439 f178 1"/>
                <a:gd name="f535" fmla="*/ f440 f177 1"/>
                <a:gd name="f536" fmla="*/ f441 f178 1"/>
                <a:gd name="f537" fmla="*/ f442 f177 1"/>
                <a:gd name="f538" fmla="*/ f443 f177 1"/>
                <a:gd name="f539" fmla="*/ f444 f178 1"/>
                <a:gd name="f540" fmla="*/ f445 f177 1"/>
                <a:gd name="f541" fmla="*/ f446 f178 1"/>
                <a:gd name="f542" fmla="*/ f447 f177 1"/>
                <a:gd name="f543" fmla="*/ f448 f177 1"/>
                <a:gd name="f544" fmla="*/ f449 f178 1"/>
                <a:gd name="f545" fmla="*/ f450 f177 1"/>
                <a:gd name="f546" fmla="*/ f451 f178 1"/>
                <a:gd name="f547" fmla="*/ f452 f178 1"/>
                <a:gd name="f548" fmla="*/ f453 f177 1"/>
                <a:gd name="f549" fmla="*/ f454 f178 1"/>
                <a:gd name="f550" fmla="*/ f455 f177 1"/>
                <a:gd name="f551" fmla="*/ f456 f178 1"/>
                <a:gd name="f552" fmla="*/ f457 f177 1"/>
                <a:gd name="f553" fmla="*/ f458 f178 1"/>
                <a:gd name="f554" fmla="*/ f459 f177 1"/>
                <a:gd name="f555" fmla="*/ f460 f178 1"/>
                <a:gd name="f556" fmla="*/ f461 f177 1"/>
                <a:gd name="f557" fmla="*/ f462 f178 1"/>
                <a:gd name="f558" fmla="*/ f463 f177 1"/>
                <a:gd name="f559" fmla="*/ f464 f178 1"/>
                <a:gd name="f560" fmla="*/ f465 f17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9">
                  <a:pos x="f470" y="f471"/>
                </a:cxn>
                <a:cxn ang="f279">
                  <a:pos x="f472" y="f473"/>
                </a:cxn>
                <a:cxn ang="f279">
                  <a:pos x="f474" y="f475"/>
                </a:cxn>
                <a:cxn ang="f279">
                  <a:pos x="f476" y="f477"/>
                </a:cxn>
                <a:cxn ang="f279">
                  <a:pos x="f478" y="f479"/>
                </a:cxn>
                <a:cxn ang="f279">
                  <a:pos x="f480" y="f481"/>
                </a:cxn>
                <a:cxn ang="f279">
                  <a:pos x="f482" y="f483"/>
                </a:cxn>
                <a:cxn ang="f279">
                  <a:pos x="f484" y="f485"/>
                </a:cxn>
                <a:cxn ang="f279">
                  <a:pos x="f486" y="f487"/>
                </a:cxn>
                <a:cxn ang="f279">
                  <a:pos x="f488" y="f489"/>
                </a:cxn>
                <a:cxn ang="f279">
                  <a:pos x="f490" y="f491"/>
                </a:cxn>
                <a:cxn ang="f279">
                  <a:pos x="f492" y="f493"/>
                </a:cxn>
                <a:cxn ang="f279">
                  <a:pos x="f490" y="f494"/>
                </a:cxn>
                <a:cxn ang="f279">
                  <a:pos x="f495" y="f496"/>
                </a:cxn>
                <a:cxn ang="f279">
                  <a:pos x="f497" y="f498"/>
                </a:cxn>
                <a:cxn ang="f279">
                  <a:pos x="f499" y="f498"/>
                </a:cxn>
                <a:cxn ang="f279">
                  <a:pos x="f500" y="f501"/>
                </a:cxn>
                <a:cxn ang="f279">
                  <a:pos x="f502" y="f503"/>
                </a:cxn>
                <a:cxn ang="f279">
                  <a:pos x="f504" y="f505"/>
                </a:cxn>
                <a:cxn ang="f279">
                  <a:pos x="f506" y="f507"/>
                </a:cxn>
                <a:cxn ang="f279">
                  <a:pos x="f508" y="f507"/>
                </a:cxn>
                <a:cxn ang="f279">
                  <a:pos x="f509" y="f510"/>
                </a:cxn>
                <a:cxn ang="f279">
                  <a:pos x="f511" y="f512"/>
                </a:cxn>
                <a:cxn ang="f279">
                  <a:pos x="f513" y="f514"/>
                </a:cxn>
                <a:cxn ang="f279">
                  <a:pos x="f515" y="f516"/>
                </a:cxn>
                <a:cxn ang="f279">
                  <a:pos x="f517" y="f518"/>
                </a:cxn>
                <a:cxn ang="f279">
                  <a:pos x="f519" y="f520"/>
                </a:cxn>
                <a:cxn ang="f279">
                  <a:pos x="f521" y="f522"/>
                </a:cxn>
                <a:cxn ang="f279">
                  <a:pos x="f523" y="f524"/>
                </a:cxn>
                <a:cxn ang="f279">
                  <a:pos x="f525" y="f526"/>
                </a:cxn>
                <a:cxn ang="f279">
                  <a:pos x="f521" y="f527"/>
                </a:cxn>
                <a:cxn ang="f279">
                  <a:pos x="f528" y="f529"/>
                </a:cxn>
                <a:cxn ang="f279">
                  <a:pos x="f530" y="f531"/>
                </a:cxn>
                <a:cxn ang="f279">
                  <a:pos x="f528" y="f532"/>
                </a:cxn>
                <a:cxn ang="f279">
                  <a:pos x="f533" y="f534"/>
                </a:cxn>
                <a:cxn ang="f279">
                  <a:pos x="f535" y="f536"/>
                </a:cxn>
                <a:cxn ang="f279">
                  <a:pos x="f537" y="f481"/>
                </a:cxn>
                <a:cxn ang="f279">
                  <a:pos x="f538" y="f539"/>
                </a:cxn>
                <a:cxn ang="f279">
                  <a:pos x="f540" y="f541"/>
                </a:cxn>
                <a:cxn ang="f279">
                  <a:pos x="f542" y="f477"/>
                </a:cxn>
                <a:cxn ang="f279">
                  <a:pos x="f543" y="f544"/>
                </a:cxn>
                <a:cxn ang="f279">
                  <a:pos x="f545" y="f546"/>
                </a:cxn>
                <a:cxn ang="f279">
                  <a:pos x="f513" y="f547"/>
                </a:cxn>
                <a:cxn ang="f279">
                  <a:pos x="f548" y="f549"/>
                </a:cxn>
                <a:cxn ang="f279">
                  <a:pos x="f550" y="f551"/>
                </a:cxn>
                <a:cxn ang="f279">
                  <a:pos x="f552" y="f553"/>
                </a:cxn>
                <a:cxn ang="f279">
                  <a:pos x="f554" y="f555"/>
                </a:cxn>
                <a:cxn ang="f279">
                  <a:pos x="f556" y="f557"/>
                </a:cxn>
                <a:cxn ang="f279">
                  <a:pos x="f558" y="f559"/>
                </a:cxn>
                <a:cxn ang="f279">
                  <a:pos x="f500" y="f560"/>
                </a:cxn>
              </a:cxnLst>
              <a:rect l="f466" t="f469" r="f467" b="f468"/>
              <a:pathLst>
                <a:path w="2478" h="3101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0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12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3"/>
                  </a:lnTo>
                  <a:lnTo>
                    <a:pt x="f47" y="f48"/>
                  </a:lnTo>
                  <a:lnTo>
                    <a:pt x="f5" y="f49"/>
                  </a:lnTo>
                  <a:lnTo>
                    <a:pt x="f50" y="f51"/>
                  </a:lnTo>
                  <a:lnTo>
                    <a:pt x="f47" y="f52"/>
                  </a:lnTo>
                  <a:lnTo>
                    <a:pt x="f53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60"/>
                  </a:lnTo>
                  <a:lnTo>
                    <a:pt x="f64" y="f65"/>
                  </a:lnTo>
                  <a:lnTo>
                    <a:pt x="f8" y="f66"/>
                  </a:lnTo>
                  <a:lnTo>
                    <a:pt x="f67" y="f68"/>
                  </a:lnTo>
                  <a:lnTo>
                    <a:pt x="f69" y="f70"/>
                  </a:lnTo>
                  <a:lnTo>
                    <a:pt x="f71" y="f70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77"/>
                  </a:lnTo>
                  <a:lnTo>
                    <a:pt x="f81" y="f7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35" y="f86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91" y="f90"/>
                  </a:lnTo>
                  <a:lnTo>
                    <a:pt x="f92" y="f93"/>
                  </a:lnTo>
                  <a:lnTo>
                    <a:pt x="f94" y="f95"/>
                  </a:lnTo>
                  <a:lnTo>
                    <a:pt x="f96" y="f97"/>
                  </a:lnTo>
                  <a:lnTo>
                    <a:pt x="f94" y="f9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104"/>
                  </a:lnTo>
                  <a:lnTo>
                    <a:pt x="f105" y="f104"/>
                  </a:lnTo>
                  <a:lnTo>
                    <a:pt x="f106" y="f107"/>
                  </a:lnTo>
                  <a:lnTo>
                    <a:pt x="f108" y="f109"/>
                  </a:lnTo>
                  <a:lnTo>
                    <a:pt x="f110" y="f111"/>
                  </a:lnTo>
                  <a:lnTo>
                    <a:pt x="f112" y="f113"/>
                  </a:lnTo>
                  <a:lnTo>
                    <a:pt x="f103" y="f114"/>
                  </a:lnTo>
                  <a:lnTo>
                    <a:pt x="f62" y="f115"/>
                  </a:lnTo>
                  <a:lnTo>
                    <a:pt x="f56" y="f116"/>
                  </a:lnTo>
                  <a:lnTo>
                    <a:pt x="f117" y="f118"/>
                  </a:lnTo>
                  <a:lnTo>
                    <a:pt x="f119" y="f120"/>
                  </a:lnTo>
                  <a:lnTo>
                    <a:pt x="f121" y="f122"/>
                  </a:lnTo>
                  <a:lnTo>
                    <a:pt x="f56" y="f123"/>
                  </a:lnTo>
                  <a:lnTo>
                    <a:pt x="f124" y="f125"/>
                  </a:lnTo>
                  <a:lnTo>
                    <a:pt x="f121" y="f126"/>
                  </a:lnTo>
                  <a:lnTo>
                    <a:pt x="f127" y="f128"/>
                  </a:lnTo>
                  <a:lnTo>
                    <a:pt x="f107" y="f129"/>
                  </a:lnTo>
                  <a:lnTo>
                    <a:pt x="f6" y="f130"/>
                  </a:lnTo>
                  <a:lnTo>
                    <a:pt x="f131" y="f29"/>
                  </a:lnTo>
                  <a:lnTo>
                    <a:pt x="f132" y="f74"/>
                  </a:lnTo>
                  <a:lnTo>
                    <a:pt x="f133" y="f74"/>
                  </a:lnTo>
                  <a:lnTo>
                    <a:pt x="f134" y="f135"/>
                  </a:lnTo>
                  <a:lnTo>
                    <a:pt x="f136" y="f137"/>
                  </a:lnTo>
                  <a:lnTo>
                    <a:pt x="f138" y="f139"/>
                  </a:lnTo>
                  <a:lnTo>
                    <a:pt x="f140" y="f22"/>
                  </a:lnTo>
                  <a:lnTo>
                    <a:pt x="f141" y="f142"/>
                  </a:lnTo>
                  <a:lnTo>
                    <a:pt x="f143" y="f144"/>
                  </a:lnTo>
                  <a:lnTo>
                    <a:pt x="f145" y="f146"/>
                  </a:lnTo>
                  <a:lnTo>
                    <a:pt x="f147" y="f148"/>
                  </a:lnTo>
                  <a:lnTo>
                    <a:pt x="f149" y="f150"/>
                  </a:lnTo>
                  <a:lnTo>
                    <a:pt x="f89" y="f151"/>
                  </a:lnTo>
                  <a:lnTo>
                    <a:pt x="f152" y="f153"/>
                  </a:lnTo>
                  <a:lnTo>
                    <a:pt x="f154" y="f155"/>
                  </a:lnTo>
                  <a:lnTo>
                    <a:pt x="f156" y="f157"/>
                  </a:lnTo>
                  <a:lnTo>
                    <a:pt x="f158" y="f159"/>
                  </a:lnTo>
                  <a:lnTo>
                    <a:pt x="f160" y="f59"/>
                  </a:lnTo>
                  <a:lnTo>
                    <a:pt x="f161" y="f162"/>
                  </a:lnTo>
                  <a:lnTo>
                    <a:pt x="f163" y="f164"/>
                  </a:lnTo>
                  <a:lnTo>
                    <a:pt x="f165" y="f5"/>
                  </a:lnTo>
                  <a:lnTo>
                    <a:pt x="f166" y="f167"/>
                  </a:lnTo>
                  <a:lnTo>
                    <a:pt x="f168" y="f169"/>
                  </a:lnTo>
                  <a:lnTo>
                    <a:pt x="f170" y="f171"/>
                  </a:lnTo>
                  <a:lnTo>
                    <a:pt x="f172" y="f173"/>
                  </a:lnTo>
                  <a:lnTo>
                    <a:pt x="f174" y="f175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5" name="Freeform 91">
              <a:extLst>
                <a:ext uri="{FF2B5EF4-FFF2-40B4-BE49-F238E27FC236}">
                  <a16:creationId xmlns:a16="http://schemas.microsoft.com/office/drawing/2014/main" id="{2567B4BB-3B62-44A7-9FC9-164855E172AE}"/>
                </a:ext>
              </a:extLst>
            </p:cNvPr>
            <p:cNvSpPr/>
            <p:nvPr/>
          </p:nvSpPr>
          <p:spPr>
            <a:xfrm>
              <a:off x="8819086" y="4237530"/>
              <a:ext cx="593829" cy="57711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772"/>
                <a:gd name="f7" fmla="val 2694"/>
                <a:gd name="f8" fmla="val 1955"/>
                <a:gd name="f9" fmla="val 4"/>
                <a:gd name="f10" fmla="val 1903"/>
                <a:gd name="f11" fmla="val 1890"/>
                <a:gd name="f12" fmla="val 52"/>
                <a:gd name="f13" fmla="val 1713"/>
                <a:gd name="f14" fmla="val 1583"/>
                <a:gd name="f15" fmla="val 117"/>
                <a:gd name="f16" fmla="val 1531"/>
                <a:gd name="f17" fmla="val 82"/>
                <a:gd name="f18" fmla="val 1488"/>
                <a:gd name="f19" fmla="val 113"/>
                <a:gd name="f20" fmla="val 1419"/>
                <a:gd name="f21" fmla="val 39"/>
                <a:gd name="f22" fmla="val 1254"/>
                <a:gd name="f23" fmla="val 26"/>
                <a:gd name="f24" fmla="val 260"/>
                <a:gd name="f25" fmla="val 1224"/>
                <a:gd name="f26" fmla="val 303"/>
                <a:gd name="f27" fmla="val 1259"/>
                <a:gd name="f28" fmla="val 640"/>
                <a:gd name="f29" fmla="val 1155"/>
                <a:gd name="f30" fmla="val 683"/>
                <a:gd name="f31" fmla="val 1081"/>
                <a:gd name="f32" fmla="val 852"/>
                <a:gd name="f33" fmla="val 1077"/>
                <a:gd name="f34" fmla="val 891"/>
                <a:gd name="f35" fmla="val 943"/>
                <a:gd name="f36" fmla="val 826"/>
                <a:gd name="f37" fmla="val 770"/>
                <a:gd name="f38" fmla="val 900"/>
                <a:gd name="f39" fmla="val 735"/>
                <a:gd name="f40" fmla="val 956"/>
                <a:gd name="f41" fmla="val 480"/>
                <a:gd name="f42" fmla="val 964"/>
                <a:gd name="f43" fmla="val 381"/>
                <a:gd name="f44" fmla="val 1029"/>
                <a:gd name="f45" fmla="val 372"/>
                <a:gd name="f46" fmla="val 1146"/>
                <a:gd name="f47" fmla="val 1232"/>
                <a:gd name="f48" fmla="val 86"/>
                <a:gd name="f49" fmla="val 1237"/>
                <a:gd name="f50" fmla="val 1319"/>
                <a:gd name="f51" fmla="val 43"/>
                <a:gd name="f52" fmla="val 1436"/>
                <a:gd name="f53" fmla="val 164"/>
                <a:gd name="f54" fmla="val 1457"/>
                <a:gd name="f55" fmla="val 199"/>
                <a:gd name="f56" fmla="val 1496"/>
                <a:gd name="f57" fmla="val 298"/>
                <a:gd name="f58" fmla="val 1427"/>
                <a:gd name="f59" fmla="val 437"/>
                <a:gd name="f60" fmla="val 1414"/>
                <a:gd name="f61" fmla="val 307"/>
                <a:gd name="f62" fmla="val 1462"/>
                <a:gd name="f63" fmla="val 294"/>
                <a:gd name="f64" fmla="val 1591"/>
                <a:gd name="f65" fmla="val 234"/>
                <a:gd name="f66" fmla="val 1617"/>
                <a:gd name="f67" fmla="val 350"/>
                <a:gd name="f68" fmla="val 1661"/>
                <a:gd name="f69" fmla="val 441"/>
                <a:gd name="f70" fmla="val 1756"/>
                <a:gd name="f71" fmla="val 1916"/>
                <a:gd name="f72" fmla="val 2002"/>
                <a:gd name="f73" fmla="val 502"/>
                <a:gd name="f74" fmla="val 2240"/>
                <a:gd name="f75" fmla="val 545"/>
                <a:gd name="f76" fmla="val 2378"/>
                <a:gd name="f77" fmla="val 701"/>
                <a:gd name="f78" fmla="val 2508"/>
                <a:gd name="f79" fmla="val 791"/>
                <a:gd name="f80" fmla="val 2530"/>
                <a:gd name="f81" fmla="val 2599"/>
                <a:gd name="f82" fmla="val 938"/>
                <a:gd name="f83" fmla="val 2620"/>
                <a:gd name="f84" fmla="val 1047"/>
                <a:gd name="f85" fmla="val 2642"/>
                <a:gd name="f86" fmla="val 1094"/>
                <a:gd name="f87" fmla="val 2646"/>
                <a:gd name="f88" fmla="val 1099"/>
                <a:gd name="f89" fmla="val 1263"/>
                <a:gd name="f90" fmla="val 2582"/>
                <a:gd name="f91" fmla="val 1233"/>
                <a:gd name="f92" fmla="val 2638"/>
                <a:gd name="f93" fmla="val 1358"/>
                <a:gd name="f94" fmla="val 2633"/>
                <a:gd name="f95" fmla="val 1406"/>
                <a:gd name="f96" fmla="val 2668"/>
                <a:gd name="f97" fmla="val 1535"/>
                <a:gd name="f98" fmla="val 2543"/>
                <a:gd name="f99" fmla="val 1540"/>
                <a:gd name="f100" fmla="val 2400"/>
                <a:gd name="f101" fmla="val 1444"/>
                <a:gd name="f102" fmla="val 2050"/>
                <a:gd name="f103" fmla="val 1367"/>
                <a:gd name="f104" fmla="val 1972"/>
                <a:gd name="f105" fmla="val 1859"/>
                <a:gd name="f106" fmla="val 1561"/>
                <a:gd name="f107" fmla="val 1842"/>
                <a:gd name="f108" fmla="val 1630"/>
                <a:gd name="f109" fmla="val 1739"/>
                <a:gd name="f110" fmla="val 1738"/>
                <a:gd name="f111" fmla="val 1929"/>
                <a:gd name="f112" fmla="val 1734"/>
                <a:gd name="f113" fmla="val 1782"/>
                <a:gd name="f114" fmla="val 2102"/>
                <a:gd name="f115" fmla="val 2214"/>
                <a:gd name="f116" fmla="val 2245"/>
                <a:gd name="f117" fmla="val 1185"/>
                <a:gd name="f118" fmla="val 2258"/>
                <a:gd name="f119" fmla="val 1137"/>
                <a:gd name="f120" fmla="val 2379"/>
                <a:gd name="f121" fmla="val 2370"/>
                <a:gd name="f122" fmla="val 1124"/>
                <a:gd name="f123" fmla="val 2422"/>
                <a:gd name="f124" fmla="val 1129"/>
                <a:gd name="f125" fmla="val 2573"/>
                <a:gd name="f126" fmla="val 1042"/>
                <a:gd name="f127" fmla="val 973"/>
                <a:gd name="f128" fmla="val 2647"/>
                <a:gd name="f129" fmla="val 951"/>
                <a:gd name="f130" fmla="val 2768"/>
                <a:gd name="f131" fmla="val 748"/>
                <a:gd name="f132" fmla="val 2759"/>
                <a:gd name="f133" fmla="val 2725"/>
                <a:gd name="f134" fmla="val 597"/>
                <a:gd name="f135" fmla="val 2764"/>
                <a:gd name="f136" fmla="val 558"/>
                <a:gd name="f137" fmla="val 519"/>
                <a:gd name="f138" fmla="val 2733"/>
                <a:gd name="f139" fmla="val 450"/>
                <a:gd name="f140" fmla="val 433"/>
                <a:gd name="f141" fmla="val 2608"/>
                <a:gd name="f142" fmla="val 363"/>
                <a:gd name="f143" fmla="val 2552"/>
                <a:gd name="f144" fmla="val 385"/>
                <a:gd name="f145" fmla="val 2413"/>
                <a:gd name="f146" fmla="val 290"/>
                <a:gd name="f147" fmla="val 121"/>
                <a:gd name="f148" fmla="val 2327"/>
                <a:gd name="f149" fmla="val 95"/>
                <a:gd name="f150" fmla="val 2115"/>
                <a:gd name="f151" fmla="val 208"/>
                <a:gd name="f152" fmla="val 2059"/>
                <a:gd name="f153" fmla="val 2054"/>
                <a:gd name="f154" fmla="val 147"/>
                <a:gd name="f155" fmla="val 1994"/>
                <a:gd name="f156" fmla="+- 0 0 -90"/>
                <a:gd name="f157" fmla="*/ f3 1 2772"/>
                <a:gd name="f158" fmla="*/ f4 1 2694"/>
                <a:gd name="f159" fmla="val f5"/>
                <a:gd name="f160" fmla="val f6"/>
                <a:gd name="f161" fmla="val f7"/>
                <a:gd name="f162" fmla="*/ f156 f0 1"/>
                <a:gd name="f163" fmla="+- f161 0 f159"/>
                <a:gd name="f164" fmla="+- f160 0 f159"/>
                <a:gd name="f165" fmla="*/ f162 1 f2"/>
                <a:gd name="f166" fmla="*/ f164 1 2772"/>
                <a:gd name="f167" fmla="*/ f163 1 2694"/>
                <a:gd name="f168" fmla="*/ 1903 f164 1"/>
                <a:gd name="f169" fmla="*/ 0 f163 1"/>
                <a:gd name="f170" fmla="*/ 1713 f164 1"/>
                <a:gd name="f171" fmla="*/ 52 f163 1"/>
                <a:gd name="f172" fmla="*/ 1531 f164 1"/>
                <a:gd name="f173" fmla="*/ 82 f163 1"/>
                <a:gd name="f174" fmla="*/ 1419 f164 1"/>
                <a:gd name="f175" fmla="*/ 39 f163 1"/>
                <a:gd name="f176" fmla="*/ 1254 f164 1"/>
                <a:gd name="f177" fmla="*/ 260 f163 1"/>
                <a:gd name="f178" fmla="*/ 1259 f164 1"/>
                <a:gd name="f179" fmla="*/ 640 f163 1"/>
                <a:gd name="f180" fmla="*/ 1081 f164 1"/>
                <a:gd name="f181" fmla="*/ 852 f163 1"/>
                <a:gd name="f182" fmla="*/ 943 f164 1"/>
                <a:gd name="f183" fmla="*/ 826 f163 1"/>
                <a:gd name="f184" fmla="*/ 735 f164 1"/>
                <a:gd name="f185" fmla="*/ 956 f163 1"/>
                <a:gd name="f186" fmla="*/ 381 f164 1"/>
                <a:gd name="f187" fmla="*/ 1029 f163 1"/>
                <a:gd name="f188" fmla="*/ 82 f164 1"/>
                <a:gd name="f189" fmla="*/ 1232 f163 1"/>
                <a:gd name="f190" fmla="*/ 0 f164 1"/>
                <a:gd name="f191" fmla="*/ 1319 f163 1"/>
                <a:gd name="f192" fmla="*/ 164 f164 1"/>
                <a:gd name="f193" fmla="*/ 1457 f163 1"/>
                <a:gd name="f194" fmla="*/ 298 f164 1"/>
                <a:gd name="f195" fmla="*/ 1427 f163 1"/>
                <a:gd name="f196" fmla="*/ 307 f164 1"/>
                <a:gd name="f197" fmla="*/ 1462 f163 1"/>
                <a:gd name="f198" fmla="*/ 234 f164 1"/>
                <a:gd name="f199" fmla="*/ 1617 f163 1"/>
                <a:gd name="f200" fmla="*/ 441 f164 1"/>
                <a:gd name="f201" fmla="*/ 1756 f163 1"/>
                <a:gd name="f202" fmla="*/ 2002 f163 1"/>
                <a:gd name="f203" fmla="*/ 545 f164 1"/>
                <a:gd name="f204" fmla="*/ 2378 f163 1"/>
                <a:gd name="f205" fmla="*/ 791 f164 1"/>
                <a:gd name="f206" fmla="*/ 2530 f163 1"/>
                <a:gd name="f207" fmla="*/ 938 f164 1"/>
                <a:gd name="f208" fmla="*/ 2620 f163 1"/>
                <a:gd name="f209" fmla="*/ 1047 f164 1"/>
                <a:gd name="f210" fmla="*/ 2642 f163 1"/>
                <a:gd name="f211" fmla="*/ 1099 f164 1"/>
                <a:gd name="f212" fmla="*/ 2646 f163 1"/>
                <a:gd name="f213" fmla="*/ 1233 f164 1"/>
                <a:gd name="f214" fmla="*/ 2638 f163 1"/>
                <a:gd name="f215" fmla="*/ 1406 f164 1"/>
                <a:gd name="f216" fmla="*/ 2668 f163 1"/>
                <a:gd name="f217" fmla="*/ 1535 f164 1"/>
                <a:gd name="f218" fmla="*/ 2543 f163 1"/>
                <a:gd name="f219" fmla="*/ 1444 f164 1"/>
                <a:gd name="f220" fmla="*/ 2050 f163 1"/>
                <a:gd name="f221" fmla="*/ 1319 f164 1"/>
                <a:gd name="f222" fmla="*/ 1859 f163 1"/>
                <a:gd name="f223" fmla="*/ 1630 f164 1"/>
                <a:gd name="f224" fmla="*/ 1929 f164 1"/>
                <a:gd name="f225" fmla="*/ 1734 f163 1"/>
                <a:gd name="f226" fmla="*/ 2102 f164 1"/>
                <a:gd name="f227" fmla="*/ 1661 f163 1"/>
                <a:gd name="f228" fmla="*/ 2214 f164 1"/>
                <a:gd name="f229" fmla="*/ 1367 f163 1"/>
                <a:gd name="f230" fmla="*/ 2258 f164 1"/>
                <a:gd name="f231" fmla="*/ 1137 f163 1"/>
                <a:gd name="f232" fmla="*/ 2370 f164 1"/>
                <a:gd name="f233" fmla="*/ 1124 f163 1"/>
                <a:gd name="f234" fmla="*/ 2573 f164 1"/>
                <a:gd name="f235" fmla="*/ 1042 f163 1"/>
                <a:gd name="f236" fmla="*/ 2647 f164 1"/>
                <a:gd name="f237" fmla="*/ 951 f163 1"/>
                <a:gd name="f238" fmla="*/ 2759 f164 1"/>
                <a:gd name="f239" fmla="*/ 2764 f164 1"/>
                <a:gd name="f240" fmla="*/ 558 f163 1"/>
                <a:gd name="f241" fmla="*/ 2733 f164 1"/>
                <a:gd name="f242" fmla="*/ 450 f163 1"/>
                <a:gd name="f243" fmla="*/ 2608 f164 1"/>
                <a:gd name="f244" fmla="*/ 363 f163 1"/>
                <a:gd name="f245" fmla="*/ 2413 f164 1"/>
                <a:gd name="f246" fmla="*/ 290 f163 1"/>
                <a:gd name="f247" fmla="*/ 2327 f164 1"/>
                <a:gd name="f248" fmla="*/ 95 f163 1"/>
                <a:gd name="f249" fmla="*/ 2059 f164 1"/>
                <a:gd name="f250" fmla="*/ 208 f163 1"/>
                <a:gd name="f251" fmla="*/ 1994 f164 1"/>
                <a:gd name="f252" fmla="*/ 121 f163 1"/>
                <a:gd name="f253" fmla="+- f165 0 f1"/>
                <a:gd name="f254" fmla="*/ f168 1 2772"/>
                <a:gd name="f255" fmla="*/ f169 1 2694"/>
                <a:gd name="f256" fmla="*/ f170 1 2772"/>
                <a:gd name="f257" fmla="*/ f171 1 2694"/>
                <a:gd name="f258" fmla="*/ f172 1 2772"/>
                <a:gd name="f259" fmla="*/ f173 1 2694"/>
                <a:gd name="f260" fmla="*/ f174 1 2772"/>
                <a:gd name="f261" fmla="*/ f175 1 2694"/>
                <a:gd name="f262" fmla="*/ f176 1 2772"/>
                <a:gd name="f263" fmla="*/ f177 1 2694"/>
                <a:gd name="f264" fmla="*/ f178 1 2772"/>
                <a:gd name="f265" fmla="*/ f179 1 2694"/>
                <a:gd name="f266" fmla="*/ f180 1 2772"/>
                <a:gd name="f267" fmla="*/ f181 1 2694"/>
                <a:gd name="f268" fmla="*/ f182 1 2772"/>
                <a:gd name="f269" fmla="*/ f183 1 2694"/>
                <a:gd name="f270" fmla="*/ f184 1 2772"/>
                <a:gd name="f271" fmla="*/ f185 1 2694"/>
                <a:gd name="f272" fmla="*/ f186 1 2772"/>
                <a:gd name="f273" fmla="*/ f187 1 2694"/>
                <a:gd name="f274" fmla="*/ f188 1 2772"/>
                <a:gd name="f275" fmla="*/ f189 1 2694"/>
                <a:gd name="f276" fmla="*/ f190 1 2772"/>
                <a:gd name="f277" fmla="*/ f191 1 2694"/>
                <a:gd name="f278" fmla="*/ f192 1 2772"/>
                <a:gd name="f279" fmla="*/ f193 1 2694"/>
                <a:gd name="f280" fmla="*/ f194 1 2772"/>
                <a:gd name="f281" fmla="*/ f195 1 2694"/>
                <a:gd name="f282" fmla="*/ f196 1 2772"/>
                <a:gd name="f283" fmla="*/ f197 1 2694"/>
                <a:gd name="f284" fmla="*/ f198 1 2772"/>
                <a:gd name="f285" fmla="*/ f199 1 2694"/>
                <a:gd name="f286" fmla="*/ f200 1 2772"/>
                <a:gd name="f287" fmla="*/ f201 1 2694"/>
                <a:gd name="f288" fmla="*/ f202 1 2694"/>
                <a:gd name="f289" fmla="*/ f203 1 2772"/>
                <a:gd name="f290" fmla="*/ f204 1 2694"/>
                <a:gd name="f291" fmla="*/ f205 1 2772"/>
                <a:gd name="f292" fmla="*/ f206 1 2694"/>
                <a:gd name="f293" fmla="*/ f207 1 2772"/>
                <a:gd name="f294" fmla="*/ f208 1 2694"/>
                <a:gd name="f295" fmla="*/ f209 1 2772"/>
                <a:gd name="f296" fmla="*/ f210 1 2694"/>
                <a:gd name="f297" fmla="*/ f211 1 2772"/>
                <a:gd name="f298" fmla="*/ f212 1 2694"/>
                <a:gd name="f299" fmla="*/ f213 1 2772"/>
                <a:gd name="f300" fmla="*/ f214 1 2694"/>
                <a:gd name="f301" fmla="*/ f215 1 2772"/>
                <a:gd name="f302" fmla="*/ f216 1 2694"/>
                <a:gd name="f303" fmla="*/ f217 1 2772"/>
                <a:gd name="f304" fmla="*/ f218 1 2694"/>
                <a:gd name="f305" fmla="*/ f219 1 2772"/>
                <a:gd name="f306" fmla="*/ f220 1 2694"/>
                <a:gd name="f307" fmla="*/ f221 1 2772"/>
                <a:gd name="f308" fmla="*/ f222 1 2694"/>
                <a:gd name="f309" fmla="*/ f223 1 2772"/>
                <a:gd name="f310" fmla="*/ f224 1 2772"/>
                <a:gd name="f311" fmla="*/ f225 1 2694"/>
                <a:gd name="f312" fmla="*/ f226 1 2772"/>
                <a:gd name="f313" fmla="*/ f227 1 2694"/>
                <a:gd name="f314" fmla="*/ f228 1 2772"/>
                <a:gd name="f315" fmla="*/ f229 1 2694"/>
                <a:gd name="f316" fmla="*/ f230 1 2772"/>
                <a:gd name="f317" fmla="*/ f231 1 2694"/>
                <a:gd name="f318" fmla="*/ f232 1 2772"/>
                <a:gd name="f319" fmla="*/ f233 1 2694"/>
                <a:gd name="f320" fmla="*/ f234 1 2772"/>
                <a:gd name="f321" fmla="*/ f235 1 2694"/>
                <a:gd name="f322" fmla="*/ f236 1 2772"/>
                <a:gd name="f323" fmla="*/ f237 1 2694"/>
                <a:gd name="f324" fmla="*/ f238 1 2772"/>
                <a:gd name="f325" fmla="*/ f239 1 2772"/>
                <a:gd name="f326" fmla="*/ f240 1 2694"/>
                <a:gd name="f327" fmla="*/ f241 1 2772"/>
                <a:gd name="f328" fmla="*/ f242 1 2694"/>
                <a:gd name="f329" fmla="*/ f243 1 2772"/>
                <a:gd name="f330" fmla="*/ f244 1 2694"/>
                <a:gd name="f331" fmla="*/ f245 1 2772"/>
                <a:gd name="f332" fmla="*/ f246 1 2694"/>
                <a:gd name="f333" fmla="*/ f247 1 2772"/>
                <a:gd name="f334" fmla="*/ f248 1 2694"/>
                <a:gd name="f335" fmla="*/ f249 1 2772"/>
                <a:gd name="f336" fmla="*/ f250 1 2694"/>
                <a:gd name="f337" fmla="*/ f251 1 2772"/>
                <a:gd name="f338" fmla="*/ f252 1 2694"/>
                <a:gd name="f339" fmla="*/ 0 1 f166"/>
                <a:gd name="f340" fmla="*/ f160 1 f166"/>
                <a:gd name="f341" fmla="*/ 0 1 f167"/>
                <a:gd name="f342" fmla="*/ f161 1 f167"/>
                <a:gd name="f343" fmla="*/ f254 1 f166"/>
                <a:gd name="f344" fmla="*/ f255 1 f167"/>
                <a:gd name="f345" fmla="*/ f256 1 f166"/>
                <a:gd name="f346" fmla="*/ f257 1 f167"/>
                <a:gd name="f347" fmla="*/ f258 1 f166"/>
                <a:gd name="f348" fmla="*/ f259 1 f167"/>
                <a:gd name="f349" fmla="*/ f260 1 f166"/>
                <a:gd name="f350" fmla="*/ f261 1 f167"/>
                <a:gd name="f351" fmla="*/ f262 1 f166"/>
                <a:gd name="f352" fmla="*/ f263 1 f167"/>
                <a:gd name="f353" fmla="*/ f264 1 f166"/>
                <a:gd name="f354" fmla="*/ f265 1 f167"/>
                <a:gd name="f355" fmla="*/ f266 1 f166"/>
                <a:gd name="f356" fmla="*/ f267 1 f167"/>
                <a:gd name="f357" fmla="*/ f268 1 f166"/>
                <a:gd name="f358" fmla="*/ f269 1 f167"/>
                <a:gd name="f359" fmla="*/ f270 1 f166"/>
                <a:gd name="f360" fmla="*/ f271 1 f167"/>
                <a:gd name="f361" fmla="*/ f272 1 f166"/>
                <a:gd name="f362" fmla="*/ f273 1 f167"/>
                <a:gd name="f363" fmla="*/ f274 1 f166"/>
                <a:gd name="f364" fmla="*/ f275 1 f167"/>
                <a:gd name="f365" fmla="*/ f276 1 f166"/>
                <a:gd name="f366" fmla="*/ f277 1 f167"/>
                <a:gd name="f367" fmla="*/ f278 1 f166"/>
                <a:gd name="f368" fmla="*/ f279 1 f167"/>
                <a:gd name="f369" fmla="*/ f280 1 f166"/>
                <a:gd name="f370" fmla="*/ f281 1 f167"/>
                <a:gd name="f371" fmla="*/ f282 1 f166"/>
                <a:gd name="f372" fmla="*/ f283 1 f167"/>
                <a:gd name="f373" fmla="*/ f284 1 f166"/>
                <a:gd name="f374" fmla="*/ f285 1 f167"/>
                <a:gd name="f375" fmla="*/ f286 1 f166"/>
                <a:gd name="f376" fmla="*/ f287 1 f167"/>
                <a:gd name="f377" fmla="*/ f288 1 f167"/>
                <a:gd name="f378" fmla="*/ f289 1 f166"/>
                <a:gd name="f379" fmla="*/ f290 1 f167"/>
                <a:gd name="f380" fmla="*/ f291 1 f166"/>
                <a:gd name="f381" fmla="*/ f292 1 f167"/>
                <a:gd name="f382" fmla="*/ f293 1 f166"/>
                <a:gd name="f383" fmla="*/ f294 1 f167"/>
                <a:gd name="f384" fmla="*/ f295 1 f166"/>
                <a:gd name="f385" fmla="*/ f296 1 f167"/>
                <a:gd name="f386" fmla="*/ f297 1 f166"/>
                <a:gd name="f387" fmla="*/ f298 1 f167"/>
                <a:gd name="f388" fmla="*/ f299 1 f166"/>
                <a:gd name="f389" fmla="*/ f300 1 f167"/>
                <a:gd name="f390" fmla="*/ f301 1 f166"/>
                <a:gd name="f391" fmla="*/ f302 1 f167"/>
                <a:gd name="f392" fmla="*/ f303 1 f166"/>
                <a:gd name="f393" fmla="*/ f304 1 f167"/>
                <a:gd name="f394" fmla="*/ f305 1 f166"/>
                <a:gd name="f395" fmla="*/ f306 1 f167"/>
                <a:gd name="f396" fmla="*/ f307 1 f166"/>
                <a:gd name="f397" fmla="*/ f308 1 f167"/>
                <a:gd name="f398" fmla="*/ f309 1 f166"/>
                <a:gd name="f399" fmla="*/ f310 1 f166"/>
                <a:gd name="f400" fmla="*/ f311 1 f167"/>
                <a:gd name="f401" fmla="*/ f312 1 f166"/>
                <a:gd name="f402" fmla="*/ f313 1 f167"/>
                <a:gd name="f403" fmla="*/ f314 1 f166"/>
                <a:gd name="f404" fmla="*/ f315 1 f167"/>
                <a:gd name="f405" fmla="*/ f316 1 f166"/>
                <a:gd name="f406" fmla="*/ f317 1 f167"/>
                <a:gd name="f407" fmla="*/ f318 1 f166"/>
                <a:gd name="f408" fmla="*/ f319 1 f167"/>
                <a:gd name="f409" fmla="*/ f320 1 f166"/>
                <a:gd name="f410" fmla="*/ f321 1 f167"/>
                <a:gd name="f411" fmla="*/ f322 1 f166"/>
                <a:gd name="f412" fmla="*/ f323 1 f167"/>
                <a:gd name="f413" fmla="*/ f324 1 f166"/>
                <a:gd name="f414" fmla="*/ f325 1 f166"/>
                <a:gd name="f415" fmla="*/ f326 1 f167"/>
                <a:gd name="f416" fmla="*/ f327 1 f166"/>
                <a:gd name="f417" fmla="*/ f328 1 f167"/>
                <a:gd name="f418" fmla="*/ f329 1 f166"/>
                <a:gd name="f419" fmla="*/ f330 1 f167"/>
                <a:gd name="f420" fmla="*/ f331 1 f166"/>
                <a:gd name="f421" fmla="*/ f332 1 f167"/>
                <a:gd name="f422" fmla="*/ f333 1 f166"/>
                <a:gd name="f423" fmla="*/ f334 1 f167"/>
                <a:gd name="f424" fmla="*/ f335 1 f166"/>
                <a:gd name="f425" fmla="*/ f336 1 f167"/>
                <a:gd name="f426" fmla="*/ f337 1 f166"/>
                <a:gd name="f427" fmla="*/ f338 1 f167"/>
                <a:gd name="f428" fmla="*/ f339 f157 1"/>
                <a:gd name="f429" fmla="*/ f340 f157 1"/>
                <a:gd name="f430" fmla="*/ f342 f158 1"/>
                <a:gd name="f431" fmla="*/ f341 f158 1"/>
                <a:gd name="f432" fmla="*/ f343 f157 1"/>
                <a:gd name="f433" fmla="*/ f344 f158 1"/>
                <a:gd name="f434" fmla="*/ f345 f157 1"/>
                <a:gd name="f435" fmla="*/ f346 f158 1"/>
                <a:gd name="f436" fmla="*/ f347 f157 1"/>
                <a:gd name="f437" fmla="*/ f348 f158 1"/>
                <a:gd name="f438" fmla="*/ f349 f157 1"/>
                <a:gd name="f439" fmla="*/ f350 f158 1"/>
                <a:gd name="f440" fmla="*/ f351 f157 1"/>
                <a:gd name="f441" fmla="*/ f352 f158 1"/>
                <a:gd name="f442" fmla="*/ f353 f157 1"/>
                <a:gd name="f443" fmla="*/ f354 f158 1"/>
                <a:gd name="f444" fmla="*/ f355 f157 1"/>
                <a:gd name="f445" fmla="*/ f356 f158 1"/>
                <a:gd name="f446" fmla="*/ f357 f157 1"/>
                <a:gd name="f447" fmla="*/ f358 f158 1"/>
                <a:gd name="f448" fmla="*/ f359 f157 1"/>
                <a:gd name="f449" fmla="*/ f360 f158 1"/>
                <a:gd name="f450" fmla="*/ f361 f157 1"/>
                <a:gd name="f451" fmla="*/ f362 f158 1"/>
                <a:gd name="f452" fmla="*/ f363 f157 1"/>
                <a:gd name="f453" fmla="*/ f364 f158 1"/>
                <a:gd name="f454" fmla="*/ f365 f157 1"/>
                <a:gd name="f455" fmla="*/ f366 f158 1"/>
                <a:gd name="f456" fmla="*/ f367 f157 1"/>
                <a:gd name="f457" fmla="*/ f368 f158 1"/>
                <a:gd name="f458" fmla="*/ f369 f157 1"/>
                <a:gd name="f459" fmla="*/ f370 f158 1"/>
                <a:gd name="f460" fmla="*/ f371 f157 1"/>
                <a:gd name="f461" fmla="*/ f372 f158 1"/>
                <a:gd name="f462" fmla="*/ f373 f157 1"/>
                <a:gd name="f463" fmla="*/ f374 f158 1"/>
                <a:gd name="f464" fmla="*/ f375 f157 1"/>
                <a:gd name="f465" fmla="*/ f376 f158 1"/>
                <a:gd name="f466" fmla="*/ f377 f158 1"/>
                <a:gd name="f467" fmla="*/ f378 f157 1"/>
                <a:gd name="f468" fmla="*/ f379 f158 1"/>
                <a:gd name="f469" fmla="*/ f380 f157 1"/>
                <a:gd name="f470" fmla="*/ f381 f158 1"/>
                <a:gd name="f471" fmla="*/ f382 f157 1"/>
                <a:gd name="f472" fmla="*/ f383 f158 1"/>
                <a:gd name="f473" fmla="*/ f384 f157 1"/>
                <a:gd name="f474" fmla="*/ f385 f158 1"/>
                <a:gd name="f475" fmla="*/ f386 f157 1"/>
                <a:gd name="f476" fmla="*/ f387 f158 1"/>
                <a:gd name="f477" fmla="*/ f388 f157 1"/>
                <a:gd name="f478" fmla="*/ f389 f158 1"/>
                <a:gd name="f479" fmla="*/ f390 f157 1"/>
                <a:gd name="f480" fmla="*/ f391 f158 1"/>
                <a:gd name="f481" fmla="*/ f392 f157 1"/>
                <a:gd name="f482" fmla="*/ f393 f158 1"/>
                <a:gd name="f483" fmla="*/ f394 f157 1"/>
                <a:gd name="f484" fmla="*/ f395 f158 1"/>
                <a:gd name="f485" fmla="*/ f396 f157 1"/>
                <a:gd name="f486" fmla="*/ f397 f158 1"/>
                <a:gd name="f487" fmla="*/ f398 f157 1"/>
                <a:gd name="f488" fmla="*/ f399 f157 1"/>
                <a:gd name="f489" fmla="*/ f400 f158 1"/>
                <a:gd name="f490" fmla="*/ f401 f157 1"/>
                <a:gd name="f491" fmla="*/ f402 f158 1"/>
                <a:gd name="f492" fmla="*/ f403 f157 1"/>
                <a:gd name="f493" fmla="*/ f404 f158 1"/>
                <a:gd name="f494" fmla="*/ f405 f157 1"/>
                <a:gd name="f495" fmla="*/ f406 f158 1"/>
                <a:gd name="f496" fmla="*/ f407 f157 1"/>
                <a:gd name="f497" fmla="*/ f408 f158 1"/>
                <a:gd name="f498" fmla="*/ f409 f157 1"/>
                <a:gd name="f499" fmla="*/ f410 f158 1"/>
                <a:gd name="f500" fmla="*/ f411 f157 1"/>
                <a:gd name="f501" fmla="*/ f412 f158 1"/>
                <a:gd name="f502" fmla="*/ f413 f157 1"/>
                <a:gd name="f503" fmla="*/ f414 f157 1"/>
                <a:gd name="f504" fmla="*/ f415 f158 1"/>
                <a:gd name="f505" fmla="*/ f416 f157 1"/>
                <a:gd name="f506" fmla="*/ f417 f158 1"/>
                <a:gd name="f507" fmla="*/ f418 f157 1"/>
                <a:gd name="f508" fmla="*/ f419 f158 1"/>
                <a:gd name="f509" fmla="*/ f420 f157 1"/>
                <a:gd name="f510" fmla="*/ f421 f158 1"/>
                <a:gd name="f511" fmla="*/ f422 f157 1"/>
                <a:gd name="f512" fmla="*/ f423 f158 1"/>
                <a:gd name="f513" fmla="*/ f424 f157 1"/>
                <a:gd name="f514" fmla="*/ f425 f158 1"/>
                <a:gd name="f515" fmla="*/ f426 f157 1"/>
                <a:gd name="f516" fmla="*/ f427 f15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3">
                  <a:pos x="f432" y="f433"/>
                </a:cxn>
                <a:cxn ang="f253">
                  <a:pos x="f434" y="f435"/>
                </a:cxn>
                <a:cxn ang="f253">
                  <a:pos x="f436" y="f437"/>
                </a:cxn>
                <a:cxn ang="f253">
                  <a:pos x="f438" y="f439"/>
                </a:cxn>
                <a:cxn ang="f253">
                  <a:pos x="f440" y="f441"/>
                </a:cxn>
                <a:cxn ang="f253">
                  <a:pos x="f442" y="f443"/>
                </a:cxn>
                <a:cxn ang="f253">
                  <a:pos x="f444" y="f445"/>
                </a:cxn>
                <a:cxn ang="f253">
                  <a:pos x="f446" y="f447"/>
                </a:cxn>
                <a:cxn ang="f253">
                  <a:pos x="f448" y="f449"/>
                </a:cxn>
                <a:cxn ang="f253">
                  <a:pos x="f450" y="f451"/>
                </a:cxn>
                <a:cxn ang="f253">
                  <a:pos x="f452" y="f453"/>
                </a:cxn>
                <a:cxn ang="f253">
                  <a:pos x="f454" y="f455"/>
                </a:cxn>
                <a:cxn ang="f253">
                  <a:pos x="f456" y="f457"/>
                </a:cxn>
                <a:cxn ang="f253">
                  <a:pos x="f458" y="f459"/>
                </a:cxn>
                <a:cxn ang="f253">
                  <a:pos x="f460" y="f461"/>
                </a:cxn>
                <a:cxn ang="f253">
                  <a:pos x="f462" y="f463"/>
                </a:cxn>
                <a:cxn ang="f253">
                  <a:pos x="f464" y="f465"/>
                </a:cxn>
                <a:cxn ang="f253">
                  <a:pos x="f458" y="f466"/>
                </a:cxn>
                <a:cxn ang="f253">
                  <a:pos x="f467" y="f468"/>
                </a:cxn>
                <a:cxn ang="f253">
                  <a:pos x="f469" y="f470"/>
                </a:cxn>
                <a:cxn ang="f253">
                  <a:pos x="f471" y="f472"/>
                </a:cxn>
                <a:cxn ang="f253">
                  <a:pos x="f473" y="f474"/>
                </a:cxn>
                <a:cxn ang="f253">
                  <a:pos x="f475" y="f476"/>
                </a:cxn>
                <a:cxn ang="f253">
                  <a:pos x="f477" y="f478"/>
                </a:cxn>
                <a:cxn ang="f253">
                  <a:pos x="f479" y="f480"/>
                </a:cxn>
                <a:cxn ang="f253">
                  <a:pos x="f481" y="f482"/>
                </a:cxn>
                <a:cxn ang="f253">
                  <a:pos x="f483" y="f484"/>
                </a:cxn>
                <a:cxn ang="f253">
                  <a:pos x="f485" y="f486"/>
                </a:cxn>
                <a:cxn ang="f253">
                  <a:pos x="f487" y="f465"/>
                </a:cxn>
                <a:cxn ang="f253">
                  <a:pos x="f488" y="f489"/>
                </a:cxn>
                <a:cxn ang="f253">
                  <a:pos x="f490" y="f491"/>
                </a:cxn>
                <a:cxn ang="f253">
                  <a:pos x="f492" y="f493"/>
                </a:cxn>
                <a:cxn ang="f253">
                  <a:pos x="f494" y="f495"/>
                </a:cxn>
                <a:cxn ang="f253">
                  <a:pos x="f496" y="f497"/>
                </a:cxn>
                <a:cxn ang="f253">
                  <a:pos x="f498" y="f499"/>
                </a:cxn>
                <a:cxn ang="f253">
                  <a:pos x="f500" y="f501"/>
                </a:cxn>
                <a:cxn ang="f253">
                  <a:pos x="f502" y="f443"/>
                </a:cxn>
                <a:cxn ang="f253">
                  <a:pos x="f503" y="f504"/>
                </a:cxn>
                <a:cxn ang="f253">
                  <a:pos x="f505" y="f506"/>
                </a:cxn>
                <a:cxn ang="f253">
                  <a:pos x="f507" y="f508"/>
                </a:cxn>
                <a:cxn ang="f253">
                  <a:pos x="f509" y="f510"/>
                </a:cxn>
                <a:cxn ang="f253">
                  <a:pos x="f511" y="f512"/>
                </a:cxn>
                <a:cxn ang="f253">
                  <a:pos x="f513" y="f514"/>
                </a:cxn>
                <a:cxn ang="f253">
                  <a:pos x="f515" y="f516"/>
                </a:cxn>
              </a:cxnLst>
              <a:rect l="f428" t="f431" r="f429" b="f430"/>
              <a:pathLst>
                <a:path w="2772" h="2694">
                  <a:moveTo>
                    <a:pt x="f8" y="f9"/>
                  </a:moveTo>
                  <a:lnTo>
                    <a:pt x="f10" y="f5"/>
                  </a:lnTo>
                  <a:lnTo>
                    <a:pt x="f11" y="f12"/>
                  </a:lnTo>
                  <a:lnTo>
                    <a:pt x="f13" y="f12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2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17" y="f47"/>
                  </a:lnTo>
                  <a:lnTo>
                    <a:pt x="f48" y="f49"/>
                  </a:lnTo>
                  <a:lnTo>
                    <a:pt x="f5" y="f50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67" y="f68"/>
                  </a:lnTo>
                  <a:lnTo>
                    <a:pt x="f69" y="f70"/>
                  </a:lnTo>
                  <a:lnTo>
                    <a:pt x="f63" y="f71"/>
                  </a:lnTo>
                  <a:lnTo>
                    <a:pt x="f57" y="f7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79" y="f80"/>
                  </a:lnTo>
                  <a:lnTo>
                    <a:pt x="f36" y="f81"/>
                  </a:lnTo>
                  <a:lnTo>
                    <a:pt x="f82" y="f83"/>
                  </a:lnTo>
                  <a:lnTo>
                    <a:pt x="f44" y="f7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7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93" y="f94"/>
                  </a:lnTo>
                  <a:lnTo>
                    <a:pt x="f95" y="f96"/>
                  </a:lnTo>
                  <a:lnTo>
                    <a:pt x="f14" y="f90"/>
                  </a:lnTo>
                  <a:lnTo>
                    <a:pt x="f97" y="f9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104"/>
                  </a:lnTo>
                  <a:lnTo>
                    <a:pt x="f50" y="f105"/>
                  </a:lnTo>
                  <a:lnTo>
                    <a:pt x="f106" y="f107"/>
                  </a:lnTo>
                  <a:lnTo>
                    <a:pt x="f108" y="f70"/>
                  </a:lnTo>
                  <a:lnTo>
                    <a:pt x="f109" y="f110"/>
                  </a:lnTo>
                  <a:lnTo>
                    <a:pt x="f111" y="f112"/>
                  </a:lnTo>
                  <a:lnTo>
                    <a:pt x="f104" y="f113"/>
                  </a:lnTo>
                  <a:lnTo>
                    <a:pt x="f114" y="f68"/>
                  </a:lnTo>
                  <a:lnTo>
                    <a:pt x="f115" y="f103"/>
                  </a:lnTo>
                  <a:lnTo>
                    <a:pt x="f116" y="f117"/>
                  </a:lnTo>
                  <a:lnTo>
                    <a:pt x="f118" y="f119"/>
                  </a:lnTo>
                  <a:lnTo>
                    <a:pt x="f120" y="f117"/>
                  </a:lnTo>
                  <a:lnTo>
                    <a:pt x="f121" y="f122"/>
                  </a:lnTo>
                  <a:lnTo>
                    <a:pt x="f123" y="f124"/>
                  </a:lnTo>
                  <a:lnTo>
                    <a:pt x="f125" y="f126"/>
                  </a:lnTo>
                  <a:lnTo>
                    <a:pt x="f90" y="f127"/>
                  </a:lnTo>
                  <a:lnTo>
                    <a:pt x="f128" y="f129"/>
                  </a:lnTo>
                  <a:lnTo>
                    <a:pt x="f130" y="f131"/>
                  </a:lnTo>
                  <a:lnTo>
                    <a:pt x="f132" y="f28"/>
                  </a:lnTo>
                  <a:lnTo>
                    <a:pt x="f133" y="f134"/>
                  </a:lnTo>
                  <a:lnTo>
                    <a:pt x="f135" y="f136"/>
                  </a:lnTo>
                  <a:lnTo>
                    <a:pt x="f6" y="f137"/>
                  </a:lnTo>
                  <a:lnTo>
                    <a:pt x="f138" y="f139"/>
                  </a:lnTo>
                  <a:lnTo>
                    <a:pt x="f96" y="f140"/>
                  </a:lnTo>
                  <a:lnTo>
                    <a:pt x="f141" y="f142"/>
                  </a:lnTo>
                  <a:lnTo>
                    <a:pt x="f143" y="f144"/>
                  </a:lnTo>
                  <a:lnTo>
                    <a:pt x="f145" y="f146"/>
                  </a:lnTo>
                  <a:lnTo>
                    <a:pt x="f120" y="f147"/>
                  </a:lnTo>
                  <a:lnTo>
                    <a:pt x="f148" y="f149"/>
                  </a:lnTo>
                  <a:lnTo>
                    <a:pt x="f150" y="f151"/>
                  </a:lnTo>
                  <a:lnTo>
                    <a:pt x="f152" y="f151"/>
                  </a:lnTo>
                  <a:lnTo>
                    <a:pt x="f153" y="f154"/>
                  </a:lnTo>
                  <a:lnTo>
                    <a:pt x="f155" y="f147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6" name="Freeform 90">
              <a:extLst>
                <a:ext uri="{FF2B5EF4-FFF2-40B4-BE49-F238E27FC236}">
                  <a16:creationId xmlns:a16="http://schemas.microsoft.com/office/drawing/2014/main" id="{D8C315A7-8825-404F-A432-D3C40E51FC3C}"/>
                </a:ext>
              </a:extLst>
            </p:cNvPr>
            <p:cNvSpPr/>
            <p:nvPr/>
          </p:nvSpPr>
          <p:spPr>
            <a:xfrm>
              <a:off x="9519598" y="4068942"/>
              <a:ext cx="355610" cy="28534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660"/>
                <a:gd name="f7" fmla="val 1332"/>
                <a:gd name="f8" fmla="val 1340"/>
                <a:gd name="f9" fmla="val 255"/>
                <a:gd name="f10" fmla="val 1358"/>
                <a:gd name="f11" fmla="val 199"/>
                <a:gd name="f12" fmla="val 1323"/>
                <a:gd name="f13" fmla="val 152"/>
                <a:gd name="f14" fmla="val 1271"/>
                <a:gd name="f15" fmla="val 139"/>
                <a:gd name="f16" fmla="val 1115"/>
                <a:gd name="f17" fmla="val 1064"/>
                <a:gd name="f18" fmla="val 165"/>
                <a:gd name="f19" fmla="val 1025"/>
                <a:gd name="f20" fmla="val 208"/>
                <a:gd name="f21" fmla="val 891"/>
                <a:gd name="f22" fmla="val 186"/>
                <a:gd name="f23" fmla="val 679"/>
                <a:gd name="f24" fmla="val 61"/>
                <a:gd name="f25" fmla="val 635"/>
                <a:gd name="f26" fmla="val 95"/>
                <a:gd name="f27" fmla="val 458"/>
                <a:gd name="f28" fmla="val 52"/>
                <a:gd name="f29" fmla="val 337"/>
                <a:gd name="f30" fmla="val 87"/>
                <a:gd name="f31" fmla="val 224"/>
                <a:gd name="f32" fmla="val 65"/>
                <a:gd name="f33" fmla="val 121"/>
                <a:gd name="f34" fmla="val 43"/>
                <a:gd name="f35" fmla="val 234"/>
                <a:gd name="f36" fmla="val 34"/>
                <a:gd name="f37" fmla="val 350"/>
                <a:gd name="f38" fmla="val 103"/>
                <a:gd name="f39" fmla="val 476"/>
                <a:gd name="f40" fmla="val 112"/>
                <a:gd name="f41" fmla="val 683"/>
                <a:gd name="f42" fmla="val 233"/>
                <a:gd name="f43" fmla="val 791"/>
                <a:gd name="f44" fmla="val 259"/>
                <a:gd name="f45" fmla="val 900"/>
                <a:gd name="f46" fmla="val 302"/>
                <a:gd name="f47" fmla="val 943"/>
                <a:gd name="f48" fmla="val 363"/>
                <a:gd name="f49" fmla="val 930"/>
                <a:gd name="f50" fmla="val 419"/>
                <a:gd name="f51" fmla="val 1133"/>
                <a:gd name="f52" fmla="val 553"/>
                <a:gd name="f53" fmla="val 1120"/>
                <a:gd name="f54" fmla="val 588"/>
                <a:gd name="f55" fmla="val 618"/>
                <a:gd name="f56" fmla="val 1116"/>
                <a:gd name="f57" fmla="val 674"/>
                <a:gd name="f58" fmla="val 1081"/>
                <a:gd name="f59" fmla="val 743"/>
                <a:gd name="f60" fmla="val 1094"/>
                <a:gd name="f61" fmla="val 761"/>
                <a:gd name="f62" fmla="val 1155"/>
                <a:gd name="f63" fmla="val 839"/>
                <a:gd name="f64" fmla="val 1237"/>
                <a:gd name="f65" fmla="val 826"/>
                <a:gd name="f66" fmla="val 1289"/>
                <a:gd name="f67" fmla="val 778"/>
                <a:gd name="f68" fmla="val 955"/>
                <a:gd name="f69" fmla="val 1172"/>
                <a:gd name="f70" fmla="val 1280"/>
                <a:gd name="f71" fmla="val 1176"/>
                <a:gd name="f72" fmla="val 1245"/>
                <a:gd name="f73" fmla="val 1254"/>
                <a:gd name="f74" fmla="val 1552"/>
                <a:gd name="f75" fmla="val 1008"/>
                <a:gd name="f76" fmla="val 1544"/>
                <a:gd name="f77" fmla="val 1600"/>
                <a:gd name="f78" fmla="val 727"/>
                <a:gd name="f79" fmla="val 1608"/>
                <a:gd name="f80" fmla="val 701"/>
                <a:gd name="f81" fmla="val 1539"/>
                <a:gd name="f82" fmla="val 536"/>
                <a:gd name="f83" fmla="val 1591"/>
                <a:gd name="f84" fmla="val 493"/>
                <a:gd name="f85" fmla="val 454"/>
                <a:gd name="f86" fmla="val 450"/>
                <a:gd name="f87" fmla="val 1418"/>
                <a:gd name="f88" fmla="+- 0 0 -90"/>
                <a:gd name="f89" fmla="*/ f3 1 1660"/>
                <a:gd name="f90" fmla="*/ f4 1 1332"/>
                <a:gd name="f91" fmla="val f5"/>
                <a:gd name="f92" fmla="val f6"/>
                <a:gd name="f93" fmla="val f7"/>
                <a:gd name="f94" fmla="*/ f88 f0 1"/>
                <a:gd name="f95" fmla="+- f93 0 f91"/>
                <a:gd name="f96" fmla="+- f92 0 f91"/>
                <a:gd name="f97" fmla="*/ f94 1 f2"/>
                <a:gd name="f98" fmla="*/ f96 1 1660"/>
                <a:gd name="f99" fmla="*/ f95 1 1332"/>
                <a:gd name="f100" fmla="*/ 1340 f96 1"/>
                <a:gd name="f101" fmla="*/ 255 f95 1"/>
                <a:gd name="f102" fmla="*/ 1358 f96 1"/>
                <a:gd name="f103" fmla="*/ 199 f95 1"/>
                <a:gd name="f104" fmla="*/ 1323 f96 1"/>
                <a:gd name="f105" fmla="*/ 152 f95 1"/>
                <a:gd name="f106" fmla="*/ 1271 f96 1"/>
                <a:gd name="f107" fmla="*/ 139 f95 1"/>
                <a:gd name="f108" fmla="*/ 1115 f96 1"/>
                <a:gd name="f109" fmla="*/ 1064 f96 1"/>
                <a:gd name="f110" fmla="*/ 165 f95 1"/>
                <a:gd name="f111" fmla="*/ 1025 f96 1"/>
                <a:gd name="f112" fmla="*/ 208 f95 1"/>
                <a:gd name="f113" fmla="*/ 891 f96 1"/>
                <a:gd name="f114" fmla="*/ 186 f95 1"/>
                <a:gd name="f115" fmla="*/ 679 f96 1"/>
                <a:gd name="f116" fmla="*/ 61 f95 1"/>
                <a:gd name="f117" fmla="*/ 635 f96 1"/>
                <a:gd name="f118" fmla="*/ 95 f95 1"/>
                <a:gd name="f119" fmla="*/ 458 f96 1"/>
                <a:gd name="f120" fmla="*/ 52 f95 1"/>
                <a:gd name="f121" fmla="*/ 337 f96 1"/>
                <a:gd name="f122" fmla="*/ 87 f95 1"/>
                <a:gd name="f123" fmla="*/ 224 f96 1"/>
                <a:gd name="f124" fmla="*/ 65 f95 1"/>
                <a:gd name="f125" fmla="*/ 199 f96 1"/>
                <a:gd name="f126" fmla="*/ 0 f95 1"/>
                <a:gd name="f127" fmla="*/ 121 f96 1"/>
                <a:gd name="f128" fmla="*/ 43 f96 1"/>
                <a:gd name="f129" fmla="*/ 0 f96 1"/>
                <a:gd name="f130" fmla="*/ 234 f95 1"/>
                <a:gd name="f131" fmla="*/ 34 f96 1"/>
                <a:gd name="f132" fmla="*/ 350 f95 1"/>
                <a:gd name="f133" fmla="*/ 103 f96 1"/>
                <a:gd name="f134" fmla="*/ 476 f95 1"/>
                <a:gd name="f135" fmla="*/ 112 f96 1"/>
                <a:gd name="f136" fmla="*/ 683 f95 1"/>
                <a:gd name="f137" fmla="*/ 233 f96 1"/>
                <a:gd name="f138" fmla="*/ 791 f95 1"/>
                <a:gd name="f139" fmla="*/ 259 f96 1"/>
                <a:gd name="f140" fmla="*/ 900 f95 1"/>
                <a:gd name="f141" fmla="*/ 302 f96 1"/>
                <a:gd name="f142" fmla="*/ 943 f95 1"/>
                <a:gd name="f143" fmla="*/ 363 f96 1"/>
                <a:gd name="f144" fmla="*/ 930 f95 1"/>
                <a:gd name="f145" fmla="*/ 419 f96 1"/>
                <a:gd name="f146" fmla="*/ 1133 f95 1"/>
                <a:gd name="f147" fmla="*/ 553 f96 1"/>
                <a:gd name="f148" fmla="*/ 1120 f95 1"/>
                <a:gd name="f149" fmla="*/ 588 f96 1"/>
                <a:gd name="f150" fmla="*/ 1064 f95 1"/>
                <a:gd name="f151" fmla="*/ 618 f96 1"/>
                <a:gd name="f152" fmla="*/ 1116 f95 1"/>
                <a:gd name="f153" fmla="*/ 674 f96 1"/>
                <a:gd name="f154" fmla="*/ 1081 f95 1"/>
                <a:gd name="f155" fmla="*/ 743 f96 1"/>
                <a:gd name="f156" fmla="*/ 1094 f95 1"/>
                <a:gd name="f157" fmla="*/ 761 f96 1"/>
                <a:gd name="f158" fmla="*/ 1155 f95 1"/>
                <a:gd name="f159" fmla="*/ 839 f96 1"/>
                <a:gd name="f160" fmla="*/ 1237 f95 1"/>
                <a:gd name="f161" fmla="*/ 826 f96 1"/>
                <a:gd name="f162" fmla="*/ 1289 f95 1"/>
                <a:gd name="f163" fmla="*/ 778 f96 1"/>
                <a:gd name="f164" fmla="*/ 1323 f95 1"/>
                <a:gd name="f165" fmla="*/ 955 f96 1"/>
                <a:gd name="f166" fmla="*/ 1332 f95 1"/>
                <a:gd name="f167" fmla="*/ 1172 f96 1"/>
                <a:gd name="f168" fmla="*/ 1280 f95 1"/>
                <a:gd name="f169" fmla="*/ 1176 f96 1"/>
                <a:gd name="f170" fmla="*/ 1245 f96 1"/>
                <a:gd name="f171" fmla="*/ 1176 f95 1"/>
                <a:gd name="f172" fmla="*/ 1254 f96 1"/>
                <a:gd name="f173" fmla="*/ 1552 f96 1"/>
                <a:gd name="f174" fmla="*/ 1008 f95 1"/>
                <a:gd name="f175" fmla="*/ 1544 f96 1"/>
                <a:gd name="f176" fmla="*/ 839 f95 1"/>
                <a:gd name="f177" fmla="*/ 1600 f96 1"/>
                <a:gd name="f178" fmla="*/ 826 f95 1"/>
                <a:gd name="f179" fmla="*/ 1660 f96 1"/>
                <a:gd name="f180" fmla="*/ 727 f95 1"/>
                <a:gd name="f181" fmla="*/ 1608 f96 1"/>
                <a:gd name="f182" fmla="*/ 701 f95 1"/>
                <a:gd name="f183" fmla="*/ 1539 f96 1"/>
                <a:gd name="f184" fmla="*/ 536 f95 1"/>
                <a:gd name="f185" fmla="*/ 1591 f96 1"/>
                <a:gd name="f186" fmla="*/ 493 f95 1"/>
                <a:gd name="f187" fmla="*/ 454 f95 1"/>
                <a:gd name="f188" fmla="*/ 450 f95 1"/>
                <a:gd name="f189" fmla="*/ 1418 f96 1"/>
                <a:gd name="f190" fmla="*/ 337 f95 1"/>
                <a:gd name="f191" fmla="+- f97 0 f1"/>
                <a:gd name="f192" fmla="*/ f100 1 1660"/>
                <a:gd name="f193" fmla="*/ f101 1 1332"/>
                <a:gd name="f194" fmla="*/ f102 1 1660"/>
                <a:gd name="f195" fmla="*/ f103 1 1332"/>
                <a:gd name="f196" fmla="*/ f104 1 1660"/>
                <a:gd name="f197" fmla="*/ f105 1 1332"/>
                <a:gd name="f198" fmla="*/ f106 1 1660"/>
                <a:gd name="f199" fmla="*/ f107 1 1332"/>
                <a:gd name="f200" fmla="*/ f108 1 1660"/>
                <a:gd name="f201" fmla="*/ f109 1 1660"/>
                <a:gd name="f202" fmla="*/ f110 1 1332"/>
                <a:gd name="f203" fmla="*/ f111 1 1660"/>
                <a:gd name="f204" fmla="*/ f112 1 1332"/>
                <a:gd name="f205" fmla="*/ f113 1 1660"/>
                <a:gd name="f206" fmla="*/ f114 1 1332"/>
                <a:gd name="f207" fmla="*/ f115 1 1660"/>
                <a:gd name="f208" fmla="*/ f116 1 1332"/>
                <a:gd name="f209" fmla="*/ f117 1 1660"/>
                <a:gd name="f210" fmla="*/ f118 1 1332"/>
                <a:gd name="f211" fmla="*/ f119 1 1660"/>
                <a:gd name="f212" fmla="*/ f120 1 1332"/>
                <a:gd name="f213" fmla="*/ f121 1 1660"/>
                <a:gd name="f214" fmla="*/ f122 1 1332"/>
                <a:gd name="f215" fmla="*/ f123 1 1660"/>
                <a:gd name="f216" fmla="*/ f124 1 1332"/>
                <a:gd name="f217" fmla="*/ f125 1 1660"/>
                <a:gd name="f218" fmla="*/ f126 1 1332"/>
                <a:gd name="f219" fmla="*/ f127 1 1660"/>
                <a:gd name="f220" fmla="*/ f128 1 1660"/>
                <a:gd name="f221" fmla="*/ f129 1 1660"/>
                <a:gd name="f222" fmla="*/ f130 1 1332"/>
                <a:gd name="f223" fmla="*/ f131 1 1660"/>
                <a:gd name="f224" fmla="*/ f132 1 1332"/>
                <a:gd name="f225" fmla="*/ f133 1 1660"/>
                <a:gd name="f226" fmla="*/ f134 1 1332"/>
                <a:gd name="f227" fmla="*/ f135 1 1660"/>
                <a:gd name="f228" fmla="*/ f136 1 1332"/>
                <a:gd name="f229" fmla="*/ f137 1 1660"/>
                <a:gd name="f230" fmla="*/ f138 1 1332"/>
                <a:gd name="f231" fmla="*/ f139 1 1660"/>
                <a:gd name="f232" fmla="*/ f140 1 1332"/>
                <a:gd name="f233" fmla="*/ f141 1 1660"/>
                <a:gd name="f234" fmla="*/ f142 1 1332"/>
                <a:gd name="f235" fmla="*/ f143 1 1660"/>
                <a:gd name="f236" fmla="*/ f144 1 1332"/>
                <a:gd name="f237" fmla="*/ f145 1 1660"/>
                <a:gd name="f238" fmla="*/ f146 1 1332"/>
                <a:gd name="f239" fmla="*/ f147 1 1660"/>
                <a:gd name="f240" fmla="*/ f148 1 1332"/>
                <a:gd name="f241" fmla="*/ f149 1 1660"/>
                <a:gd name="f242" fmla="*/ f150 1 1332"/>
                <a:gd name="f243" fmla="*/ f151 1 1660"/>
                <a:gd name="f244" fmla="*/ f152 1 1332"/>
                <a:gd name="f245" fmla="*/ f153 1 1660"/>
                <a:gd name="f246" fmla="*/ f154 1 1332"/>
                <a:gd name="f247" fmla="*/ f155 1 1660"/>
                <a:gd name="f248" fmla="*/ f156 1 1332"/>
                <a:gd name="f249" fmla="*/ f157 1 1660"/>
                <a:gd name="f250" fmla="*/ f158 1 1332"/>
                <a:gd name="f251" fmla="*/ f159 1 1660"/>
                <a:gd name="f252" fmla="*/ f160 1 1332"/>
                <a:gd name="f253" fmla="*/ f161 1 1660"/>
                <a:gd name="f254" fmla="*/ f162 1 1332"/>
                <a:gd name="f255" fmla="*/ f163 1 1660"/>
                <a:gd name="f256" fmla="*/ f164 1 1332"/>
                <a:gd name="f257" fmla="*/ f165 1 1660"/>
                <a:gd name="f258" fmla="*/ f166 1 1332"/>
                <a:gd name="f259" fmla="*/ f167 1 1660"/>
                <a:gd name="f260" fmla="*/ f168 1 1332"/>
                <a:gd name="f261" fmla="*/ f169 1 1660"/>
                <a:gd name="f262" fmla="*/ f170 1 1660"/>
                <a:gd name="f263" fmla="*/ f171 1 1332"/>
                <a:gd name="f264" fmla="*/ f172 1 1660"/>
                <a:gd name="f265" fmla="*/ f173 1 1660"/>
                <a:gd name="f266" fmla="*/ f174 1 1332"/>
                <a:gd name="f267" fmla="*/ f175 1 1660"/>
                <a:gd name="f268" fmla="*/ f176 1 1332"/>
                <a:gd name="f269" fmla="*/ f177 1 1660"/>
                <a:gd name="f270" fmla="*/ f178 1 1332"/>
                <a:gd name="f271" fmla="*/ f179 1 1660"/>
                <a:gd name="f272" fmla="*/ f180 1 1332"/>
                <a:gd name="f273" fmla="*/ f181 1 1660"/>
                <a:gd name="f274" fmla="*/ f182 1 1332"/>
                <a:gd name="f275" fmla="*/ f183 1 1660"/>
                <a:gd name="f276" fmla="*/ f184 1 1332"/>
                <a:gd name="f277" fmla="*/ f185 1 1660"/>
                <a:gd name="f278" fmla="*/ f186 1 1332"/>
                <a:gd name="f279" fmla="*/ f187 1 1332"/>
                <a:gd name="f280" fmla="*/ f188 1 1332"/>
                <a:gd name="f281" fmla="*/ f189 1 1660"/>
                <a:gd name="f282" fmla="*/ f190 1 1332"/>
                <a:gd name="f283" fmla="*/ 0 1 f98"/>
                <a:gd name="f284" fmla="*/ f92 1 f98"/>
                <a:gd name="f285" fmla="*/ 0 1 f99"/>
                <a:gd name="f286" fmla="*/ f93 1 f99"/>
                <a:gd name="f287" fmla="*/ f192 1 f98"/>
                <a:gd name="f288" fmla="*/ f193 1 f99"/>
                <a:gd name="f289" fmla="*/ f194 1 f98"/>
                <a:gd name="f290" fmla="*/ f195 1 f99"/>
                <a:gd name="f291" fmla="*/ f196 1 f98"/>
                <a:gd name="f292" fmla="*/ f197 1 f99"/>
                <a:gd name="f293" fmla="*/ f198 1 f98"/>
                <a:gd name="f294" fmla="*/ f199 1 f99"/>
                <a:gd name="f295" fmla="*/ f200 1 f98"/>
                <a:gd name="f296" fmla="*/ f201 1 f98"/>
                <a:gd name="f297" fmla="*/ f202 1 f99"/>
                <a:gd name="f298" fmla="*/ f203 1 f98"/>
                <a:gd name="f299" fmla="*/ f204 1 f99"/>
                <a:gd name="f300" fmla="*/ f205 1 f98"/>
                <a:gd name="f301" fmla="*/ f206 1 f99"/>
                <a:gd name="f302" fmla="*/ f207 1 f98"/>
                <a:gd name="f303" fmla="*/ f208 1 f99"/>
                <a:gd name="f304" fmla="*/ f209 1 f98"/>
                <a:gd name="f305" fmla="*/ f210 1 f99"/>
                <a:gd name="f306" fmla="*/ f211 1 f98"/>
                <a:gd name="f307" fmla="*/ f212 1 f99"/>
                <a:gd name="f308" fmla="*/ f213 1 f98"/>
                <a:gd name="f309" fmla="*/ f214 1 f99"/>
                <a:gd name="f310" fmla="*/ f215 1 f98"/>
                <a:gd name="f311" fmla="*/ f216 1 f99"/>
                <a:gd name="f312" fmla="*/ f217 1 f98"/>
                <a:gd name="f313" fmla="*/ f218 1 f99"/>
                <a:gd name="f314" fmla="*/ f219 1 f98"/>
                <a:gd name="f315" fmla="*/ f220 1 f98"/>
                <a:gd name="f316" fmla="*/ f221 1 f98"/>
                <a:gd name="f317" fmla="*/ f222 1 f99"/>
                <a:gd name="f318" fmla="*/ f223 1 f98"/>
                <a:gd name="f319" fmla="*/ f224 1 f99"/>
                <a:gd name="f320" fmla="*/ f225 1 f98"/>
                <a:gd name="f321" fmla="*/ f226 1 f99"/>
                <a:gd name="f322" fmla="*/ f227 1 f98"/>
                <a:gd name="f323" fmla="*/ f228 1 f99"/>
                <a:gd name="f324" fmla="*/ f229 1 f98"/>
                <a:gd name="f325" fmla="*/ f230 1 f99"/>
                <a:gd name="f326" fmla="*/ f231 1 f98"/>
                <a:gd name="f327" fmla="*/ f232 1 f99"/>
                <a:gd name="f328" fmla="*/ f233 1 f98"/>
                <a:gd name="f329" fmla="*/ f234 1 f99"/>
                <a:gd name="f330" fmla="*/ f235 1 f98"/>
                <a:gd name="f331" fmla="*/ f236 1 f99"/>
                <a:gd name="f332" fmla="*/ f237 1 f98"/>
                <a:gd name="f333" fmla="*/ f238 1 f99"/>
                <a:gd name="f334" fmla="*/ f239 1 f98"/>
                <a:gd name="f335" fmla="*/ f240 1 f99"/>
                <a:gd name="f336" fmla="*/ f241 1 f98"/>
                <a:gd name="f337" fmla="*/ f242 1 f99"/>
                <a:gd name="f338" fmla="*/ f243 1 f98"/>
                <a:gd name="f339" fmla="*/ f244 1 f99"/>
                <a:gd name="f340" fmla="*/ f245 1 f98"/>
                <a:gd name="f341" fmla="*/ f246 1 f99"/>
                <a:gd name="f342" fmla="*/ f247 1 f98"/>
                <a:gd name="f343" fmla="*/ f248 1 f99"/>
                <a:gd name="f344" fmla="*/ f249 1 f98"/>
                <a:gd name="f345" fmla="*/ f250 1 f99"/>
                <a:gd name="f346" fmla="*/ f251 1 f98"/>
                <a:gd name="f347" fmla="*/ f252 1 f99"/>
                <a:gd name="f348" fmla="*/ f253 1 f98"/>
                <a:gd name="f349" fmla="*/ f254 1 f99"/>
                <a:gd name="f350" fmla="*/ f255 1 f98"/>
                <a:gd name="f351" fmla="*/ f256 1 f99"/>
                <a:gd name="f352" fmla="*/ f257 1 f98"/>
                <a:gd name="f353" fmla="*/ f258 1 f99"/>
                <a:gd name="f354" fmla="*/ f259 1 f98"/>
                <a:gd name="f355" fmla="*/ f260 1 f99"/>
                <a:gd name="f356" fmla="*/ f261 1 f98"/>
                <a:gd name="f357" fmla="*/ f262 1 f98"/>
                <a:gd name="f358" fmla="*/ f263 1 f99"/>
                <a:gd name="f359" fmla="*/ f264 1 f98"/>
                <a:gd name="f360" fmla="*/ f265 1 f98"/>
                <a:gd name="f361" fmla="*/ f266 1 f99"/>
                <a:gd name="f362" fmla="*/ f267 1 f98"/>
                <a:gd name="f363" fmla="*/ f268 1 f99"/>
                <a:gd name="f364" fmla="*/ f269 1 f98"/>
                <a:gd name="f365" fmla="*/ f270 1 f99"/>
                <a:gd name="f366" fmla="*/ f271 1 f98"/>
                <a:gd name="f367" fmla="*/ f272 1 f99"/>
                <a:gd name="f368" fmla="*/ f273 1 f98"/>
                <a:gd name="f369" fmla="*/ f274 1 f99"/>
                <a:gd name="f370" fmla="*/ f275 1 f98"/>
                <a:gd name="f371" fmla="*/ f276 1 f99"/>
                <a:gd name="f372" fmla="*/ f277 1 f98"/>
                <a:gd name="f373" fmla="*/ f278 1 f99"/>
                <a:gd name="f374" fmla="*/ f279 1 f99"/>
                <a:gd name="f375" fmla="*/ f280 1 f99"/>
                <a:gd name="f376" fmla="*/ f281 1 f98"/>
                <a:gd name="f377" fmla="*/ f282 1 f99"/>
                <a:gd name="f378" fmla="*/ f283 f89 1"/>
                <a:gd name="f379" fmla="*/ f284 f89 1"/>
                <a:gd name="f380" fmla="*/ f286 f90 1"/>
                <a:gd name="f381" fmla="*/ f285 f90 1"/>
                <a:gd name="f382" fmla="*/ f287 f89 1"/>
                <a:gd name="f383" fmla="*/ f288 f90 1"/>
                <a:gd name="f384" fmla="*/ f289 f89 1"/>
                <a:gd name="f385" fmla="*/ f290 f90 1"/>
                <a:gd name="f386" fmla="*/ f291 f89 1"/>
                <a:gd name="f387" fmla="*/ f292 f90 1"/>
                <a:gd name="f388" fmla="*/ f293 f89 1"/>
                <a:gd name="f389" fmla="*/ f294 f90 1"/>
                <a:gd name="f390" fmla="*/ f295 f89 1"/>
                <a:gd name="f391" fmla="*/ f296 f89 1"/>
                <a:gd name="f392" fmla="*/ f297 f90 1"/>
                <a:gd name="f393" fmla="*/ f298 f89 1"/>
                <a:gd name="f394" fmla="*/ f299 f90 1"/>
                <a:gd name="f395" fmla="*/ f300 f89 1"/>
                <a:gd name="f396" fmla="*/ f301 f90 1"/>
                <a:gd name="f397" fmla="*/ f302 f89 1"/>
                <a:gd name="f398" fmla="*/ f303 f90 1"/>
                <a:gd name="f399" fmla="*/ f304 f89 1"/>
                <a:gd name="f400" fmla="*/ f305 f90 1"/>
                <a:gd name="f401" fmla="*/ f306 f89 1"/>
                <a:gd name="f402" fmla="*/ f307 f90 1"/>
                <a:gd name="f403" fmla="*/ f308 f89 1"/>
                <a:gd name="f404" fmla="*/ f309 f90 1"/>
                <a:gd name="f405" fmla="*/ f310 f89 1"/>
                <a:gd name="f406" fmla="*/ f311 f90 1"/>
                <a:gd name="f407" fmla="*/ f312 f89 1"/>
                <a:gd name="f408" fmla="*/ f313 f90 1"/>
                <a:gd name="f409" fmla="*/ f314 f89 1"/>
                <a:gd name="f410" fmla="*/ f315 f89 1"/>
                <a:gd name="f411" fmla="*/ f316 f89 1"/>
                <a:gd name="f412" fmla="*/ f317 f90 1"/>
                <a:gd name="f413" fmla="*/ f318 f89 1"/>
                <a:gd name="f414" fmla="*/ f319 f90 1"/>
                <a:gd name="f415" fmla="*/ f320 f89 1"/>
                <a:gd name="f416" fmla="*/ f321 f90 1"/>
                <a:gd name="f417" fmla="*/ f322 f89 1"/>
                <a:gd name="f418" fmla="*/ f323 f90 1"/>
                <a:gd name="f419" fmla="*/ f324 f89 1"/>
                <a:gd name="f420" fmla="*/ f325 f90 1"/>
                <a:gd name="f421" fmla="*/ f326 f89 1"/>
                <a:gd name="f422" fmla="*/ f327 f90 1"/>
                <a:gd name="f423" fmla="*/ f328 f89 1"/>
                <a:gd name="f424" fmla="*/ f329 f90 1"/>
                <a:gd name="f425" fmla="*/ f330 f89 1"/>
                <a:gd name="f426" fmla="*/ f331 f90 1"/>
                <a:gd name="f427" fmla="*/ f332 f89 1"/>
                <a:gd name="f428" fmla="*/ f333 f90 1"/>
                <a:gd name="f429" fmla="*/ f334 f89 1"/>
                <a:gd name="f430" fmla="*/ f335 f90 1"/>
                <a:gd name="f431" fmla="*/ f336 f89 1"/>
                <a:gd name="f432" fmla="*/ f337 f90 1"/>
                <a:gd name="f433" fmla="*/ f338 f89 1"/>
                <a:gd name="f434" fmla="*/ f339 f90 1"/>
                <a:gd name="f435" fmla="*/ f340 f89 1"/>
                <a:gd name="f436" fmla="*/ f341 f90 1"/>
                <a:gd name="f437" fmla="*/ f342 f89 1"/>
                <a:gd name="f438" fmla="*/ f343 f90 1"/>
                <a:gd name="f439" fmla="*/ f344 f89 1"/>
                <a:gd name="f440" fmla="*/ f345 f90 1"/>
                <a:gd name="f441" fmla="*/ f346 f89 1"/>
                <a:gd name="f442" fmla="*/ f347 f90 1"/>
                <a:gd name="f443" fmla="*/ f348 f89 1"/>
                <a:gd name="f444" fmla="*/ f349 f90 1"/>
                <a:gd name="f445" fmla="*/ f350 f89 1"/>
                <a:gd name="f446" fmla="*/ f351 f90 1"/>
                <a:gd name="f447" fmla="*/ f352 f89 1"/>
                <a:gd name="f448" fmla="*/ f353 f90 1"/>
                <a:gd name="f449" fmla="*/ f354 f89 1"/>
                <a:gd name="f450" fmla="*/ f355 f90 1"/>
                <a:gd name="f451" fmla="*/ f356 f89 1"/>
                <a:gd name="f452" fmla="*/ f357 f89 1"/>
                <a:gd name="f453" fmla="*/ f358 f90 1"/>
                <a:gd name="f454" fmla="*/ f359 f89 1"/>
                <a:gd name="f455" fmla="*/ f360 f89 1"/>
                <a:gd name="f456" fmla="*/ f361 f90 1"/>
                <a:gd name="f457" fmla="*/ f362 f89 1"/>
                <a:gd name="f458" fmla="*/ f363 f90 1"/>
                <a:gd name="f459" fmla="*/ f364 f89 1"/>
                <a:gd name="f460" fmla="*/ f365 f90 1"/>
                <a:gd name="f461" fmla="*/ f366 f89 1"/>
                <a:gd name="f462" fmla="*/ f367 f90 1"/>
                <a:gd name="f463" fmla="*/ f368 f89 1"/>
                <a:gd name="f464" fmla="*/ f369 f90 1"/>
                <a:gd name="f465" fmla="*/ f370 f89 1"/>
                <a:gd name="f466" fmla="*/ f371 f90 1"/>
                <a:gd name="f467" fmla="*/ f372 f89 1"/>
                <a:gd name="f468" fmla="*/ f373 f90 1"/>
                <a:gd name="f469" fmla="*/ f374 f90 1"/>
                <a:gd name="f470" fmla="*/ f375 f90 1"/>
                <a:gd name="f471" fmla="*/ f376 f89 1"/>
                <a:gd name="f472" fmla="*/ f377 f9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91">
                  <a:pos x="f382" y="f383"/>
                </a:cxn>
                <a:cxn ang="f191">
                  <a:pos x="f384" y="f385"/>
                </a:cxn>
                <a:cxn ang="f191">
                  <a:pos x="f386" y="f387"/>
                </a:cxn>
                <a:cxn ang="f191">
                  <a:pos x="f388" y="f389"/>
                </a:cxn>
                <a:cxn ang="f191">
                  <a:pos x="f390" y="f385"/>
                </a:cxn>
                <a:cxn ang="f191">
                  <a:pos x="f391" y="f392"/>
                </a:cxn>
                <a:cxn ang="f191">
                  <a:pos x="f393" y="f394"/>
                </a:cxn>
                <a:cxn ang="f191">
                  <a:pos x="f395" y="f396"/>
                </a:cxn>
                <a:cxn ang="f191">
                  <a:pos x="f397" y="f398"/>
                </a:cxn>
                <a:cxn ang="f191">
                  <a:pos x="f399" y="f400"/>
                </a:cxn>
                <a:cxn ang="f191">
                  <a:pos x="f401" y="f402"/>
                </a:cxn>
                <a:cxn ang="f191">
                  <a:pos x="f403" y="f404"/>
                </a:cxn>
                <a:cxn ang="f191">
                  <a:pos x="f405" y="f406"/>
                </a:cxn>
                <a:cxn ang="f191">
                  <a:pos x="f407" y="f408"/>
                </a:cxn>
                <a:cxn ang="f191">
                  <a:pos x="f407" y="f408"/>
                </a:cxn>
                <a:cxn ang="f191">
                  <a:pos x="f409" y="f396"/>
                </a:cxn>
                <a:cxn ang="f191">
                  <a:pos x="f410" y="f396"/>
                </a:cxn>
                <a:cxn ang="f191">
                  <a:pos x="f411" y="f412"/>
                </a:cxn>
                <a:cxn ang="f191">
                  <a:pos x="f413" y="f414"/>
                </a:cxn>
                <a:cxn ang="f191">
                  <a:pos x="f413" y="f414"/>
                </a:cxn>
                <a:cxn ang="f191">
                  <a:pos x="f413" y="f414"/>
                </a:cxn>
                <a:cxn ang="f191">
                  <a:pos x="f415" y="f416"/>
                </a:cxn>
                <a:cxn ang="f191">
                  <a:pos x="f417" y="f418"/>
                </a:cxn>
                <a:cxn ang="f191">
                  <a:pos x="f419" y="f420"/>
                </a:cxn>
                <a:cxn ang="f191">
                  <a:pos x="f421" y="f422"/>
                </a:cxn>
                <a:cxn ang="f191">
                  <a:pos x="f423" y="f424"/>
                </a:cxn>
                <a:cxn ang="f191">
                  <a:pos x="f425" y="f426"/>
                </a:cxn>
                <a:cxn ang="f191">
                  <a:pos x="f427" y="f428"/>
                </a:cxn>
                <a:cxn ang="f191">
                  <a:pos x="f429" y="f430"/>
                </a:cxn>
                <a:cxn ang="f191">
                  <a:pos x="f431" y="f432"/>
                </a:cxn>
                <a:cxn ang="f191">
                  <a:pos x="f433" y="f434"/>
                </a:cxn>
                <a:cxn ang="f191">
                  <a:pos x="f435" y="f436"/>
                </a:cxn>
                <a:cxn ang="f191">
                  <a:pos x="f437" y="f438"/>
                </a:cxn>
                <a:cxn ang="f191">
                  <a:pos x="f439" y="f440"/>
                </a:cxn>
                <a:cxn ang="f191">
                  <a:pos x="f441" y="f442"/>
                </a:cxn>
                <a:cxn ang="f191">
                  <a:pos x="f443" y="f444"/>
                </a:cxn>
                <a:cxn ang="f191">
                  <a:pos x="f445" y="f446"/>
                </a:cxn>
                <a:cxn ang="f191">
                  <a:pos x="f447" y="f448"/>
                </a:cxn>
                <a:cxn ang="f191">
                  <a:pos x="f449" y="f450"/>
                </a:cxn>
                <a:cxn ang="f191">
                  <a:pos x="f451" y="f450"/>
                </a:cxn>
                <a:cxn ang="f191">
                  <a:pos x="f452" y="f453"/>
                </a:cxn>
                <a:cxn ang="f191">
                  <a:pos x="f454" y="f432"/>
                </a:cxn>
                <a:cxn ang="f191">
                  <a:pos x="f455" y="f456"/>
                </a:cxn>
                <a:cxn ang="f191">
                  <a:pos x="f457" y="f458"/>
                </a:cxn>
                <a:cxn ang="f191">
                  <a:pos x="f459" y="f460"/>
                </a:cxn>
                <a:cxn ang="f191">
                  <a:pos x="f461" y="f462"/>
                </a:cxn>
                <a:cxn ang="f191">
                  <a:pos x="f463" y="f464"/>
                </a:cxn>
                <a:cxn ang="f191">
                  <a:pos x="f465" y="f466"/>
                </a:cxn>
                <a:cxn ang="f191">
                  <a:pos x="f467" y="f468"/>
                </a:cxn>
                <a:cxn ang="f191">
                  <a:pos x="f459" y="f469"/>
                </a:cxn>
                <a:cxn ang="f191">
                  <a:pos x="f459" y="f470"/>
                </a:cxn>
                <a:cxn ang="f191">
                  <a:pos x="f471" y="f472"/>
                </a:cxn>
                <a:cxn ang="f191">
                  <a:pos x="f382" y="f383"/>
                </a:cxn>
              </a:cxnLst>
              <a:rect l="f378" t="f381" r="f379" b="f380"/>
              <a:pathLst>
                <a:path w="1660" h="1332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1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11" y="f5"/>
                  </a:lnTo>
                  <a:lnTo>
                    <a:pt x="f33" y="f22"/>
                  </a:lnTo>
                  <a:lnTo>
                    <a:pt x="f34" y="f22"/>
                  </a:lnTo>
                  <a:lnTo>
                    <a:pt x="f5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17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67" y="f12"/>
                  </a:lnTo>
                  <a:lnTo>
                    <a:pt x="f68" y="f7"/>
                  </a:lnTo>
                  <a:lnTo>
                    <a:pt x="f69" y="f70"/>
                  </a:lnTo>
                  <a:lnTo>
                    <a:pt x="f71" y="f70"/>
                  </a:lnTo>
                  <a:lnTo>
                    <a:pt x="f72" y="f71"/>
                  </a:lnTo>
                  <a:lnTo>
                    <a:pt x="f73" y="f17"/>
                  </a:lnTo>
                  <a:lnTo>
                    <a:pt x="f74" y="f75"/>
                  </a:lnTo>
                  <a:lnTo>
                    <a:pt x="f76" y="f63"/>
                  </a:lnTo>
                  <a:lnTo>
                    <a:pt x="f77" y="f65"/>
                  </a:lnTo>
                  <a:lnTo>
                    <a:pt x="f6" y="f78"/>
                  </a:lnTo>
                  <a:lnTo>
                    <a:pt x="f79" y="f80"/>
                  </a:lnTo>
                  <a:lnTo>
                    <a:pt x="f81" y="f82"/>
                  </a:lnTo>
                  <a:lnTo>
                    <a:pt x="f83" y="f84"/>
                  </a:lnTo>
                  <a:lnTo>
                    <a:pt x="f77" y="f85"/>
                  </a:lnTo>
                  <a:lnTo>
                    <a:pt x="f77" y="f86"/>
                  </a:lnTo>
                  <a:lnTo>
                    <a:pt x="f87" y="f29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7" name="Freeform 89">
              <a:extLst>
                <a:ext uri="{FF2B5EF4-FFF2-40B4-BE49-F238E27FC236}">
                  <a16:creationId xmlns:a16="http://schemas.microsoft.com/office/drawing/2014/main" id="{99038C1C-E102-4749-A2F8-F134CF8AAA71}"/>
                </a:ext>
              </a:extLst>
            </p:cNvPr>
            <p:cNvSpPr/>
            <p:nvPr/>
          </p:nvSpPr>
          <p:spPr>
            <a:xfrm>
              <a:off x="8454908" y="4130207"/>
              <a:ext cx="633889" cy="37124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959"/>
                <a:gd name="f7" fmla="val 1733"/>
                <a:gd name="f8" fmla="val 986"/>
                <a:gd name="f9" fmla="val 216"/>
                <a:gd name="f10" fmla="val 922"/>
                <a:gd name="f11" fmla="val 224"/>
                <a:gd name="f12" fmla="val 826"/>
                <a:gd name="f13" fmla="val 164"/>
                <a:gd name="f14" fmla="val 774"/>
                <a:gd name="f15" fmla="val 181"/>
                <a:gd name="f16" fmla="val 762"/>
                <a:gd name="f17" fmla="val 246"/>
                <a:gd name="f18" fmla="val 718"/>
                <a:gd name="f19" fmla="val 190"/>
                <a:gd name="f20" fmla="val 688"/>
                <a:gd name="f21" fmla="val 255"/>
                <a:gd name="f22" fmla="val 684"/>
                <a:gd name="f23" fmla="val 129"/>
                <a:gd name="f24" fmla="val 403"/>
                <a:gd name="f25" fmla="val 211"/>
                <a:gd name="f26" fmla="val 377"/>
                <a:gd name="f27" fmla="val 178"/>
                <a:gd name="f28" fmla="val 268"/>
                <a:gd name="f29" fmla="val 230"/>
                <a:gd name="f30" fmla="val 294"/>
                <a:gd name="f31" fmla="val 65"/>
                <a:gd name="f32" fmla="val 276"/>
                <a:gd name="f33" fmla="val 31"/>
                <a:gd name="f34" fmla="val 324"/>
                <a:gd name="f35" fmla="val 501"/>
                <a:gd name="f36" fmla="val 35"/>
                <a:gd name="f37" fmla="val 544"/>
                <a:gd name="f38" fmla="val 91"/>
                <a:gd name="f39" fmla="val 523"/>
                <a:gd name="f40" fmla="val 143"/>
                <a:gd name="f41" fmla="val 475"/>
                <a:gd name="f42" fmla="val 307"/>
                <a:gd name="f43" fmla="val 510"/>
                <a:gd name="f44" fmla="val 575"/>
                <a:gd name="f45" fmla="val 411"/>
                <a:gd name="f46" fmla="val 601"/>
                <a:gd name="f47" fmla="val 459"/>
                <a:gd name="f48" fmla="val 627"/>
                <a:gd name="f49" fmla="val 398"/>
                <a:gd name="f50" fmla="val 640"/>
                <a:gd name="f51" fmla="val 519"/>
                <a:gd name="f52" fmla="val 691"/>
                <a:gd name="f53" fmla="val 407"/>
                <a:gd name="f54" fmla="val 661"/>
                <a:gd name="f55" fmla="val 381"/>
                <a:gd name="f56" fmla="val 614"/>
                <a:gd name="f57" fmla="val 635"/>
                <a:gd name="f58" fmla="val 195"/>
                <a:gd name="f59" fmla="val 160"/>
                <a:gd name="f60" fmla="val 566"/>
                <a:gd name="f61" fmla="val 130"/>
                <a:gd name="f62" fmla="val 739"/>
                <a:gd name="f63" fmla="val 212"/>
                <a:gd name="f64" fmla="val 683"/>
                <a:gd name="f65" fmla="val 264"/>
                <a:gd name="f66" fmla="val 372"/>
                <a:gd name="f67" fmla="val 752"/>
                <a:gd name="f68" fmla="val 390"/>
                <a:gd name="f69" fmla="val 812"/>
                <a:gd name="f70" fmla="val 359"/>
                <a:gd name="f71" fmla="val 860"/>
                <a:gd name="f72" fmla="val 312"/>
                <a:gd name="f73" fmla="val 838"/>
                <a:gd name="f74" fmla="val 908"/>
                <a:gd name="f75" fmla="val 221"/>
                <a:gd name="f76" fmla="val 977"/>
                <a:gd name="f77" fmla="val 1098"/>
                <a:gd name="f78" fmla="val 273"/>
                <a:gd name="f79" fmla="val 1206"/>
                <a:gd name="f80" fmla="val 1219"/>
                <a:gd name="f81" fmla="val 485"/>
                <a:gd name="f82" fmla="val 1137"/>
                <a:gd name="f83" fmla="val 1128"/>
                <a:gd name="f84" fmla="val 472"/>
                <a:gd name="f85" fmla="val 1072"/>
                <a:gd name="f86" fmla="val 489"/>
                <a:gd name="f87" fmla="val 1068"/>
                <a:gd name="f88" fmla="val 498"/>
                <a:gd name="f89" fmla="val 1011"/>
                <a:gd name="f90" fmla="val 524"/>
                <a:gd name="f91" fmla="val 1063"/>
                <a:gd name="f92" fmla="val 541"/>
                <a:gd name="f93" fmla="val 1167"/>
                <a:gd name="f94" fmla="val 632"/>
                <a:gd name="f95" fmla="val 1132"/>
                <a:gd name="f96" fmla="val 723"/>
                <a:gd name="f97" fmla="val 1249"/>
                <a:gd name="f98" fmla="val 779"/>
                <a:gd name="f99" fmla="val 1236"/>
                <a:gd name="f100" fmla="val 1184"/>
                <a:gd name="f101" fmla="val 787"/>
                <a:gd name="f102" fmla="val 835"/>
                <a:gd name="f103" fmla="val 1275"/>
                <a:gd name="f104" fmla="val 878"/>
                <a:gd name="f105" fmla="val 1288"/>
                <a:gd name="f106" fmla="val 952"/>
                <a:gd name="f107" fmla="val 1258"/>
                <a:gd name="f108" fmla="val 956"/>
                <a:gd name="f109" fmla="val 1197"/>
                <a:gd name="f110" fmla="val 973"/>
                <a:gd name="f111" fmla="val 1349"/>
                <a:gd name="f112" fmla="val 1021"/>
                <a:gd name="f113" fmla="val 1379"/>
                <a:gd name="f114" fmla="val 1073"/>
                <a:gd name="f115" fmla="val 1353"/>
                <a:gd name="f116" fmla="val 1064"/>
                <a:gd name="f117" fmla="val 1077"/>
                <a:gd name="f118" fmla="val 1297"/>
                <a:gd name="f119" fmla="val 1133"/>
                <a:gd name="f120" fmla="val 1305"/>
                <a:gd name="f121" fmla="val 1090"/>
                <a:gd name="f122" fmla="val 1120"/>
                <a:gd name="f123" fmla="val 1401"/>
                <a:gd name="f124" fmla="val 1190"/>
                <a:gd name="f125" fmla="val 1431"/>
                <a:gd name="f126" fmla="val 1242"/>
                <a:gd name="f127" fmla="val 1409"/>
                <a:gd name="f128" fmla="val 1198"/>
                <a:gd name="f129" fmla="val 1203"/>
                <a:gd name="f130" fmla="val 1487"/>
                <a:gd name="f131" fmla="val 1539"/>
                <a:gd name="f132" fmla="val 1233"/>
                <a:gd name="f133" fmla="val 1599"/>
                <a:gd name="f134" fmla="val 1246"/>
                <a:gd name="f135" fmla="val 1298"/>
                <a:gd name="f136" fmla="val 1556"/>
                <a:gd name="f137" fmla="val 1363"/>
                <a:gd name="f138" fmla="val 1406"/>
                <a:gd name="f139" fmla="val 1573"/>
                <a:gd name="f140" fmla="val 1384"/>
                <a:gd name="f141" fmla="val 1461"/>
                <a:gd name="f142" fmla="val 1445"/>
                <a:gd name="f143" fmla="val 1475"/>
                <a:gd name="f144" fmla="val 1509"/>
                <a:gd name="f145" fmla="val 1544"/>
                <a:gd name="f146" fmla="val 1522"/>
                <a:gd name="f147" fmla="val 1588"/>
                <a:gd name="f148" fmla="val 1565"/>
                <a:gd name="f149" fmla="val 1612"/>
                <a:gd name="f150" fmla="val 1428"/>
                <a:gd name="f151" fmla="val 1518"/>
                <a:gd name="f152" fmla="val 1669"/>
                <a:gd name="f153" fmla="val 1761"/>
                <a:gd name="f154" fmla="val 1651"/>
                <a:gd name="f155" fmla="val 1812"/>
                <a:gd name="f156" fmla="val 1682"/>
                <a:gd name="f157" fmla="val 1752"/>
                <a:gd name="f158" fmla="val 1686"/>
                <a:gd name="f159" fmla="val 1782"/>
                <a:gd name="f160" fmla="val 1729"/>
                <a:gd name="f161" fmla="val 2072"/>
                <a:gd name="f162" fmla="val 1647"/>
                <a:gd name="f163" fmla="val 2081"/>
                <a:gd name="f164" fmla="val 1530"/>
                <a:gd name="f165" fmla="val 2180"/>
                <a:gd name="f166" fmla="val 1465"/>
                <a:gd name="f167" fmla="val 2435"/>
                <a:gd name="f168" fmla="val 1457"/>
                <a:gd name="f169" fmla="val 2470"/>
                <a:gd name="f170" fmla="val 2643"/>
                <a:gd name="f171" fmla="val 1327"/>
                <a:gd name="f172" fmla="val 2777"/>
                <a:gd name="f173" fmla="val 1392"/>
                <a:gd name="f174" fmla="val 2781"/>
                <a:gd name="f175" fmla="val 2855"/>
                <a:gd name="f176" fmla="val 1141"/>
                <a:gd name="f177" fmla="val 2924"/>
                <a:gd name="f178" fmla="val 804"/>
                <a:gd name="f179" fmla="val 2954"/>
                <a:gd name="f180" fmla="val 761"/>
                <a:gd name="f181" fmla="val 527"/>
                <a:gd name="f182" fmla="val 2846"/>
                <a:gd name="f183" fmla="val 480"/>
                <a:gd name="f184" fmla="val 2712"/>
                <a:gd name="f185" fmla="val 2660"/>
                <a:gd name="f186" fmla="val 553"/>
                <a:gd name="f187" fmla="val 2565"/>
                <a:gd name="f188" fmla="val 371"/>
                <a:gd name="f189" fmla="val 367"/>
                <a:gd name="f190" fmla="val 2353"/>
                <a:gd name="f191" fmla="val 2357"/>
                <a:gd name="f192" fmla="val 259"/>
                <a:gd name="f193" fmla="val 2297"/>
                <a:gd name="f194" fmla="val 2219"/>
                <a:gd name="f195" fmla="val 345"/>
                <a:gd name="f196" fmla="val 2267"/>
                <a:gd name="f197" fmla="val 458"/>
                <a:gd name="f198" fmla="val 2223"/>
                <a:gd name="f199" fmla="val 423"/>
                <a:gd name="f200" fmla="val 2189"/>
                <a:gd name="f201" fmla="val 337"/>
                <a:gd name="f202" fmla="val 2132"/>
                <a:gd name="f203" fmla="val 2055"/>
                <a:gd name="f204" fmla="val 380"/>
                <a:gd name="f205" fmla="val 2037"/>
                <a:gd name="f206" fmla="val 320"/>
                <a:gd name="f207" fmla="val 1977"/>
                <a:gd name="f208" fmla="val 1955"/>
                <a:gd name="f209" fmla="val 1886"/>
                <a:gd name="f210" fmla="val 302"/>
                <a:gd name="f211" fmla="val 1678"/>
                <a:gd name="f212" fmla="val 1661"/>
                <a:gd name="f213" fmla="val 402"/>
                <a:gd name="f214" fmla="val 1583"/>
                <a:gd name="f215" fmla="val 350"/>
                <a:gd name="f216" fmla="val 1579"/>
                <a:gd name="f217" fmla="val 289"/>
                <a:gd name="f218" fmla="val 1492"/>
                <a:gd name="f219" fmla="val 138"/>
                <a:gd name="f220" fmla="val 1436"/>
                <a:gd name="f221" fmla="val 1449"/>
                <a:gd name="f222" fmla="val 69"/>
                <a:gd name="f223" fmla="val 1389"/>
                <a:gd name="f224" fmla="val 77"/>
                <a:gd name="f225" fmla="val 1354"/>
                <a:gd name="f226" fmla="val 1380"/>
                <a:gd name="f227" fmla="val 8"/>
                <a:gd name="f228" fmla="val 1293"/>
                <a:gd name="f229" fmla="val 1280"/>
                <a:gd name="f230" fmla="val 1107"/>
                <a:gd name="f231" fmla="val 73"/>
                <a:gd name="f232" fmla="val 26"/>
                <a:gd name="f233" fmla="val 991"/>
                <a:gd name="f234" fmla="val 95"/>
                <a:gd name="f235" fmla="+- 0 0 -90"/>
                <a:gd name="f236" fmla="*/ f3 1 2959"/>
                <a:gd name="f237" fmla="*/ f4 1 1733"/>
                <a:gd name="f238" fmla="val f5"/>
                <a:gd name="f239" fmla="val f6"/>
                <a:gd name="f240" fmla="val f7"/>
                <a:gd name="f241" fmla="*/ f235 f0 1"/>
                <a:gd name="f242" fmla="+- f240 0 f238"/>
                <a:gd name="f243" fmla="+- f239 0 f238"/>
                <a:gd name="f244" fmla="*/ f241 1 f2"/>
                <a:gd name="f245" fmla="*/ f243 1 2959"/>
                <a:gd name="f246" fmla="*/ f242 1 1733"/>
                <a:gd name="f247" fmla="*/ 826 f243 1"/>
                <a:gd name="f248" fmla="*/ 164 f242 1"/>
                <a:gd name="f249" fmla="*/ 718 f243 1"/>
                <a:gd name="f250" fmla="*/ 190 f242 1"/>
                <a:gd name="f251" fmla="*/ 403 f243 1"/>
                <a:gd name="f252" fmla="*/ 211 f242 1"/>
                <a:gd name="f253" fmla="*/ 230 f243 1"/>
                <a:gd name="f254" fmla="*/ 294 f242 1"/>
                <a:gd name="f255" fmla="*/ 0 f243 1"/>
                <a:gd name="f256" fmla="*/ 501 f242 1"/>
                <a:gd name="f257" fmla="*/ 143 f243 1"/>
                <a:gd name="f258" fmla="*/ 544 f242 1"/>
                <a:gd name="f259" fmla="*/ 294 f243 1"/>
                <a:gd name="f260" fmla="*/ 575 f242 1"/>
                <a:gd name="f261" fmla="*/ 459 f243 1"/>
                <a:gd name="f262" fmla="*/ 627 f242 1"/>
                <a:gd name="f263" fmla="*/ 407 f243 1"/>
                <a:gd name="f264" fmla="*/ 661 f242 1"/>
                <a:gd name="f265" fmla="*/ 195 f243 1"/>
                <a:gd name="f266" fmla="*/ 614 f242 1"/>
                <a:gd name="f267" fmla="*/ 178 f243 1"/>
                <a:gd name="f268" fmla="*/ 739 f242 1"/>
                <a:gd name="f269" fmla="*/ 372 f243 1"/>
                <a:gd name="f270" fmla="*/ 752 f242 1"/>
                <a:gd name="f271" fmla="*/ 312 f243 1"/>
                <a:gd name="f272" fmla="*/ 838 f242 1"/>
                <a:gd name="f273" fmla="*/ 221 f243 1"/>
                <a:gd name="f274" fmla="*/ 977 f242 1"/>
                <a:gd name="f275" fmla="*/ 411 f243 1"/>
                <a:gd name="f276" fmla="*/ 1219 f242 1"/>
                <a:gd name="f277" fmla="*/ 472 f243 1"/>
                <a:gd name="f278" fmla="*/ 1072 f242 1"/>
                <a:gd name="f279" fmla="*/ 524 f243 1"/>
                <a:gd name="f280" fmla="*/ 1063 f242 1"/>
                <a:gd name="f281" fmla="*/ 541 f243 1"/>
                <a:gd name="f282" fmla="*/ 1167 f242 1"/>
                <a:gd name="f283" fmla="*/ 779 f243 1"/>
                <a:gd name="f284" fmla="*/ 1236 f242 1"/>
                <a:gd name="f285" fmla="*/ 787 f243 1"/>
                <a:gd name="f286" fmla="*/ 878 f243 1"/>
                <a:gd name="f287" fmla="*/ 1288 f242 1"/>
                <a:gd name="f288" fmla="*/ 973 f243 1"/>
                <a:gd name="f289" fmla="*/ 1349 f242 1"/>
                <a:gd name="f290" fmla="*/ 1064 f243 1"/>
                <a:gd name="f291" fmla="*/ 1090 f243 1"/>
                <a:gd name="f292" fmla="*/ 1242 f243 1"/>
                <a:gd name="f293" fmla="*/ 1409 f242 1"/>
                <a:gd name="f294" fmla="*/ 1539 f242 1"/>
                <a:gd name="f295" fmla="*/ 1298 f243 1"/>
                <a:gd name="f296" fmla="*/ 1556 f242 1"/>
                <a:gd name="f297" fmla="*/ 1384 f243 1"/>
                <a:gd name="f298" fmla="*/ 1461 f242 1"/>
                <a:gd name="f299" fmla="*/ 1544 f243 1"/>
                <a:gd name="f300" fmla="*/ 1522 f242 1"/>
                <a:gd name="f301" fmla="*/ 1428 f243 1"/>
                <a:gd name="f302" fmla="*/ 1599 f242 1"/>
                <a:gd name="f303" fmla="*/ 1812 f243 1"/>
                <a:gd name="f304" fmla="*/ 1682 f242 1"/>
                <a:gd name="f305" fmla="*/ 1782 f243 1"/>
                <a:gd name="f306" fmla="*/ 1733 f242 1"/>
                <a:gd name="f307" fmla="*/ 2180 f243 1"/>
                <a:gd name="f308" fmla="*/ 1465 f242 1"/>
                <a:gd name="f309" fmla="*/ 2643 f243 1"/>
                <a:gd name="f310" fmla="*/ 1327 f242 1"/>
                <a:gd name="f311" fmla="*/ 2855 f243 1"/>
                <a:gd name="f312" fmla="*/ 1184 f242 1"/>
                <a:gd name="f313" fmla="*/ 2954 f243 1"/>
                <a:gd name="f314" fmla="*/ 761 f242 1"/>
                <a:gd name="f315" fmla="*/ 2846 f243 1"/>
                <a:gd name="f316" fmla="*/ 480 f242 1"/>
                <a:gd name="f317" fmla="*/ 2565 f243 1"/>
                <a:gd name="f318" fmla="*/ 371 f242 1"/>
                <a:gd name="f319" fmla="*/ 2357 f243 1"/>
                <a:gd name="f320" fmla="*/ 259 f242 1"/>
                <a:gd name="f321" fmla="*/ 2267 f243 1"/>
                <a:gd name="f322" fmla="*/ 458 f242 1"/>
                <a:gd name="f323" fmla="*/ 2132 f243 1"/>
                <a:gd name="f324" fmla="*/ 337 f242 1"/>
                <a:gd name="f325" fmla="*/ 2037 f243 1"/>
                <a:gd name="f326" fmla="*/ 320 f242 1"/>
                <a:gd name="f327" fmla="*/ 1886 f243 1"/>
                <a:gd name="f328" fmla="*/ 302 f242 1"/>
                <a:gd name="f329" fmla="*/ 1583 f243 1"/>
                <a:gd name="f330" fmla="*/ 350 f242 1"/>
                <a:gd name="f331" fmla="*/ 1436 f243 1"/>
                <a:gd name="f332" fmla="*/ 129 f242 1"/>
                <a:gd name="f333" fmla="*/ 1354 f243 1"/>
                <a:gd name="f334" fmla="*/ 138 f242 1"/>
                <a:gd name="f335" fmla="*/ 1280 f243 1"/>
                <a:gd name="f336" fmla="*/ 0 f242 1"/>
                <a:gd name="f337" fmla="*/ 991 f243 1"/>
                <a:gd name="f338" fmla="*/ 95 f242 1"/>
                <a:gd name="f339" fmla="+- f244 0 f1"/>
                <a:gd name="f340" fmla="*/ f247 1 2959"/>
                <a:gd name="f341" fmla="*/ f248 1 1733"/>
                <a:gd name="f342" fmla="*/ f249 1 2959"/>
                <a:gd name="f343" fmla="*/ f250 1 1733"/>
                <a:gd name="f344" fmla="*/ f251 1 2959"/>
                <a:gd name="f345" fmla="*/ f252 1 1733"/>
                <a:gd name="f346" fmla="*/ f253 1 2959"/>
                <a:gd name="f347" fmla="*/ f254 1 1733"/>
                <a:gd name="f348" fmla="*/ f255 1 2959"/>
                <a:gd name="f349" fmla="*/ f256 1 1733"/>
                <a:gd name="f350" fmla="*/ f257 1 2959"/>
                <a:gd name="f351" fmla="*/ f258 1 1733"/>
                <a:gd name="f352" fmla="*/ f259 1 2959"/>
                <a:gd name="f353" fmla="*/ f260 1 1733"/>
                <a:gd name="f354" fmla="*/ f261 1 2959"/>
                <a:gd name="f355" fmla="*/ f262 1 1733"/>
                <a:gd name="f356" fmla="*/ f263 1 2959"/>
                <a:gd name="f357" fmla="*/ f264 1 1733"/>
                <a:gd name="f358" fmla="*/ f265 1 2959"/>
                <a:gd name="f359" fmla="*/ f266 1 1733"/>
                <a:gd name="f360" fmla="*/ f267 1 2959"/>
                <a:gd name="f361" fmla="*/ f268 1 1733"/>
                <a:gd name="f362" fmla="*/ f269 1 2959"/>
                <a:gd name="f363" fmla="*/ f270 1 1733"/>
                <a:gd name="f364" fmla="*/ f271 1 2959"/>
                <a:gd name="f365" fmla="*/ f272 1 1733"/>
                <a:gd name="f366" fmla="*/ f273 1 2959"/>
                <a:gd name="f367" fmla="*/ f274 1 1733"/>
                <a:gd name="f368" fmla="*/ f275 1 2959"/>
                <a:gd name="f369" fmla="*/ f276 1 1733"/>
                <a:gd name="f370" fmla="*/ f277 1 2959"/>
                <a:gd name="f371" fmla="*/ f278 1 1733"/>
                <a:gd name="f372" fmla="*/ f279 1 2959"/>
                <a:gd name="f373" fmla="*/ f280 1 1733"/>
                <a:gd name="f374" fmla="*/ f281 1 2959"/>
                <a:gd name="f375" fmla="*/ f282 1 1733"/>
                <a:gd name="f376" fmla="*/ f283 1 2959"/>
                <a:gd name="f377" fmla="*/ f284 1 1733"/>
                <a:gd name="f378" fmla="*/ f285 1 2959"/>
                <a:gd name="f379" fmla="*/ f286 1 2959"/>
                <a:gd name="f380" fmla="*/ f287 1 1733"/>
                <a:gd name="f381" fmla="*/ f288 1 2959"/>
                <a:gd name="f382" fmla="*/ f289 1 1733"/>
                <a:gd name="f383" fmla="*/ f290 1 2959"/>
                <a:gd name="f384" fmla="*/ f291 1 2959"/>
                <a:gd name="f385" fmla="*/ f292 1 2959"/>
                <a:gd name="f386" fmla="*/ f293 1 1733"/>
                <a:gd name="f387" fmla="*/ f294 1 1733"/>
                <a:gd name="f388" fmla="*/ f295 1 2959"/>
                <a:gd name="f389" fmla="*/ f296 1 1733"/>
                <a:gd name="f390" fmla="*/ f297 1 2959"/>
                <a:gd name="f391" fmla="*/ f298 1 1733"/>
                <a:gd name="f392" fmla="*/ f299 1 2959"/>
                <a:gd name="f393" fmla="*/ f300 1 1733"/>
                <a:gd name="f394" fmla="*/ f301 1 2959"/>
                <a:gd name="f395" fmla="*/ f302 1 1733"/>
                <a:gd name="f396" fmla="*/ f303 1 2959"/>
                <a:gd name="f397" fmla="*/ f304 1 1733"/>
                <a:gd name="f398" fmla="*/ f305 1 2959"/>
                <a:gd name="f399" fmla="*/ f306 1 1733"/>
                <a:gd name="f400" fmla="*/ f307 1 2959"/>
                <a:gd name="f401" fmla="*/ f308 1 1733"/>
                <a:gd name="f402" fmla="*/ f309 1 2959"/>
                <a:gd name="f403" fmla="*/ f310 1 1733"/>
                <a:gd name="f404" fmla="*/ f311 1 2959"/>
                <a:gd name="f405" fmla="*/ f312 1 1733"/>
                <a:gd name="f406" fmla="*/ f313 1 2959"/>
                <a:gd name="f407" fmla="*/ f314 1 1733"/>
                <a:gd name="f408" fmla="*/ f315 1 2959"/>
                <a:gd name="f409" fmla="*/ f316 1 1733"/>
                <a:gd name="f410" fmla="*/ f317 1 2959"/>
                <a:gd name="f411" fmla="*/ f318 1 1733"/>
                <a:gd name="f412" fmla="*/ f319 1 2959"/>
                <a:gd name="f413" fmla="*/ f320 1 1733"/>
                <a:gd name="f414" fmla="*/ f321 1 2959"/>
                <a:gd name="f415" fmla="*/ f322 1 1733"/>
                <a:gd name="f416" fmla="*/ f323 1 2959"/>
                <a:gd name="f417" fmla="*/ f324 1 1733"/>
                <a:gd name="f418" fmla="*/ f325 1 2959"/>
                <a:gd name="f419" fmla="*/ f326 1 1733"/>
                <a:gd name="f420" fmla="*/ f327 1 2959"/>
                <a:gd name="f421" fmla="*/ f328 1 1733"/>
                <a:gd name="f422" fmla="*/ f329 1 2959"/>
                <a:gd name="f423" fmla="*/ f330 1 1733"/>
                <a:gd name="f424" fmla="*/ f331 1 2959"/>
                <a:gd name="f425" fmla="*/ f332 1 1733"/>
                <a:gd name="f426" fmla="*/ f333 1 2959"/>
                <a:gd name="f427" fmla="*/ f334 1 1733"/>
                <a:gd name="f428" fmla="*/ f335 1 2959"/>
                <a:gd name="f429" fmla="*/ f336 1 1733"/>
                <a:gd name="f430" fmla="*/ f337 1 2959"/>
                <a:gd name="f431" fmla="*/ f338 1 1733"/>
                <a:gd name="f432" fmla="*/ 0 1 f245"/>
                <a:gd name="f433" fmla="*/ f239 1 f245"/>
                <a:gd name="f434" fmla="*/ 0 1 f246"/>
                <a:gd name="f435" fmla="*/ f240 1 f246"/>
                <a:gd name="f436" fmla="*/ f340 1 f245"/>
                <a:gd name="f437" fmla="*/ f341 1 f246"/>
                <a:gd name="f438" fmla="*/ f342 1 f245"/>
                <a:gd name="f439" fmla="*/ f343 1 f246"/>
                <a:gd name="f440" fmla="*/ f344 1 f245"/>
                <a:gd name="f441" fmla="*/ f345 1 f246"/>
                <a:gd name="f442" fmla="*/ f346 1 f245"/>
                <a:gd name="f443" fmla="*/ f347 1 f246"/>
                <a:gd name="f444" fmla="*/ f348 1 f245"/>
                <a:gd name="f445" fmla="*/ f349 1 f246"/>
                <a:gd name="f446" fmla="*/ f350 1 f245"/>
                <a:gd name="f447" fmla="*/ f351 1 f246"/>
                <a:gd name="f448" fmla="*/ f352 1 f245"/>
                <a:gd name="f449" fmla="*/ f353 1 f246"/>
                <a:gd name="f450" fmla="*/ f354 1 f245"/>
                <a:gd name="f451" fmla="*/ f355 1 f246"/>
                <a:gd name="f452" fmla="*/ f356 1 f245"/>
                <a:gd name="f453" fmla="*/ f357 1 f246"/>
                <a:gd name="f454" fmla="*/ f358 1 f245"/>
                <a:gd name="f455" fmla="*/ f359 1 f246"/>
                <a:gd name="f456" fmla="*/ f360 1 f245"/>
                <a:gd name="f457" fmla="*/ f361 1 f246"/>
                <a:gd name="f458" fmla="*/ f362 1 f245"/>
                <a:gd name="f459" fmla="*/ f363 1 f246"/>
                <a:gd name="f460" fmla="*/ f364 1 f245"/>
                <a:gd name="f461" fmla="*/ f365 1 f246"/>
                <a:gd name="f462" fmla="*/ f366 1 f245"/>
                <a:gd name="f463" fmla="*/ f367 1 f246"/>
                <a:gd name="f464" fmla="*/ f368 1 f245"/>
                <a:gd name="f465" fmla="*/ f369 1 f246"/>
                <a:gd name="f466" fmla="*/ f370 1 f245"/>
                <a:gd name="f467" fmla="*/ f371 1 f246"/>
                <a:gd name="f468" fmla="*/ f372 1 f245"/>
                <a:gd name="f469" fmla="*/ f373 1 f246"/>
                <a:gd name="f470" fmla="*/ f374 1 f245"/>
                <a:gd name="f471" fmla="*/ f375 1 f246"/>
                <a:gd name="f472" fmla="*/ f376 1 f245"/>
                <a:gd name="f473" fmla="*/ f377 1 f246"/>
                <a:gd name="f474" fmla="*/ f378 1 f245"/>
                <a:gd name="f475" fmla="*/ f379 1 f245"/>
                <a:gd name="f476" fmla="*/ f380 1 f246"/>
                <a:gd name="f477" fmla="*/ f381 1 f245"/>
                <a:gd name="f478" fmla="*/ f382 1 f246"/>
                <a:gd name="f479" fmla="*/ f383 1 f245"/>
                <a:gd name="f480" fmla="*/ f384 1 f245"/>
                <a:gd name="f481" fmla="*/ f385 1 f245"/>
                <a:gd name="f482" fmla="*/ f386 1 f246"/>
                <a:gd name="f483" fmla="*/ f387 1 f246"/>
                <a:gd name="f484" fmla="*/ f388 1 f245"/>
                <a:gd name="f485" fmla="*/ f389 1 f246"/>
                <a:gd name="f486" fmla="*/ f390 1 f245"/>
                <a:gd name="f487" fmla="*/ f391 1 f246"/>
                <a:gd name="f488" fmla="*/ f392 1 f245"/>
                <a:gd name="f489" fmla="*/ f393 1 f246"/>
                <a:gd name="f490" fmla="*/ f394 1 f245"/>
                <a:gd name="f491" fmla="*/ f395 1 f246"/>
                <a:gd name="f492" fmla="*/ f396 1 f245"/>
                <a:gd name="f493" fmla="*/ f397 1 f246"/>
                <a:gd name="f494" fmla="*/ f398 1 f245"/>
                <a:gd name="f495" fmla="*/ f399 1 f246"/>
                <a:gd name="f496" fmla="*/ f400 1 f245"/>
                <a:gd name="f497" fmla="*/ f401 1 f246"/>
                <a:gd name="f498" fmla="*/ f402 1 f245"/>
                <a:gd name="f499" fmla="*/ f403 1 f246"/>
                <a:gd name="f500" fmla="*/ f404 1 f245"/>
                <a:gd name="f501" fmla="*/ f405 1 f246"/>
                <a:gd name="f502" fmla="*/ f406 1 f245"/>
                <a:gd name="f503" fmla="*/ f407 1 f246"/>
                <a:gd name="f504" fmla="*/ f408 1 f245"/>
                <a:gd name="f505" fmla="*/ f409 1 f246"/>
                <a:gd name="f506" fmla="*/ f410 1 f245"/>
                <a:gd name="f507" fmla="*/ f411 1 f246"/>
                <a:gd name="f508" fmla="*/ f412 1 f245"/>
                <a:gd name="f509" fmla="*/ f413 1 f246"/>
                <a:gd name="f510" fmla="*/ f414 1 f245"/>
                <a:gd name="f511" fmla="*/ f415 1 f246"/>
                <a:gd name="f512" fmla="*/ f416 1 f245"/>
                <a:gd name="f513" fmla="*/ f417 1 f246"/>
                <a:gd name="f514" fmla="*/ f418 1 f245"/>
                <a:gd name="f515" fmla="*/ f419 1 f246"/>
                <a:gd name="f516" fmla="*/ f420 1 f245"/>
                <a:gd name="f517" fmla="*/ f421 1 f246"/>
                <a:gd name="f518" fmla="*/ f422 1 f245"/>
                <a:gd name="f519" fmla="*/ f423 1 f246"/>
                <a:gd name="f520" fmla="*/ f424 1 f245"/>
                <a:gd name="f521" fmla="*/ f425 1 f246"/>
                <a:gd name="f522" fmla="*/ f426 1 f245"/>
                <a:gd name="f523" fmla="*/ f427 1 f246"/>
                <a:gd name="f524" fmla="*/ f428 1 f245"/>
                <a:gd name="f525" fmla="*/ f429 1 f246"/>
                <a:gd name="f526" fmla="*/ f430 1 f245"/>
                <a:gd name="f527" fmla="*/ f431 1 f246"/>
                <a:gd name="f528" fmla="*/ f432 f236 1"/>
                <a:gd name="f529" fmla="*/ f433 f236 1"/>
                <a:gd name="f530" fmla="*/ f435 f237 1"/>
                <a:gd name="f531" fmla="*/ f434 f237 1"/>
                <a:gd name="f532" fmla="*/ f436 f236 1"/>
                <a:gd name="f533" fmla="*/ f437 f237 1"/>
                <a:gd name="f534" fmla="*/ f438 f236 1"/>
                <a:gd name="f535" fmla="*/ f439 f237 1"/>
                <a:gd name="f536" fmla="*/ f440 f236 1"/>
                <a:gd name="f537" fmla="*/ f441 f237 1"/>
                <a:gd name="f538" fmla="*/ f442 f236 1"/>
                <a:gd name="f539" fmla="*/ f443 f237 1"/>
                <a:gd name="f540" fmla="*/ f444 f236 1"/>
                <a:gd name="f541" fmla="*/ f445 f237 1"/>
                <a:gd name="f542" fmla="*/ f446 f236 1"/>
                <a:gd name="f543" fmla="*/ f447 f237 1"/>
                <a:gd name="f544" fmla="*/ f448 f236 1"/>
                <a:gd name="f545" fmla="*/ f449 f237 1"/>
                <a:gd name="f546" fmla="*/ f450 f236 1"/>
                <a:gd name="f547" fmla="*/ f451 f237 1"/>
                <a:gd name="f548" fmla="*/ f452 f236 1"/>
                <a:gd name="f549" fmla="*/ f453 f237 1"/>
                <a:gd name="f550" fmla="*/ f454 f236 1"/>
                <a:gd name="f551" fmla="*/ f455 f237 1"/>
                <a:gd name="f552" fmla="*/ f456 f236 1"/>
                <a:gd name="f553" fmla="*/ f457 f237 1"/>
                <a:gd name="f554" fmla="*/ f458 f236 1"/>
                <a:gd name="f555" fmla="*/ f459 f237 1"/>
                <a:gd name="f556" fmla="*/ f460 f236 1"/>
                <a:gd name="f557" fmla="*/ f461 f237 1"/>
                <a:gd name="f558" fmla="*/ f462 f236 1"/>
                <a:gd name="f559" fmla="*/ f463 f237 1"/>
                <a:gd name="f560" fmla="*/ f464 f236 1"/>
                <a:gd name="f561" fmla="*/ f465 f237 1"/>
                <a:gd name="f562" fmla="*/ f466 f236 1"/>
                <a:gd name="f563" fmla="*/ f467 f237 1"/>
                <a:gd name="f564" fmla="*/ f468 f236 1"/>
                <a:gd name="f565" fmla="*/ f469 f237 1"/>
                <a:gd name="f566" fmla="*/ f470 f236 1"/>
                <a:gd name="f567" fmla="*/ f471 f237 1"/>
                <a:gd name="f568" fmla="*/ f472 f236 1"/>
                <a:gd name="f569" fmla="*/ f473 f237 1"/>
                <a:gd name="f570" fmla="*/ f474 f236 1"/>
                <a:gd name="f571" fmla="*/ f475 f236 1"/>
                <a:gd name="f572" fmla="*/ f476 f237 1"/>
                <a:gd name="f573" fmla="*/ f477 f236 1"/>
                <a:gd name="f574" fmla="*/ f478 f237 1"/>
                <a:gd name="f575" fmla="*/ f479 f236 1"/>
                <a:gd name="f576" fmla="*/ f480 f236 1"/>
                <a:gd name="f577" fmla="*/ f481 f236 1"/>
                <a:gd name="f578" fmla="*/ f482 f237 1"/>
                <a:gd name="f579" fmla="*/ f483 f237 1"/>
                <a:gd name="f580" fmla="*/ f484 f236 1"/>
                <a:gd name="f581" fmla="*/ f485 f237 1"/>
                <a:gd name="f582" fmla="*/ f486 f236 1"/>
                <a:gd name="f583" fmla="*/ f487 f237 1"/>
                <a:gd name="f584" fmla="*/ f488 f236 1"/>
                <a:gd name="f585" fmla="*/ f489 f237 1"/>
                <a:gd name="f586" fmla="*/ f490 f236 1"/>
                <a:gd name="f587" fmla="*/ f491 f237 1"/>
                <a:gd name="f588" fmla="*/ f492 f236 1"/>
                <a:gd name="f589" fmla="*/ f493 f237 1"/>
                <a:gd name="f590" fmla="*/ f494 f236 1"/>
                <a:gd name="f591" fmla="*/ f495 f237 1"/>
                <a:gd name="f592" fmla="*/ f496 f236 1"/>
                <a:gd name="f593" fmla="*/ f497 f237 1"/>
                <a:gd name="f594" fmla="*/ f498 f236 1"/>
                <a:gd name="f595" fmla="*/ f499 f237 1"/>
                <a:gd name="f596" fmla="*/ f500 f236 1"/>
                <a:gd name="f597" fmla="*/ f501 f237 1"/>
                <a:gd name="f598" fmla="*/ f502 f236 1"/>
                <a:gd name="f599" fmla="*/ f503 f237 1"/>
                <a:gd name="f600" fmla="*/ f504 f236 1"/>
                <a:gd name="f601" fmla="*/ f505 f237 1"/>
                <a:gd name="f602" fmla="*/ f506 f236 1"/>
                <a:gd name="f603" fmla="*/ f507 f237 1"/>
                <a:gd name="f604" fmla="*/ f508 f236 1"/>
                <a:gd name="f605" fmla="*/ f509 f237 1"/>
                <a:gd name="f606" fmla="*/ f510 f236 1"/>
                <a:gd name="f607" fmla="*/ f511 f237 1"/>
                <a:gd name="f608" fmla="*/ f512 f236 1"/>
                <a:gd name="f609" fmla="*/ f513 f237 1"/>
                <a:gd name="f610" fmla="*/ f514 f236 1"/>
                <a:gd name="f611" fmla="*/ f515 f237 1"/>
                <a:gd name="f612" fmla="*/ f516 f236 1"/>
                <a:gd name="f613" fmla="*/ f517 f237 1"/>
                <a:gd name="f614" fmla="*/ f518 f236 1"/>
                <a:gd name="f615" fmla="*/ f519 f237 1"/>
                <a:gd name="f616" fmla="*/ f520 f236 1"/>
                <a:gd name="f617" fmla="*/ f521 f237 1"/>
                <a:gd name="f618" fmla="*/ f522 f236 1"/>
                <a:gd name="f619" fmla="*/ f523 f237 1"/>
                <a:gd name="f620" fmla="*/ f524 f236 1"/>
                <a:gd name="f621" fmla="*/ f525 f237 1"/>
                <a:gd name="f622" fmla="*/ f526 f236 1"/>
                <a:gd name="f623" fmla="*/ f527 f2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9">
                  <a:pos x="f532" y="f533"/>
                </a:cxn>
                <a:cxn ang="f339">
                  <a:pos x="f534" y="f535"/>
                </a:cxn>
                <a:cxn ang="f339">
                  <a:pos x="f536" y="f537"/>
                </a:cxn>
                <a:cxn ang="f339">
                  <a:pos x="f538" y="f539"/>
                </a:cxn>
                <a:cxn ang="f339">
                  <a:pos x="f540" y="f541"/>
                </a:cxn>
                <a:cxn ang="f339">
                  <a:pos x="f542" y="f543"/>
                </a:cxn>
                <a:cxn ang="f339">
                  <a:pos x="f544" y="f545"/>
                </a:cxn>
                <a:cxn ang="f339">
                  <a:pos x="f546" y="f547"/>
                </a:cxn>
                <a:cxn ang="f339">
                  <a:pos x="f548" y="f549"/>
                </a:cxn>
                <a:cxn ang="f339">
                  <a:pos x="f550" y="f551"/>
                </a:cxn>
                <a:cxn ang="f339">
                  <a:pos x="f552" y="f553"/>
                </a:cxn>
                <a:cxn ang="f339">
                  <a:pos x="f554" y="f555"/>
                </a:cxn>
                <a:cxn ang="f339">
                  <a:pos x="f556" y="f557"/>
                </a:cxn>
                <a:cxn ang="f339">
                  <a:pos x="f558" y="f559"/>
                </a:cxn>
                <a:cxn ang="f339">
                  <a:pos x="f560" y="f561"/>
                </a:cxn>
                <a:cxn ang="f339">
                  <a:pos x="f562" y="f563"/>
                </a:cxn>
                <a:cxn ang="f339">
                  <a:pos x="f564" y="f565"/>
                </a:cxn>
                <a:cxn ang="f339">
                  <a:pos x="f566" y="f567"/>
                </a:cxn>
                <a:cxn ang="f339">
                  <a:pos x="f568" y="f569"/>
                </a:cxn>
                <a:cxn ang="f339">
                  <a:pos x="f570" y="f569"/>
                </a:cxn>
                <a:cxn ang="f339">
                  <a:pos x="f571" y="f572"/>
                </a:cxn>
                <a:cxn ang="f339">
                  <a:pos x="f573" y="f574"/>
                </a:cxn>
                <a:cxn ang="f339">
                  <a:pos x="f575" y="f569"/>
                </a:cxn>
                <a:cxn ang="f339">
                  <a:pos x="f576" y="f574"/>
                </a:cxn>
                <a:cxn ang="f339">
                  <a:pos x="f577" y="f578"/>
                </a:cxn>
                <a:cxn ang="f339">
                  <a:pos x="f577" y="f579"/>
                </a:cxn>
                <a:cxn ang="f339">
                  <a:pos x="f580" y="f581"/>
                </a:cxn>
                <a:cxn ang="f339">
                  <a:pos x="f582" y="f583"/>
                </a:cxn>
                <a:cxn ang="f339">
                  <a:pos x="f584" y="f585"/>
                </a:cxn>
                <a:cxn ang="f339">
                  <a:pos x="f586" y="f587"/>
                </a:cxn>
                <a:cxn ang="f339">
                  <a:pos x="f588" y="f589"/>
                </a:cxn>
                <a:cxn ang="f339">
                  <a:pos x="f590" y="f591"/>
                </a:cxn>
                <a:cxn ang="f339">
                  <a:pos x="f592" y="f593"/>
                </a:cxn>
                <a:cxn ang="f339">
                  <a:pos x="f594" y="f595"/>
                </a:cxn>
                <a:cxn ang="f339">
                  <a:pos x="f596" y="f597"/>
                </a:cxn>
                <a:cxn ang="f339">
                  <a:pos x="f598" y="f599"/>
                </a:cxn>
                <a:cxn ang="f339">
                  <a:pos x="f600" y="f601"/>
                </a:cxn>
                <a:cxn ang="f339">
                  <a:pos x="f602" y="f603"/>
                </a:cxn>
                <a:cxn ang="f339">
                  <a:pos x="f604" y="f605"/>
                </a:cxn>
                <a:cxn ang="f339">
                  <a:pos x="f606" y="f607"/>
                </a:cxn>
                <a:cxn ang="f339">
                  <a:pos x="f608" y="f609"/>
                </a:cxn>
                <a:cxn ang="f339">
                  <a:pos x="f610" y="f611"/>
                </a:cxn>
                <a:cxn ang="f339">
                  <a:pos x="f612" y="f613"/>
                </a:cxn>
                <a:cxn ang="f339">
                  <a:pos x="f614" y="f615"/>
                </a:cxn>
                <a:cxn ang="f339">
                  <a:pos x="f616" y="f617"/>
                </a:cxn>
                <a:cxn ang="f339">
                  <a:pos x="f618" y="f619"/>
                </a:cxn>
                <a:cxn ang="f339">
                  <a:pos x="f620" y="f621"/>
                </a:cxn>
                <a:cxn ang="f339">
                  <a:pos x="f622" y="f623"/>
                </a:cxn>
              </a:cxnLst>
              <a:rect l="f528" t="f531" r="f529" b="f530"/>
              <a:pathLst>
                <a:path w="2959" h="1733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13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5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37"/>
                  </a:lnTo>
                  <a:lnTo>
                    <a:pt x="f26" y="f41"/>
                  </a:lnTo>
                  <a:lnTo>
                    <a:pt x="f42" y="f43"/>
                  </a:lnTo>
                  <a:lnTo>
                    <a:pt x="f30" y="f44"/>
                  </a:lnTo>
                  <a:lnTo>
                    <a:pt x="f45" y="f37"/>
                  </a:lnTo>
                  <a:lnTo>
                    <a:pt x="f24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56"/>
                  </a:lnTo>
                  <a:lnTo>
                    <a:pt x="f42" y="f57"/>
                  </a:lnTo>
                  <a:lnTo>
                    <a:pt x="f58" y="f56"/>
                  </a:lnTo>
                  <a:lnTo>
                    <a:pt x="f59" y="f60"/>
                  </a:lnTo>
                  <a:lnTo>
                    <a:pt x="f61" y="f50"/>
                  </a:lnTo>
                  <a:lnTo>
                    <a:pt x="f27" y="f62"/>
                  </a:lnTo>
                  <a:lnTo>
                    <a:pt x="f63" y="f64"/>
                  </a:lnTo>
                  <a:lnTo>
                    <a:pt x="f65" y="f52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31" y="f71"/>
                  </a:lnTo>
                  <a:lnTo>
                    <a:pt x="f36" y="f74"/>
                  </a:lnTo>
                  <a:lnTo>
                    <a:pt x="f75" y="f76"/>
                  </a:lnTo>
                  <a:lnTo>
                    <a:pt x="f30" y="f77"/>
                  </a:lnTo>
                  <a:lnTo>
                    <a:pt x="f78" y="f79"/>
                  </a:lnTo>
                  <a:lnTo>
                    <a:pt x="f45" y="f80"/>
                  </a:lnTo>
                  <a:lnTo>
                    <a:pt x="f81" y="f82"/>
                  </a:lnTo>
                  <a:lnTo>
                    <a:pt x="f81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86" y="f87"/>
                  </a:lnTo>
                  <a:lnTo>
                    <a:pt x="f81" y="f83"/>
                  </a:lnTo>
                  <a:lnTo>
                    <a:pt x="f92" y="f93"/>
                  </a:lnTo>
                  <a:lnTo>
                    <a:pt x="f94" y="f95"/>
                  </a:lnTo>
                  <a:lnTo>
                    <a:pt x="f96" y="f97"/>
                  </a:lnTo>
                  <a:lnTo>
                    <a:pt x="f98" y="f99"/>
                  </a:lnTo>
                  <a:lnTo>
                    <a:pt x="f98" y="f100"/>
                  </a:lnTo>
                  <a:lnTo>
                    <a:pt x="f101" y="f99"/>
                  </a:lnTo>
                  <a:lnTo>
                    <a:pt x="f102" y="f80"/>
                  </a:lnTo>
                  <a:lnTo>
                    <a:pt x="f12" y="f103"/>
                  </a:lnTo>
                  <a:lnTo>
                    <a:pt x="f104" y="f105"/>
                  </a:lnTo>
                  <a:lnTo>
                    <a:pt x="f106" y="f107"/>
                  </a:lnTo>
                  <a:lnTo>
                    <a:pt x="f108" y="f109"/>
                  </a:lnTo>
                  <a:lnTo>
                    <a:pt x="f110" y="f111"/>
                  </a:lnTo>
                  <a:lnTo>
                    <a:pt x="f112" y="f113"/>
                  </a:lnTo>
                  <a:lnTo>
                    <a:pt x="f114" y="f115"/>
                  </a:lnTo>
                  <a:lnTo>
                    <a:pt x="f116" y="f99"/>
                  </a:lnTo>
                  <a:lnTo>
                    <a:pt x="f117" y="f118"/>
                  </a:lnTo>
                  <a:lnTo>
                    <a:pt x="f119" y="f120"/>
                  </a:lnTo>
                  <a:lnTo>
                    <a:pt x="f121" y="f111"/>
                  </a:lnTo>
                  <a:lnTo>
                    <a:pt x="f122" y="f123"/>
                  </a:lnTo>
                  <a:lnTo>
                    <a:pt x="f124" y="f125"/>
                  </a:lnTo>
                  <a:lnTo>
                    <a:pt x="f126" y="f127"/>
                  </a:lnTo>
                  <a:lnTo>
                    <a:pt x="f128" y="f125"/>
                  </a:lnTo>
                  <a:lnTo>
                    <a:pt x="f129" y="f130"/>
                  </a:lnTo>
                  <a:lnTo>
                    <a:pt x="f126" y="f131"/>
                  </a:lnTo>
                  <a:lnTo>
                    <a:pt x="f132" y="f133"/>
                  </a:lnTo>
                  <a:lnTo>
                    <a:pt x="f134" y="f133"/>
                  </a:lnTo>
                  <a:lnTo>
                    <a:pt x="f135" y="f136"/>
                  </a:lnTo>
                  <a:lnTo>
                    <a:pt x="f137" y="f131"/>
                  </a:lnTo>
                  <a:lnTo>
                    <a:pt x="f138" y="f139"/>
                  </a:lnTo>
                  <a:lnTo>
                    <a:pt x="f140" y="f141"/>
                  </a:lnTo>
                  <a:lnTo>
                    <a:pt x="f142" y="f136"/>
                  </a:lnTo>
                  <a:lnTo>
                    <a:pt x="f143" y="f144"/>
                  </a:lnTo>
                  <a:lnTo>
                    <a:pt x="f145" y="f146"/>
                  </a:lnTo>
                  <a:lnTo>
                    <a:pt x="f147" y="f148"/>
                  </a:lnTo>
                  <a:lnTo>
                    <a:pt x="f145" y="f149"/>
                  </a:lnTo>
                  <a:lnTo>
                    <a:pt x="f150" y="f133"/>
                  </a:lnTo>
                  <a:lnTo>
                    <a:pt x="f151" y="f152"/>
                  </a:lnTo>
                  <a:lnTo>
                    <a:pt x="f153" y="f154"/>
                  </a:lnTo>
                  <a:lnTo>
                    <a:pt x="f155" y="f156"/>
                  </a:lnTo>
                  <a:lnTo>
                    <a:pt x="f157" y="f158"/>
                  </a:lnTo>
                  <a:lnTo>
                    <a:pt x="f159" y="f160"/>
                  </a:lnTo>
                  <a:lnTo>
                    <a:pt x="f159" y="f7"/>
                  </a:lnTo>
                  <a:lnTo>
                    <a:pt x="f161" y="f162"/>
                  </a:lnTo>
                  <a:lnTo>
                    <a:pt x="f163" y="f164"/>
                  </a:lnTo>
                  <a:lnTo>
                    <a:pt x="f165" y="f166"/>
                  </a:lnTo>
                  <a:lnTo>
                    <a:pt x="f167" y="f168"/>
                  </a:lnTo>
                  <a:lnTo>
                    <a:pt x="f169" y="f123"/>
                  </a:lnTo>
                  <a:lnTo>
                    <a:pt x="f170" y="f171"/>
                  </a:lnTo>
                  <a:lnTo>
                    <a:pt x="f172" y="f173"/>
                  </a:lnTo>
                  <a:lnTo>
                    <a:pt x="f174" y="f115"/>
                  </a:lnTo>
                  <a:lnTo>
                    <a:pt x="f175" y="f100"/>
                  </a:lnTo>
                  <a:lnTo>
                    <a:pt x="f6" y="f176"/>
                  </a:lnTo>
                  <a:lnTo>
                    <a:pt x="f177" y="f178"/>
                  </a:lnTo>
                  <a:lnTo>
                    <a:pt x="f179" y="f180"/>
                  </a:lnTo>
                  <a:lnTo>
                    <a:pt x="f179" y="f181"/>
                  </a:lnTo>
                  <a:lnTo>
                    <a:pt x="f182" y="f183"/>
                  </a:lnTo>
                  <a:lnTo>
                    <a:pt x="f184" y="f44"/>
                  </a:lnTo>
                  <a:lnTo>
                    <a:pt x="f185" y="f186"/>
                  </a:lnTo>
                  <a:lnTo>
                    <a:pt x="f187" y="f188"/>
                  </a:lnTo>
                  <a:lnTo>
                    <a:pt x="f187" y="f189"/>
                  </a:lnTo>
                  <a:lnTo>
                    <a:pt x="f190" y="f188"/>
                  </a:lnTo>
                  <a:lnTo>
                    <a:pt x="f191" y="f192"/>
                  </a:lnTo>
                  <a:lnTo>
                    <a:pt x="f193" y="f32"/>
                  </a:lnTo>
                  <a:lnTo>
                    <a:pt x="f194" y="f195"/>
                  </a:lnTo>
                  <a:lnTo>
                    <a:pt x="f196" y="f197"/>
                  </a:lnTo>
                  <a:lnTo>
                    <a:pt x="f198" y="f199"/>
                  </a:lnTo>
                  <a:lnTo>
                    <a:pt x="f200" y="f201"/>
                  </a:lnTo>
                  <a:lnTo>
                    <a:pt x="f202" y="f201"/>
                  </a:lnTo>
                  <a:lnTo>
                    <a:pt x="f202" y="f188"/>
                  </a:lnTo>
                  <a:lnTo>
                    <a:pt x="f203" y="f204"/>
                  </a:lnTo>
                  <a:lnTo>
                    <a:pt x="f205" y="f206"/>
                  </a:lnTo>
                  <a:lnTo>
                    <a:pt x="f207" y="f195"/>
                  </a:lnTo>
                  <a:lnTo>
                    <a:pt x="f208" y="f30"/>
                  </a:lnTo>
                  <a:lnTo>
                    <a:pt x="f209" y="f210"/>
                  </a:lnTo>
                  <a:lnTo>
                    <a:pt x="f211" y="f41"/>
                  </a:lnTo>
                  <a:lnTo>
                    <a:pt x="f212" y="f213"/>
                  </a:lnTo>
                  <a:lnTo>
                    <a:pt x="f214" y="f215"/>
                  </a:lnTo>
                  <a:lnTo>
                    <a:pt x="f216" y="f217"/>
                  </a:lnTo>
                  <a:lnTo>
                    <a:pt x="f218" y="f219"/>
                  </a:lnTo>
                  <a:lnTo>
                    <a:pt x="f220" y="f23"/>
                  </a:lnTo>
                  <a:lnTo>
                    <a:pt x="f221" y="f222"/>
                  </a:lnTo>
                  <a:lnTo>
                    <a:pt x="f223" y="f224"/>
                  </a:lnTo>
                  <a:lnTo>
                    <a:pt x="f225" y="f219"/>
                  </a:lnTo>
                  <a:lnTo>
                    <a:pt x="f226" y="f227"/>
                  </a:lnTo>
                  <a:lnTo>
                    <a:pt x="f228" y="f222"/>
                  </a:lnTo>
                  <a:lnTo>
                    <a:pt x="f229" y="f5"/>
                  </a:lnTo>
                  <a:lnTo>
                    <a:pt x="f230" y="f231"/>
                  </a:lnTo>
                  <a:lnTo>
                    <a:pt x="f117" y="f232"/>
                  </a:lnTo>
                  <a:lnTo>
                    <a:pt x="f233" y="f234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8" name="Freeform 88">
              <a:extLst>
                <a:ext uri="{FF2B5EF4-FFF2-40B4-BE49-F238E27FC236}">
                  <a16:creationId xmlns:a16="http://schemas.microsoft.com/office/drawing/2014/main" id="{42394B90-58B6-4D43-9076-845332A2BD9C}"/>
                </a:ext>
              </a:extLst>
            </p:cNvPr>
            <p:cNvSpPr/>
            <p:nvPr/>
          </p:nvSpPr>
          <p:spPr>
            <a:xfrm>
              <a:off x="9028383" y="4593360"/>
              <a:ext cx="440228" cy="52784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55"/>
                <a:gd name="f7" fmla="val 2464"/>
                <a:gd name="f8" fmla="val 342"/>
                <a:gd name="f9" fmla="val 198"/>
                <a:gd name="f10" fmla="val 390"/>
                <a:gd name="f11" fmla="val 311"/>
                <a:gd name="f12" fmla="val 467"/>
                <a:gd name="f13" fmla="val 389"/>
                <a:gd name="f14" fmla="val 563"/>
                <a:gd name="f15" fmla="val 739"/>
                <a:gd name="f16" fmla="val 558"/>
                <a:gd name="f17" fmla="val 882"/>
                <a:gd name="f18" fmla="val 606"/>
                <a:gd name="f19" fmla="val 921"/>
                <a:gd name="f20" fmla="val 429"/>
                <a:gd name="f21" fmla="val 1007"/>
                <a:gd name="f22" fmla="val 381"/>
                <a:gd name="f23" fmla="val 972"/>
                <a:gd name="f24" fmla="val 256"/>
                <a:gd name="f25" fmla="val 977"/>
                <a:gd name="f26" fmla="val 286"/>
                <a:gd name="f27" fmla="val 122"/>
                <a:gd name="f28" fmla="val 985"/>
                <a:gd name="f29" fmla="val 990"/>
                <a:gd name="f30" fmla="val 35"/>
                <a:gd name="f31" fmla="val 1176"/>
                <a:gd name="f32" fmla="val 91"/>
                <a:gd name="f33" fmla="val 1193"/>
                <a:gd name="f34" fmla="val 173"/>
                <a:gd name="f35" fmla="val 1349"/>
                <a:gd name="f36" fmla="val 117"/>
                <a:gd name="f37" fmla="val 1357"/>
                <a:gd name="f38" fmla="val 147"/>
                <a:gd name="f39" fmla="val 1461"/>
                <a:gd name="f40" fmla="val 1573"/>
                <a:gd name="f41" fmla="val 1634"/>
                <a:gd name="f42" fmla="val 22"/>
                <a:gd name="f43" fmla="val 1720"/>
                <a:gd name="f44" fmla="val 178"/>
                <a:gd name="f45" fmla="val 1816"/>
                <a:gd name="f46" fmla="val 2032"/>
                <a:gd name="f47" fmla="val 420"/>
                <a:gd name="f48" fmla="val 2170"/>
                <a:gd name="f49" fmla="val 2174"/>
                <a:gd name="f50" fmla="val 524"/>
                <a:gd name="f51" fmla="val 2162"/>
                <a:gd name="f52" fmla="val 537"/>
                <a:gd name="f53" fmla="val 2213"/>
                <a:gd name="f54" fmla="val 658"/>
                <a:gd name="f55" fmla="val 2248"/>
                <a:gd name="f56" fmla="val 671"/>
                <a:gd name="f57" fmla="val 2360"/>
                <a:gd name="f58" fmla="val 792"/>
                <a:gd name="f59" fmla="val 2443"/>
                <a:gd name="f60" fmla="val 974"/>
                <a:gd name="f61" fmla="val 1012"/>
                <a:gd name="f62" fmla="val 2369"/>
                <a:gd name="f63" fmla="val 2356"/>
                <a:gd name="f64" fmla="val 1056"/>
                <a:gd name="f65" fmla="val 2317"/>
                <a:gd name="f66" fmla="val 1159"/>
                <a:gd name="f67" fmla="val 2304"/>
                <a:gd name="f68" fmla="val 1237"/>
                <a:gd name="f69" fmla="val 2192"/>
                <a:gd name="f70" fmla="val 1250"/>
                <a:gd name="f71" fmla="val 2084"/>
                <a:gd name="f72" fmla="val 1406"/>
                <a:gd name="f73" fmla="val 1967"/>
                <a:gd name="f74" fmla="val 1445"/>
                <a:gd name="f75" fmla="val 1867"/>
                <a:gd name="f76" fmla="val 1557"/>
                <a:gd name="f77" fmla="val 1746"/>
                <a:gd name="f78" fmla="val 1622"/>
                <a:gd name="f79" fmla="val 1673"/>
                <a:gd name="f80" fmla="val 1674"/>
                <a:gd name="f81" fmla="val 1660"/>
                <a:gd name="f82" fmla="val 1756"/>
                <a:gd name="f83" fmla="val 1504"/>
                <a:gd name="f84" fmla="val 1804"/>
                <a:gd name="f85" fmla="val 1483"/>
                <a:gd name="f86" fmla="val 1817"/>
                <a:gd name="f87" fmla="val 1422"/>
                <a:gd name="f88" fmla="val 1722"/>
                <a:gd name="f89" fmla="val 1353"/>
                <a:gd name="f90" fmla="val 1726"/>
                <a:gd name="f91" fmla="val 1184"/>
                <a:gd name="f92" fmla="val 1787"/>
                <a:gd name="f93" fmla="val 1089"/>
                <a:gd name="f94" fmla="val 1895"/>
                <a:gd name="f95" fmla="val 1037"/>
                <a:gd name="f96" fmla="val 1921"/>
                <a:gd name="f97" fmla="val 1986"/>
                <a:gd name="f98" fmla="val 994"/>
                <a:gd name="f99" fmla="val 2007"/>
                <a:gd name="f100" fmla="val 946"/>
                <a:gd name="f101" fmla="val 2024"/>
                <a:gd name="f102" fmla="val 955"/>
                <a:gd name="f103" fmla="val 899"/>
                <a:gd name="f104" fmla="val 873"/>
                <a:gd name="f105" fmla="val 1955"/>
                <a:gd name="f106" fmla="val 769"/>
                <a:gd name="f107" fmla="val 1899"/>
                <a:gd name="f108" fmla="val 1808"/>
                <a:gd name="f109" fmla="val 687"/>
                <a:gd name="f110" fmla="val 1826"/>
                <a:gd name="f111" fmla="val 575"/>
                <a:gd name="f112" fmla="val 1648"/>
                <a:gd name="f113" fmla="val 320"/>
                <a:gd name="f114" fmla="val 1644"/>
                <a:gd name="f115" fmla="val 259"/>
                <a:gd name="f116" fmla="val 1540"/>
                <a:gd name="f117" fmla="val 203"/>
                <a:gd name="f118" fmla="val 1566"/>
                <a:gd name="f119" fmla="val 1371"/>
                <a:gd name="f120" fmla="val 268"/>
                <a:gd name="f121" fmla="val 1315"/>
                <a:gd name="f122" fmla="val 237"/>
                <a:gd name="f123" fmla="val 1294"/>
                <a:gd name="f124" fmla="val 121"/>
                <a:gd name="f125" fmla="val 125"/>
                <a:gd name="f126" fmla="val 1229"/>
                <a:gd name="f127" fmla="val 64"/>
                <a:gd name="f128" fmla="val 1125"/>
                <a:gd name="f129" fmla="val 995"/>
                <a:gd name="f130" fmla="val 952"/>
                <a:gd name="f131" fmla="val 73"/>
                <a:gd name="f132" fmla="val 762"/>
                <a:gd name="f133" fmla="val 77"/>
                <a:gd name="f134" fmla="val 653"/>
                <a:gd name="f135" fmla="val 95"/>
                <a:gd name="f136" fmla="val 584"/>
                <a:gd name="f137" fmla="val 181"/>
                <a:gd name="f138" fmla="+- 0 0 -90"/>
                <a:gd name="f139" fmla="*/ f3 1 2055"/>
                <a:gd name="f140" fmla="*/ f4 1 2464"/>
                <a:gd name="f141" fmla="val f5"/>
                <a:gd name="f142" fmla="val f6"/>
                <a:gd name="f143" fmla="val f7"/>
                <a:gd name="f144" fmla="*/ f138 f0 1"/>
                <a:gd name="f145" fmla="+- f143 0 f141"/>
                <a:gd name="f146" fmla="+- f142 0 f141"/>
                <a:gd name="f147" fmla="*/ f144 1 f2"/>
                <a:gd name="f148" fmla="*/ f146 1 2055"/>
                <a:gd name="f149" fmla="*/ f145 1 2464"/>
                <a:gd name="f150" fmla="*/ 390 f146 1"/>
                <a:gd name="f151" fmla="*/ 311 f145 1"/>
                <a:gd name="f152" fmla="*/ 563 f146 1"/>
                <a:gd name="f153" fmla="*/ 739 f145 1"/>
                <a:gd name="f154" fmla="*/ 606 f146 1"/>
                <a:gd name="f155" fmla="*/ 921 f145 1"/>
                <a:gd name="f156" fmla="*/ 381 f146 1"/>
                <a:gd name="f157" fmla="*/ 972 f145 1"/>
                <a:gd name="f158" fmla="*/ 286 f146 1"/>
                <a:gd name="f159" fmla="*/ 122 f146 1"/>
                <a:gd name="f160" fmla="*/ 990 f145 1"/>
                <a:gd name="f161" fmla="*/ 91 f146 1"/>
                <a:gd name="f162" fmla="*/ 1193 f145 1"/>
                <a:gd name="f163" fmla="*/ 117 f146 1"/>
                <a:gd name="f164" fmla="*/ 1357 f145 1"/>
                <a:gd name="f165" fmla="*/ 1573 f145 1"/>
                <a:gd name="f166" fmla="*/ 22 f146 1"/>
                <a:gd name="f167" fmla="*/ 1720 f145 1"/>
                <a:gd name="f168" fmla="*/ 2032 f145 1"/>
                <a:gd name="f169" fmla="*/ 420 f146 1"/>
                <a:gd name="f170" fmla="*/ 2174 f145 1"/>
                <a:gd name="f171" fmla="*/ 537 f146 1"/>
                <a:gd name="f172" fmla="*/ 2213 f145 1"/>
                <a:gd name="f173" fmla="*/ 671 f146 1"/>
                <a:gd name="f174" fmla="*/ 2360 f145 1"/>
                <a:gd name="f175" fmla="*/ 974 f146 1"/>
                <a:gd name="f176" fmla="*/ 2464 f145 1"/>
                <a:gd name="f177" fmla="*/ 1012 f146 1"/>
                <a:gd name="f178" fmla="*/ 2356 f145 1"/>
                <a:gd name="f179" fmla="*/ 1159 f146 1"/>
                <a:gd name="f180" fmla="*/ 2304 f145 1"/>
                <a:gd name="f181" fmla="*/ 1250 f146 1"/>
                <a:gd name="f182" fmla="*/ 2084 f145 1"/>
                <a:gd name="f183" fmla="*/ 1445 f146 1"/>
                <a:gd name="f184" fmla="*/ 1867 f145 1"/>
                <a:gd name="f185" fmla="*/ 1622 f146 1"/>
                <a:gd name="f186" fmla="*/ 1673 f145 1"/>
                <a:gd name="f187" fmla="*/ 1756 f146 1"/>
                <a:gd name="f188" fmla="*/ 1504 f145 1"/>
                <a:gd name="f189" fmla="*/ 1817 f146 1"/>
                <a:gd name="f190" fmla="*/ 1422 f145 1"/>
                <a:gd name="f191" fmla="*/ 1726 f146 1"/>
                <a:gd name="f192" fmla="*/ 1184 f145 1"/>
                <a:gd name="f193" fmla="*/ 1895 f146 1"/>
                <a:gd name="f194" fmla="*/ 1037 f145 1"/>
                <a:gd name="f195" fmla="*/ 1986 f146 1"/>
                <a:gd name="f196" fmla="*/ 994 f145 1"/>
                <a:gd name="f197" fmla="*/ 2024 f146 1"/>
                <a:gd name="f198" fmla="*/ 955 f145 1"/>
                <a:gd name="f199" fmla="*/ 2007 f146 1"/>
                <a:gd name="f200" fmla="*/ 873 f145 1"/>
                <a:gd name="f201" fmla="*/ 1899 f146 1"/>
                <a:gd name="f202" fmla="*/ 769 f145 1"/>
                <a:gd name="f203" fmla="*/ 1826 f146 1"/>
                <a:gd name="f204" fmla="*/ 575 f145 1"/>
                <a:gd name="f205" fmla="*/ 1644 f146 1"/>
                <a:gd name="f206" fmla="*/ 259 f145 1"/>
                <a:gd name="f207" fmla="*/ 1566 f146 1"/>
                <a:gd name="f208" fmla="*/ 1315 f146 1"/>
                <a:gd name="f209" fmla="*/ 237 f145 1"/>
                <a:gd name="f210" fmla="*/ 1237 f146 1"/>
                <a:gd name="f211" fmla="*/ 125 f145 1"/>
                <a:gd name="f212" fmla="*/ 1125 f146 1"/>
                <a:gd name="f213" fmla="*/ 0 f145 1"/>
                <a:gd name="f214" fmla="*/ 952 f146 1"/>
                <a:gd name="f215" fmla="*/ 73 f145 1"/>
                <a:gd name="f216" fmla="*/ 653 f146 1"/>
                <a:gd name="f217" fmla="*/ 95 f145 1"/>
                <a:gd name="f218" fmla="*/ 342 f146 1"/>
                <a:gd name="f219" fmla="*/ 198 f145 1"/>
                <a:gd name="f220" fmla="+- f147 0 f1"/>
                <a:gd name="f221" fmla="*/ f150 1 2055"/>
                <a:gd name="f222" fmla="*/ f151 1 2464"/>
                <a:gd name="f223" fmla="*/ f152 1 2055"/>
                <a:gd name="f224" fmla="*/ f153 1 2464"/>
                <a:gd name="f225" fmla="*/ f154 1 2055"/>
                <a:gd name="f226" fmla="*/ f155 1 2464"/>
                <a:gd name="f227" fmla="*/ f156 1 2055"/>
                <a:gd name="f228" fmla="*/ f157 1 2464"/>
                <a:gd name="f229" fmla="*/ f158 1 2055"/>
                <a:gd name="f230" fmla="*/ f159 1 2055"/>
                <a:gd name="f231" fmla="*/ f160 1 2464"/>
                <a:gd name="f232" fmla="*/ f161 1 2055"/>
                <a:gd name="f233" fmla="*/ f162 1 2464"/>
                <a:gd name="f234" fmla="*/ f163 1 2055"/>
                <a:gd name="f235" fmla="*/ f164 1 2464"/>
                <a:gd name="f236" fmla="*/ f165 1 2464"/>
                <a:gd name="f237" fmla="*/ f166 1 2055"/>
                <a:gd name="f238" fmla="*/ f167 1 2464"/>
                <a:gd name="f239" fmla="*/ f168 1 2464"/>
                <a:gd name="f240" fmla="*/ f169 1 2055"/>
                <a:gd name="f241" fmla="*/ f170 1 2464"/>
                <a:gd name="f242" fmla="*/ f171 1 2055"/>
                <a:gd name="f243" fmla="*/ f172 1 2464"/>
                <a:gd name="f244" fmla="*/ f173 1 2055"/>
                <a:gd name="f245" fmla="*/ f174 1 2464"/>
                <a:gd name="f246" fmla="*/ f175 1 2055"/>
                <a:gd name="f247" fmla="*/ f176 1 2464"/>
                <a:gd name="f248" fmla="*/ f177 1 2055"/>
                <a:gd name="f249" fmla="*/ f178 1 2464"/>
                <a:gd name="f250" fmla="*/ f179 1 2055"/>
                <a:gd name="f251" fmla="*/ f180 1 2464"/>
                <a:gd name="f252" fmla="*/ f181 1 2055"/>
                <a:gd name="f253" fmla="*/ f182 1 2464"/>
                <a:gd name="f254" fmla="*/ f183 1 2055"/>
                <a:gd name="f255" fmla="*/ f184 1 2464"/>
                <a:gd name="f256" fmla="*/ f185 1 2055"/>
                <a:gd name="f257" fmla="*/ f186 1 2464"/>
                <a:gd name="f258" fmla="*/ f187 1 2055"/>
                <a:gd name="f259" fmla="*/ f188 1 2464"/>
                <a:gd name="f260" fmla="*/ f189 1 2055"/>
                <a:gd name="f261" fmla="*/ f190 1 2464"/>
                <a:gd name="f262" fmla="*/ f191 1 2055"/>
                <a:gd name="f263" fmla="*/ f192 1 2464"/>
                <a:gd name="f264" fmla="*/ f193 1 2055"/>
                <a:gd name="f265" fmla="*/ f194 1 2464"/>
                <a:gd name="f266" fmla="*/ f195 1 2055"/>
                <a:gd name="f267" fmla="*/ f196 1 2464"/>
                <a:gd name="f268" fmla="*/ f197 1 2055"/>
                <a:gd name="f269" fmla="*/ f198 1 2464"/>
                <a:gd name="f270" fmla="*/ f199 1 2055"/>
                <a:gd name="f271" fmla="*/ f200 1 2464"/>
                <a:gd name="f272" fmla="*/ f201 1 2055"/>
                <a:gd name="f273" fmla="*/ f202 1 2464"/>
                <a:gd name="f274" fmla="*/ f203 1 2055"/>
                <a:gd name="f275" fmla="*/ f204 1 2464"/>
                <a:gd name="f276" fmla="*/ f205 1 2055"/>
                <a:gd name="f277" fmla="*/ f206 1 2464"/>
                <a:gd name="f278" fmla="*/ f207 1 2055"/>
                <a:gd name="f279" fmla="*/ f208 1 2055"/>
                <a:gd name="f280" fmla="*/ f209 1 2464"/>
                <a:gd name="f281" fmla="*/ f210 1 2055"/>
                <a:gd name="f282" fmla="*/ f211 1 2464"/>
                <a:gd name="f283" fmla="*/ f212 1 2055"/>
                <a:gd name="f284" fmla="*/ f213 1 2464"/>
                <a:gd name="f285" fmla="*/ f214 1 2055"/>
                <a:gd name="f286" fmla="*/ f215 1 2464"/>
                <a:gd name="f287" fmla="*/ f216 1 2055"/>
                <a:gd name="f288" fmla="*/ f217 1 2464"/>
                <a:gd name="f289" fmla="*/ f218 1 2055"/>
                <a:gd name="f290" fmla="*/ f219 1 2464"/>
                <a:gd name="f291" fmla="*/ 0 1 f148"/>
                <a:gd name="f292" fmla="*/ f142 1 f148"/>
                <a:gd name="f293" fmla="*/ 0 1 f149"/>
                <a:gd name="f294" fmla="*/ f143 1 f149"/>
                <a:gd name="f295" fmla="*/ f221 1 f148"/>
                <a:gd name="f296" fmla="*/ f222 1 f149"/>
                <a:gd name="f297" fmla="*/ f223 1 f148"/>
                <a:gd name="f298" fmla="*/ f224 1 f149"/>
                <a:gd name="f299" fmla="*/ f225 1 f148"/>
                <a:gd name="f300" fmla="*/ f226 1 f149"/>
                <a:gd name="f301" fmla="*/ f227 1 f148"/>
                <a:gd name="f302" fmla="*/ f228 1 f149"/>
                <a:gd name="f303" fmla="*/ f229 1 f148"/>
                <a:gd name="f304" fmla="*/ f230 1 f148"/>
                <a:gd name="f305" fmla="*/ f231 1 f149"/>
                <a:gd name="f306" fmla="*/ f232 1 f148"/>
                <a:gd name="f307" fmla="*/ f233 1 f149"/>
                <a:gd name="f308" fmla="*/ f234 1 f148"/>
                <a:gd name="f309" fmla="*/ f235 1 f149"/>
                <a:gd name="f310" fmla="*/ f236 1 f149"/>
                <a:gd name="f311" fmla="*/ f237 1 f148"/>
                <a:gd name="f312" fmla="*/ f238 1 f149"/>
                <a:gd name="f313" fmla="*/ f239 1 f149"/>
                <a:gd name="f314" fmla="*/ f240 1 f148"/>
                <a:gd name="f315" fmla="*/ f241 1 f149"/>
                <a:gd name="f316" fmla="*/ f242 1 f148"/>
                <a:gd name="f317" fmla="*/ f243 1 f149"/>
                <a:gd name="f318" fmla="*/ f244 1 f148"/>
                <a:gd name="f319" fmla="*/ f245 1 f149"/>
                <a:gd name="f320" fmla="*/ f246 1 f148"/>
                <a:gd name="f321" fmla="*/ f247 1 f149"/>
                <a:gd name="f322" fmla="*/ f248 1 f148"/>
                <a:gd name="f323" fmla="*/ f249 1 f149"/>
                <a:gd name="f324" fmla="*/ f250 1 f148"/>
                <a:gd name="f325" fmla="*/ f251 1 f149"/>
                <a:gd name="f326" fmla="*/ f252 1 f148"/>
                <a:gd name="f327" fmla="*/ f253 1 f149"/>
                <a:gd name="f328" fmla="*/ f254 1 f148"/>
                <a:gd name="f329" fmla="*/ f255 1 f149"/>
                <a:gd name="f330" fmla="*/ f256 1 f148"/>
                <a:gd name="f331" fmla="*/ f257 1 f149"/>
                <a:gd name="f332" fmla="*/ f258 1 f148"/>
                <a:gd name="f333" fmla="*/ f259 1 f149"/>
                <a:gd name="f334" fmla="*/ f260 1 f148"/>
                <a:gd name="f335" fmla="*/ f261 1 f149"/>
                <a:gd name="f336" fmla="*/ f262 1 f148"/>
                <a:gd name="f337" fmla="*/ f263 1 f149"/>
                <a:gd name="f338" fmla="*/ f264 1 f148"/>
                <a:gd name="f339" fmla="*/ f265 1 f149"/>
                <a:gd name="f340" fmla="*/ f266 1 f148"/>
                <a:gd name="f341" fmla="*/ f267 1 f149"/>
                <a:gd name="f342" fmla="*/ f268 1 f148"/>
                <a:gd name="f343" fmla="*/ f269 1 f149"/>
                <a:gd name="f344" fmla="*/ f270 1 f148"/>
                <a:gd name="f345" fmla="*/ f271 1 f149"/>
                <a:gd name="f346" fmla="*/ f272 1 f148"/>
                <a:gd name="f347" fmla="*/ f273 1 f149"/>
                <a:gd name="f348" fmla="*/ f274 1 f148"/>
                <a:gd name="f349" fmla="*/ f275 1 f149"/>
                <a:gd name="f350" fmla="*/ f276 1 f148"/>
                <a:gd name="f351" fmla="*/ f277 1 f149"/>
                <a:gd name="f352" fmla="*/ f278 1 f148"/>
                <a:gd name="f353" fmla="*/ f279 1 f148"/>
                <a:gd name="f354" fmla="*/ f280 1 f149"/>
                <a:gd name="f355" fmla="*/ f281 1 f148"/>
                <a:gd name="f356" fmla="*/ f282 1 f149"/>
                <a:gd name="f357" fmla="*/ f283 1 f148"/>
                <a:gd name="f358" fmla="*/ f284 1 f149"/>
                <a:gd name="f359" fmla="*/ f285 1 f148"/>
                <a:gd name="f360" fmla="*/ f286 1 f149"/>
                <a:gd name="f361" fmla="*/ f287 1 f148"/>
                <a:gd name="f362" fmla="*/ f288 1 f149"/>
                <a:gd name="f363" fmla="*/ f289 1 f148"/>
                <a:gd name="f364" fmla="*/ f290 1 f149"/>
                <a:gd name="f365" fmla="*/ f291 f139 1"/>
                <a:gd name="f366" fmla="*/ f292 f139 1"/>
                <a:gd name="f367" fmla="*/ f294 f140 1"/>
                <a:gd name="f368" fmla="*/ f293 f140 1"/>
                <a:gd name="f369" fmla="*/ f295 f139 1"/>
                <a:gd name="f370" fmla="*/ f296 f140 1"/>
                <a:gd name="f371" fmla="*/ f297 f139 1"/>
                <a:gd name="f372" fmla="*/ f298 f140 1"/>
                <a:gd name="f373" fmla="*/ f299 f139 1"/>
                <a:gd name="f374" fmla="*/ f300 f140 1"/>
                <a:gd name="f375" fmla="*/ f301 f139 1"/>
                <a:gd name="f376" fmla="*/ f302 f140 1"/>
                <a:gd name="f377" fmla="*/ f303 f139 1"/>
                <a:gd name="f378" fmla="*/ f304 f139 1"/>
                <a:gd name="f379" fmla="*/ f305 f140 1"/>
                <a:gd name="f380" fmla="*/ f306 f139 1"/>
                <a:gd name="f381" fmla="*/ f307 f140 1"/>
                <a:gd name="f382" fmla="*/ f308 f139 1"/>
                <a:gd name="f383" fmla="*/ f309 f140 1"/>
                <a:gd name="f384" fmla="*/ f310 f140 1"/>
                <a:gd name="f385" fmla="*/ f311 f139 1"/>
                <a:gd name="f386" fmla="*/ f312 f140 1"/>
                <a:gd name="f387" fmla="*/ f313 f140 1"/>
                <a:gd name="f388" fmla="*/ f314 f139 1"/>
                <a:gd name="f389" fmla="*/ f315 f140 1"/>
                <a:gd name="f390" fmla="*/ f316 f139 1"/>
                <a:gd name="f391" fmla="*/ f317 f140 1"/>
                <a:gd name="f392" fmla="*/ f318 f139 1"/>
                <a:gd name="f393" fmla="*/ f319 f140 1"/>
                <a:gd name="f394" fmla="*/ f320 f139 1"/>
                <a:gd name="f395" fmla="*/ f321 f140 1"/>
                <a:gd name="f396" fmla="*/ f322 f139 1"/>
                <a:gd name="f397" fmla="*/ f323 f140 1"/>
                <a:gd name="f398" fmla="*/ f324 f139 1"/>
                <a:gd name="f399" fmla="*/ f325 f140 1"/>
                <a:gd name="f400" fmla="*/ f326 f139 1"/>
                <a:gd name="f401" fmla="*/ f327 f140 1"/>
                <a:gd name="f402" fmla="*/ f328 f139 1"/>
                <a:gd name="f403" fmla="*/ f329 f140 1"/>
                <a:gd name="f404" fmla="*/ f330 f139 1"/>
                <a:gd name="f405" fmla="*/ f331 f140 1"/>
                <a:gd name="f406" fmla="*/ f332 f139 1"/>
                <a:gd name="f407" fmla="*/ f333 f140 1"/>
                <a:gd name="f408" fmla="*/ f334 f139 1"/>
                <a:gd name="f409" fmla="*/ f335 f140 1"/>
                <a:gd name="f410" fmla="*/ f336 f139 1"/>
                <a:gd name="f411" fmla="*/ f337 f140 1"/>
                <a:gd name="f412" fmla="*/ f338 f139 1"/>
                <a:gd name="f413" fmla="*/ f339 f140 1"/>
                <a:gd name="f414" fmla="*/ f340 f139 1"/>
                <a:gd name="f415" fmla="*/ f341 f140 1"/>
                <a:gd name="f416" fmla="*/ f342 f139 1"/>
                <a:gd name="f417" fmla="*/ f343 f140 1"/>
                <a:gd name="f418" fmla="*/ f344 f139 1"/>
                <a:gd name="f419" fmla="*/ f345 f140 1"/>
                <a:gd name="f420" fmla="*/ f346 f139 1"/>
                <a:gd name="f421" fmla="*/ f347 f140 1"/>
                <a:gd name="f422" fmla="*/ f348 f139 1"/>
                <a:gd name="f423" fmla="*/ f349 f140 1"/>
                <a:gd name="f424" fmla="*/ f350 f139 1"/>
                <a:gd name="f425" fmla="*/ f351 f140 1"/>
                <a:gd name="f426" fmla="*/ f352 f139 1"/>
                <a:gd name="f427" fmla="*/ f353 f139 1"/>
                <a:gd name="f428" fmla="*/ f354 f140 1"/>
                <a:gd name="f429" fmla="*/ f355 f139 1"/>
                <a:gd name="f430" fmla="*/ f356 f140 1"/>
                <a:gd name="f431" fmla="*/ f357 f139 1"/>
                <a:gd name="f432" fmla="*/ f358 f140 1"/>
                <a:gd name="f433" fmla="*/ f359 f139 1"/>
                <a:gd name="f434" fmla="*/ f360 f140 1"/>
                <a:gd name="f435" fmla="*/ f361 f139 1"/>
                <a:gd name="f436" fmla="*/ f362 f140 1"/>
                <a:gd name="f437" fmla="*/ f363 f139 1"/>
                <a:gd name="f438" fmla="*/ f364 f1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20">
                  <a:pos x="f369" y="f370"/>
                </a:cxn>
                <a:cxn ang="f220">
                  <a:pos x="f371" y="f372"/>
                </a:cxn>
                <a:cxn ang="f220">
                  <a:pos x="f373" y="f374"/>
                </a:cxn>
                <a:cxn ang="f220">
                  <a:pos x="f375" y="f376"/>
                </a:cxn>
                <a:cxn ang="f220">
                  <a:pos x="f377" y="f374"/>
                </a:cxn>
                <a:cxn ang="f220">
                  <a:pos x="f378" y="f379"/>
                </a:cxn>
                <a:cxn ang="f220">
                  <a:pos x="f380" y="f381"/>
                </a:cxn>
                <a:cxn ang="f220">
                  <a:pos x="f382" y="f383"/>
                </a:cxn>
                <a:cxn ang="f220">
                  <a:pos x="f380" y="f384"/>
                </a:cxn>
                <a:cxn ang="f220">
                  <a:pos x="f385" y="f386"/>
                </a:cxn>
                <a:cxn ang="f220">
                  <a:pos x="f375" y="f387"/>
                </a:cxn>
                <a:cxn ang="f220">
                  <a:pos x="f388" y="f389"/>
                </a:cxn>
                <a:cxn ang="f220">
                  <a:pos x="f390" y="f391"/>
                </a:cxn>
                <a:cxn ang="f220">
                  <a:pos x="f392" y="f393"/>
                </a:cxn>
                <a:cxn ang="f220">
                  <a:pos x="f394" y="f395"/>
                </a:cxn>
                <a:cxn ang="f220">
                  <a:pos x="f396" y="f397"/>
                </a:cxn>
                <a:cxn ang="f220">
                  <a:pos x="f398" y="f399"/>
                </a:cxn>
                <a:cxn ang="f220">
                  <a:pos x="f400" y="f401"/>
                </a:cxn>
                <a:cxn ang="f220">
                  <a:pos x="f402" y="f403"/>
                </a:cxn>
                <a:cxn ang="f220">
                  <a:pos x="f404" y="f405"/>
                </a:cxn>
                <a:cxn ang="f220">
                  <a:pos x="f406" y="f407"/>
                </a:cxn>
                <a:cxn ang="f220">
                  <a:pos x="f408" y="f409"/>
                </a:cxn>
                <a:cxn ang="f220">
                  <a:pos x="f410" y="f411"/>
                </a:cxn>
                <a:cxn ang="f220">
                  <a:pos x="f412" y="f413"/>
                </a:cxn>
                <a:cxn ang="f220">
                  <a:pos x="f414" y="f415"/>
                </a:cxn>
                <a:cxn ang="f220">
                  <a:pos x="f416" y="f417"/>
                </a:cxn>
                <a:cxn ang="f220">
                  <a:pos x="f418" y="f419"/>
                </a:cxn>
                <a:cxn ang="f220">
                  <a:pos x="f420" y="f421"/>
                </a:cxn>
                <a:cxn ang="f220">
                  <a:pos x="f422" y="f423"/>
                </a:cxn>
                <a:cxn ang="f220">
                  <a:pos x="f424" y="f425"/>
                </a:cxn>
                <a:cxn ang="f220">
                  <a:pos x="f426" y="f425"/>
                </a:cxn>
                <a:cxn ang="f220">
                  <a:pos x="f427" y="f428"/>
                </a:cxn>
                <a:cxn ang="f220">
                  <a:pos x="f429" y="f430"/>
                </a:cxn>
                <a:cxn ang="f220">
                  <a:pos x="f431" y="f432"/>
                </a:cxn>
                <a:cxn ang="f220">
                  <a:pos x="f433" y="f434"/>
                </a:cxn>
                <a:cxn ang="f220">
                  <a:pos x="f435" y="f436"/>
                </a:cxn>
                <a:cxn ang="f220">
                  <a:pos x="f437" y="f438"/>
                </a:cxn>
              </a:cxnLst>
              <a:rect l="f365" t="f368" r="f366" b="f367"/>
              <a:pathLst>
                <a:path w="2055" h="2464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19"/>
                  </a:lnTo>
                  <a:lnTo>
                    <a:pt x="f27" y="f28"/>
                  </a:lnTo>
                  <a:lnTo>
                    <a:pt x="f27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32" y="f40"/>
                  </a:lnTo>
                  <a:lnTo>
                    <a:pt x="f5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22" y="f46"/>
                  </a:lnTo>
                  <a:lnTo>
                    <a:pt x="f47" y="f48"/>
                  </a:lnTo>
                  <a:lnTo>
                    <a:pt x="f47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7"/>
                  </a:lnTo>
                  <a:lnTo>
                    <a:pt x="f61" y="f62"/>
                  </a:lnTo>
                  <a:lnTo>
                    <a:pt x="f61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93"/>
                  </a:lnTo>
                  <a:lnTo>
                    <a:pt x="f94" y="f95"/>
                  </a:lnTo>
                  <a:lnTo>
                    <a:pt x="f96" y="f25"/>
                  </a:lnTo>
                  <a:lnTo>
                    <a:pt x="f97" y="f9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6" y="f103"/>
                  </a:lnTo>
                  <a:lnTo>
                    <a:pt x="f99" y="f104"/>
                  </a:lnTo>
                  <a:lnTo>
                    <a:pt x="f105" y="f106"/>
                  </a:lnTo>
                  <a:lnTo>
                    <a:pt x="f107" y="f106"/>
                  </a:lnTo>
                  <a:lnTo>
                    <a:pt x="f108" y="f109"/>
                  </a:lnTo>
                  <a:lnTo>
                    <a:pt x="f110" y="f111"/>
                  </a:lnTo>
                  <a:lnTo>
                    <a:pt x="f112" y="f113"/>
                  </a:lnTo>
                  <a:lnTo>
                    <a:pt x="f114" y="f115"/>
                  </a:lnTo>
                  <a:lnTo>
                    <a:pt x="f116" y="f117"/>
                  </a:lnTo>
                  <a:lnTo>
                    <a:pt x="f118" y="f115"/>
                  </a:lnTo>
                  <a:lnTo>
                    <a:pt x="f119" y="f120"/>
                  </a:lnTo>
                  <a:lnTo>
                    <a:pt x="f121" y="f122"/>
                  </a:lnTo>
                  <a:lnTo>
                    <a:pt x="f123" y="f124"/>
                  </a:lnTo>
                  <a:lnTo>
                    <a:pt x="f68" y="f125"/>
                  </a:lnTo>
                  <a:lnTo>
                    <a:pt x="f126" y="f127"/>
                  </a:lnTo>
                  <a:lnTo>
                    <a:pt x="f128" y="f5"/>
                  </a:lnTo>
                  <a:lnTo>
                    <a:pt x="f129" y="f124"/>
                  </a:lnTo>
                  <a:lnTo>
                    <a:pt x="f130" y="f131"/>
                  </a:lnTo>
                  <a:lnTo>
                    <a:pt x="f132" y="f133"/>
                  </a:lnTo>
                  <a:lnTo>
                    <a:pt x="f134" y="f135"/>
                  </a:lnTo>
                  <a:lnTo>
                    <a:pt x="f136" y="f137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9" name="Freeform 87">
              <a:extLst>
                <a:ext uri="{FF2B5EF4-FFF2-40B4-BE49-F238E27FC236}">
                  <a16:creationId xmlns:a16="http://schemas.microsoft.com/office/drawing/2014/main" id="{66AE5D17-4CC4-4B4E-A235-7375A1B15FF9}"/>
                </a:ext>
              </a:extLst>
            </p:cNvPr>
            <p:cNvSpPr/>
            <p:nvPr/>
          </p:nvSpPr>
          <p:spPr>
            <a:xfrm>
              <a:off x="8904344" y="4967395"/>
              <a:ext cx="602178" cy="74292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811"/>
                <a:gd name="f7" fmla="val 3468"/>
                <a:gd name="f8" fmla="val 709"/>
                <a:gd name="f9" fmla="val 195"/>
                <a:gd name="f10" fmla="val 692"/>
                <a:gd name="f11" fmla="val 139"/>
                <a:gd name="f12" fmla="val 636"/>
                <a:gd name="f13" fmla="val 251"/>
                <a:gd name="f14" fmla="val 515"/>
                <a:gd name="f15" fmla="val 1224"/>
                <a:gd name="f16" fmla="val 592"/>
                <a:gd name="f17" fmla="val 1073"/>
                <a:gd name="f18" fmla="val 679"/>
                <a:gd name="f19" fmla="val 1177"/>
                <a:gd name="f20" fmla="val 683"/>
                <a:gd name="f21" fmla="val 1228"/>
                <a:gd name="f22" fmla="val 562"/>
                <a:gd name="f23" fmla="val 1211"/>
                <a:gd name="f24" fmla="val 497"/>
                <a:gd name="f25" fmla="val 1345"/>
                <a:gd name="f26" fmla="val 502"/>
                <a:gd name="f27" fmla="val 1436"/>
                <a:gd name="f28" fmla="val 285"/>
                <a:gd name="f29" fmla="val 2409"/>
                <a:gd name="f30" fmla="val 212"/>
                <a:gd name="f31" fmla="val 2547"/>
                <a:gd name="f32" fmla="val 121"/>
                <a:gd name="f33" fmla="val 2673"/>
                <a:gd name="f34" fmla="val 2759"/>
                <a:gd name="f35" fmla="val 112"/>
                <a:gd name="f36" fmla="val 2876"/>
                <a:gd name="f37" fmla="val 164"/>
                <a:gd name="f38" fmla="val 2833"/>
                <a:gd name="f39" fmla="val 294"/>
                <a:gd name="f40" fmla="val 2859"/>
                <a:gd name="f41" fmla="val 320"/>
                <a:gd name="f42" fmla="val 2915"/>
                <a:gd name="f43" fmla="val 3027"/>
                <a:gd name="f44" fmla="val 233"/>
                <a:gd name="f45" fmla="val 3075"/>
                <a:gd name="f46" fmla="val 259"/>
                <a:gd name="f47" fmla="val 3131"/>
                <a:gd name="f48" fmla="val 333"/>
                <a:gd name="f49" fmla="val 3148"/>
                <a:gd name="f50" fmla="val 342"/>
                <a:gd name="f51" fmla="val 3079"/>
                <a:gd name="f52" fmla="val 402"/>
                <a:gd name="f53" fmla="val 3062"/>
                <a:gd name="f54" fmla="val 406"/>
                <a:gd name="f55" fmla="val 3122"/>
                <a:gd name="f56" fmla="val 519"/>
                <a:gd name="f57" fmla="val 3187"/>
                <a:gd name="f58" fmla="val 3261"/>
                <a:gd name="f59" fmla="val 830"/>
                <a:gd name="f60" fmla="val 3252"/>
                <a:gd name="f61" fmla="val 878"/>
                <a:gd name="f62" fmla="val 3343"/>
                <a:gd name="f63" fmla="val 1029"/>
                <a:gd name="f64" fmla="val 1077"/>
                <a:gd name="f65" fmla="val 3434"/>
                <a:gd name="f66" fmla="val 1124"/>
                <a:gd name="f67" fmla="val 3464"/>
                <a:gd name="f68" fmla="val 1232"/>
                <a:gd name="f69" fmla="val 3408"/>
                <a:gd name="f70" fmla="val 3403"/>
                <a:gd name="f71" fmla="val 1254"/>
                <a:gd name="f72" fmla="val 3235"/>
                <a:gd name="f73" fmla="val 1284"/>
                <a:gd name="f74" fmla="val 3178"/>
                <a:gd name="f75" fmla="val 1349"/>
                <a:gd name="f76" fmla="val 3166"/>
                <a:gd name="f77" fmla="val 1341"/>
                <a:gd name="f78" fmla="val 3105"/>
                <a:gd name="f79" fmla="val 1496"/>
                <a:gd name="f80" fmla="val 2928"/>
                <a:gd name="f81" fmla="val 1483"/>
                <a:gd name="f82" fmla="val 2871"/>
                <a:gd name="f83" fmla="val 1535"/>
                <a:gd name="f84" fmla="val 2841"/>
                <a:gd name="f85" fmla="val 1527"/>
                <a:gd name="f86" fmla="val 2699"/>
                <a:gd name="f87" fmla="val 1470"/>
                <a:gd name="f88" fmla="val 2647"/>
                <a:gd name="f89" fmla="val 1449"/>
                <a:gd name="f90" fmla="val 2534"/>
                <a:gd name="f91" fmla="val 1323"/>
                <a:gd name="f92" fmla="val 2526"/>
                <a:gd name="f93" fmla="val 1289"/>
                <a:gd name="f94" fmla="val 2474"/>
                <a:gd name="f95" fmla="val 1371"/>
                <a:gd name="f96" fmla="val 2257"/>
                <a:gd name="f97" fmla="val 1362"/>
                <a:gd name="f98" fmla="val 2136"/>
                <a:gd name="f99" fmla="val 1544"/>
                <a:gd name="f100" fmla="val 2085"/>
                <a:gd name="f101" fmla="val 1557"/>
                <a:gd name="f102" fmla="val 2141"/>
                <a:gd name="f103" fmla="val 1604"/>
                <a:gd name="f104" fmla="val 2115"/>
                <a:gd name="f105" fmla="val 1609"/>
                <a:gd name="f106" fmla="val 2059"/>
                <a:gd name="f107" fmla="val 1687"/>
                <a:gd name="f108" fmla="val 2072"/>
                <a:gd name="f109" fmla="val 1713"/>
                <a:gd name="f110" fmla="val 2024"/>
                <a:gd name="f111" fmla="val 1873"/>
                <a:gd name="f112" fmla="val 2033"/>
                <a:gd name="f113" fmla="val 1972"/>
                <a:gd name="f114" fmla="val 1981"/>
                <a:gd name="f115" fmla="val 1998"/>
                <a:gd name="f116" fmla="val 2188"/>
                <a:gd name="f117" fmla="val 1976"/>
                <a:gd name="f118" fmla="val 1881"/>
                <a:gd name="f119" fmla="val 2314"/>
                <a:gd name="f120" fmla="val 1886"/>
                <a:gd name="f121" fmla="val 2288"/>
                <a:gd name="f122" fmla="val 1834"/>
                <a:gd name="f123" fmla="val 2374"/>
                <a:gd name="f124" fmla="val 1726"/>
                <a:gd name="f125" fmla="val 2327"/>
                <a:gd name="f126" fmla="val 1700"/>
                <a:gd name="f127" fmla="val 1643"/>
                <a:gd name="f128" fmla="val 1605"/>
                <a:gd name="f129" fmla="val 2422"/>
                <a:gd name="f130" fmla="val 1427"/>
                <a:gd name="f131" fmla="val 2487"/>
                <a:gd name="f132" fmla="val 1367"/>
                <a:gd name="f133" fmla="val 2577"/>
                <a:gd name="f134" fmla="val 1246"/>
                <a:gd name="f135" fmla="val 2694"/>
                <a:gd name="f136" fmla="val 2681"/>
                <a:gd name="f137" fmla="val 1107"/>
                <a:gd name="f138" fmla="val 2768"/>
                <a:gd name="f139" fmla="val 1042"/>
                <a:gd name="f140" fmla="val 2798"/>
                <a:gd name="f141" fmla="val 943"/>
                <a:gd name="f142" fmla="val 844"/>
                <a:gd name="f143" fmla="val 2742"/>
                <a:gd name="f144" fmla="val 705"/>
                <a:gd name="f145" fmla="val 697"/>
                <a:gd name="f146" fmla="val 2677"/>
                <a:gd name="f147" fmla="val 2629"/>
                <a:gd name="f148" fmla="val 606"/>
                <a:gd name="f149" fmla="val 2668"/>
                <a:gd name="f150" fmla="val 571"/>
                <a:gd name="f151" fmla="val 2638"/>
                <a:gd name="f152" fmla="val 2707"/>
                <a:gd name="f153" fmla="val 424"/>
                <a:gd name="f154" fmla="val 2651"/>
                <a:gd name="f155" fmla="val 2543"/>
                <a:gd name="f156" fmla="val 290"/>
                <a:gd name="f157" fmla="val 238"/>
                <a:gd name="f158" fmla="val 2439"/>
                <a:gd name="f159" fmla="val 130"/>
                <a:gd name="f160" fmla="val 147"/>
                <a:gd name="f161" fmla="val 61"/>
                <a:gd name="f162" fmla="val 1985"/>
                <a:gd name="f163" fmla="val 221"/>
                <a:gd name="f164" fmla="val 1829"/>
                <a:gd name="f165" fmla="val 338"/>
                <a:gd name="f166" fmla="val 1816"/>
                <a:gd name="f167" fmla="val 446"/>
                <a:gd name="f168" fmla="val 1738"/>
                <a:gd name="f169" fmla="val 558"/>
                <a:gd name="f170" fmla="val 1635"/>
                <a:gd name="f171" fmla="val 1591"/>
                <a:gd name="f172" fmla="val 610"/>
                <a:gd name="f173" fmla="val 623"/>
                <a:gd name="f174" fmla="val 1553"/>
                <a:gd name="f175" fmla="val 718"/>
                <a:gd name="f176" fmla="val 1250"/>
                <a:gd name="f177" fmla="val 614"/>
                <a:gd name="f178" fmla="val 1237"/>
                <a:gd name="f179" fmla="val 1116"/>
                <a:gd name="f180" fmla="val 467"/>
                <a:gd name="f181" fmla="val 1103"/>
                <a:gd name="f182" fmla="val 416"/>
                <a:gd name="f183" fmla="val 999"/>
                <a:gd name="f184" fmla="val 428"/>
                <a:gd name="f185" fmla="val 1012"/>
                <a:gd name="f186" fmla="val 485"/>
                <a:gd name="f187" fmla="val 969"/>
                <a:gd name="f188" fmla="val 550"/>
                <a:gd name="f189" fmla="val 921"/>
                <a:gd name="f190" fmla="val 398"/>
                <a:gd name="f191" fmla="val 1444"/>
                <a:gd name="f192" fmla="val 2923"/>
                <a:gd name="f193" fmla="val 1401"/>
                <a:gd name="f194" fmla="val 2893"/>
                <a:gd name="f195" fmla="+- 0 0 -90"/>
                <a:gd name="f196" fmla="*/ f3 1 2811"/>
                <a:gd name="f197" fmla="*/ f4 1 3468"/>
                <a:gd name="f198" fmla="val f5"/>
                <a:gd name="f199" fmla="val f6"/>
                <a:gd name="f200" fmla="val f7"/>
                <a:gd name="f201" fmla="*/ f195 f0 1"/>
                <a:gd name="f202" fmla="+- f200 0 f198"/>
                <a:gd name="f203" fmla="+- f199 0 f198"/>
                <a:gd name="f204" fmla="*/ f201 1 f2"/>
                <a:gd name="f205" fmla="*/ f203 1 2811"/>
                <a:gd name="f206" fmla="*/ f202 1 3468"/>
                <a:gd name="f207" fmla="*/ 692 f203 1"/>
                <a:gd name="f208" fmla="*/ 139 f202 1"/>
                <a:gd name="f209" fmla="*/ 515 f203 1"/>
                <a:gd name="f210" fmla="*/ 1224 f202 1"/>
                <a:gd name="f211" fmla="*/ 679 f203 1"/>
                <a:gd name="f212" fmla="*/ 1177 f202 1"/>
                <a:gd name="f213" fmla="*/ 562 f203 1"/>
                <a:gd name="f214" fmla="*/ 1211 f202 1"/>
                <a:gd name="f215" fmla="*/ 502 f203 1"/>
                <a:gd name="f216" fmla="*/ 1436 f202 1"/>
                <a:gd name="f217" fmla="*/ 212 f203 1"/>
                <a:gd name="f218" fmla="*/ 2547 f202 1"/>
                <a:gd name="f219" fmla="*/ 0 f203 1"/>
                <a:gd name="f220" fmla="*/ 2759 f202 1"/>
                <a:gd name="f221" fmla="*/ 121 f203 1"/>
                <a:gd name="f222" fmla="*/ 2876 f202 1"/>
                <a:gd name="f223" fmla="*/ 294 f203 1"/>
                <a:gd name="f224" fmla="*/ 2859 f202 1"/>
                <a:gd name="f225" fmla="*/ 285 f203 1"/>
                <a:gd name="f226" fmla="*/ 3027 f202 1"/>
                <a:gd name="f227" fmla="*/ 259 f203 1"/>
                <a:gd name="f228" fmla="*/ 3131 f202 1"/>
                <a:gd name="f229" fmla="*/ 342 f203 1"/>
                <a:gd name="f230" fmla="*/ 3079 f202 1"/>
                <a:gd name="f231" fmla="*/ 406 f203 1"/>
                <a:gd name="f232" fmla="*/ 3122 f202 1"/>
                <a:gd name="f233" fmla="*/ 709 f203 1"/>
                <a:gd name="f234" fmla="*/ 3261 f202 1"/>
                <a:gd name="f235" fmla="*/ 878 f203 1"/>
                <a:gd name="f236" fmla="*/ 3343 f202 1"/>
                <a:gd name="f237" fmla="*/ 1077 f203 1"/>
                <a:gd name="f238" fmla="*/ 3434 f202 1"/>
                <a:gd name="f239" fmla="*/ 1232 f203 1"/>
                <a:gd name="f240" fmla="*/ 3408 f202 1"/>
                <a:gd name="f241" fmla="*/ 1254 f203 1"/>
                <a:gd name="f242" fmla="*/ 3235 f202 1"/>
                <a:gd name="f243" fmla="*/ 1349 f203 1"/>
                <a:gd name="f244" fmla="*/ 3166 f202 1"/>
                <a:gd name="f245" fmla="*/ 1496 f203 1"/>
                <a:gd name="f246" fmla="*/ 2928 f202 1"/>
                <a:gd name="f247" fmla="*/ 1535 f203 1"/>
                <a:gd name="f248" fmla="*/ 2841 f202 1"/>
                <a:gd name="f249" fmla="*/ 1470 f203 1"/>
                <a:gd name="f250" fmla="*/ 2699 f202 1"/>
                <a:gd name="f251" fmla="*/ 1449 f203 1"/>
                <a:gd name="f252" fmla="*/ 2534 f202 1"/>
                <a:gd name="f253" fmla="*/ 1289 f203 1"/>
                <a:gd name="f254" fmla="*/ 2474 f202 1"/>
                <a:gd name="f255" fmla="*/ 1362 f203 1"/>
                <a:gd name="f256" fmla="*/ 2136 f202 1"/>
                <a:gd name="f257" fmla="*/ 1557 f203 1"/>
                <a:gd name="f258" fmla="*/ 2141 f202 1"/>
                <a:gd name="f259" fmla="*/ 1609 f203 1"/>
                <a:gd name="f260" fmla="*/ 2059 f202 1"/>
                <a:gd name="f261" fmla="*/ 1713 f203 1"/>
                <a:gd name="f262" fmla="*/ 2024 f202 1"/>
                <a:gd name="f263" fmla="*/ 1972 f203 1"/>
                <a:gd name="f264" fmla="*/ 1981 f202 1"/>
                <a:gd name="f265" fmla="*/ 2188 f203 1"/>
                <a:gd name="f266" fmla="*/ 1976 f202 1"/>
                <a:gd name="f267" fmla="*/ 2314 f203 1"/>
                <a:gd name="f268" fmla="*/ 1886 f202 1"/>
                <a:gd name="f269" fmla="*/ 2374 f203 1"/>
                <a:gd name="f270" fmla="*/ 1726 f202 1"/>
                <a:gd name="f271" fmla="*/ 2327 f203 1"/>
                <a:gd name="f272" fmla="*/ 1643 f202 1"/>
                <a:gd name="f273" fmla="*/ 2422 f203 1"/>
                <a:gd name="f274" fmla="*/ 1427 f202 1"/>
                <a:gd name="f275" fmla="*/ 2577 f203 1"/>
                <a:gd name="f276" fmla="*/ 1246 f202 1"/>
                <a:gd name="f277" fmla="*/ 2681 f203 1"/>
                <a:gd name="f278" fmla="*/ 1107 f202 1"/>
                <a:gd name="f279" fmla="*/ 2798 f203 1"/>
                <a:gd name="f280" fmla="*/ 943 f202 1"/>
                <a:gd name="f281" fmla="*/ 2742 f203 1"/>
                <a:gd name="f282" fmla="*/ 705 f202 1"/>
                <a:gd name="f283" fmla="*/ 2677 f203 1"/>
                <a:gd name="f284" fmla="*/ 636 f202 1"/>
                <a:gd name="f285" fmla="*/ 2668 f203 1"/>
                <a:gd name="f286" fmla="*/ 571 f202 1"/>
                <a:gd name="f287" fmla="*/ 2707 f203 1"/>
                <a:gd name="f288" fmla="*/ 424 f202 1"/>
                <a:gd name="f289" fmla="*/ 2543 f203 1"/>
                <a:gd name="f290" fmla="*/ 290 f202 1"/>
                <a:gd name="f291" fmla="*/ 2439 f203 1"/>
                <a:gd name="f292" fmla="*/ 130 f202 1"/>
                <a:gd name="f293" fmla="*/ 2257 f203 1"/>
                <a:gd name="f294" fmla="*/ 61 f202 1"/>
                <a:gd name="f295" fmla="*/ 2136 f203 1"/>
                <a:gd name="f296" fmla="*/ 0 f202 1"/>
                <a:gd name="f297" fmla="*/ 1985 f203 1"/>
                <a:gd name="f298" fmla="*/ 221 f202 1"/>
                <a:gd name="f299" fmla="*/ 1816 f203 1"/>
                <a:gd name="f300" fmla="*/ 446 f202 1"/>
                <a:gd name="f301" fmla="*/ 1635 f203 1"/>
                <a:gd name="f302" fmla="*/ 1591 f203 1"/>
                <a:gd name="f303" fmla="*/ 623 f202 1"/>
                <a:gd name="f304" fmla="*/ 1371 f203 1"/>
                <a:gd name="f305" fmla="*/ 697 f202 1"/>
                <a:gd name="f306" fmla="*/ 1237 f203 1"/>
                <a:gd name="f307" fmla="*/ 502 f202 1"/>
                <a:gd name="f308" fmla="*/ 1103 f203 1"/>
                <a:gd name="f309" fmla="*/ 416 f202 1"/>
                <a:gd name="f310" fmla="*/ 999 f203 1"/>
                <a:gd name="f311" fmla="*/ 428 f202 1"/>
                <a:gd name="f312" fmla="*/ 969 f203 1"/>
                <a:gd name="f313" fmla="*/ 550 f202 1"/>
                <a:gd name="f314" fmla="*/ 195 f202 1"/>
                <a:gd name="f315" fmla="*/ 1401 f203 1"/>
                <a:gd name="f316" fmla="*/ 2893 f202 1"/>
                <a:gd name="f317" fmla="*/ 1444 f203 1"/>
                <a:gd name="f318" fmla="*/ 2923 f202 1"/>
                <a:gd name="f319" fmla="+- f204 0 f1"/>
                <a:gd name="f320" fmla="*/ f207 1 2811"/>
                <a:gd name="f321" fmla="*/ f208 1 3468"/>
                <a:gd name="f322" fmla="*/ f209 1 2811"/>
                <a:gd name="f323" fmla="*/ f210 1 3468"/>
                <a:gd name="f324" fmla="*/ f211 1 2811"/>
                <a:gd name="f325" fmla="*/ f212 1 3468"/>
                <a:gd name="f326" fmla="*/ f213 1 2811"/>
                <a:gd name="f327" fmla="*/ f214 1 3468"/>
                <a:gd name="f328" fmla="*/ f215 1 2811"/>
                <a:gd name="f329" fmla="*/ f216 1 3468"/>
                <a:gd name="f330" fmla="*/ f217 1 2811"/>
                <a:gd name="f331" fmla="*/ f218 1 3468"/>
                <a:gd name="f332" fmla="*/ f219 1 2811"/>
                <a:gd name="f333" fmla="*/ f220 1 3468"/>
                <a:gd name="f334" fmla="*/ f221 1 2811"/>
                <a:gd name="f335" fmla="*/ f222 1 3468"/>
                <a:gd name="f336" fmla="*/ f223 1 2811"/>
                <a:gd name="f337" fmla="*/ f224 1 3468"/>
                <a:gd name="f338" fmla="*/ f225 1 2811"/>
                <a:gd name="f339" fmla="*/ f226 1 3468"/>
                <a:gd name="f340" fmla="*/ f227 1 2811"/>
                <a:gd name="f341" fmla="*/ f228 1 3468"/>
                <a:gd name="f342" fmla="*/ f229 1 2811"/>
                <a:gd name="f343" fmla="*/ f230 1 3468"/>
                <a:gd name="f344" fmla="*/ f231 1 2811"/>
                <a:gd name="f345" fmla="*/ f232 1 3468"/>
                <a:gd name="f346" fmla="*/ f233 1 2811"/>
                <a:gd name="f347" fmla="*/ f234 1 3468"/>
                <a:gd name="f348" fmla="*/ f235 1 2811"/>
                <a:gd name="f349" fmla="*/ f236 1 3468"/>
                <a:gd name="f350" fmla="*/ f237 1 2811"/>
                <a:gd name="f351" fmla="*/ f238 1 3468"/>
                <a:gd name="f352" fmla="*/ f239 1 2811"/>
                <a:gd name="f353" fmla="*/ f240 1 3468"/>
                <a:gd name="f354" fmla="*/ f241 1 2811"/>
                <a:gd name="f355" fmla="*/ f242 1 3468"/>
                <a:gd name="f356" fmla="*/ f243 1 2811"/>
                <a:gd name="f357" fmla="*/ f244 1 3468"/>
                <a:gd name="f358" fmla="*/ f245 1 2811"/>
                <a:gd name="f359" fmla="*/ f246 1 3468"/>
                <a:gd name="f360" fmla="*/ f247 1 2811"/>
                <a:gd name="f361" fmla="*/ f248 1 3468"/>
                <a:gd name="f362" fmla="*/ f249 1 2811"/>
                <a:gd name="f363" fmla="*/ f250 1 3468"/>
                <a:gd name="f364" fmla="*/ f251 1 2811"/>
                <a:gd name="f365" fmla="*/ f252 1 3468"/>
                <a:gd name="f366" fmla="*/ f253 1 2811"/>
                <a:gd name="f367" fmla="*/ f254 1 3468"/>
                <a:gd name="f368" fmla="*/ f255 1 2811"/>
                <a:gd name="f369" fmla="*/ f256 1 3468"/>
                <a:gd name="f370" fmla="*/ f257 1 2811"/>
                <a:gd name="f371" fmla="*/ f258 1 3468"/>
                <a:gd name="f372" fmla="*/ f259 1 2811"/>
                <a:gd name="f373" fmla="*/ f260 1 3468"/>
                <a:gd name="f374" fmla="*/ f261 1 2811"/>
                <a:gd name="f375" fmla="*/ f262 1 3468"/>
                <a:gd name="f376" fmla="*/ f263 1 2811"/>
                <a:gd name="f377" fmla="*/ f264 1 3468"/>
                <a:gd name="f378" fmla="*/ f265 1 2811"/>
                <a:gd name="f379" fmla="*/ f266 1 3468"/>
                <a:gd name="f380" fmla="*/ f267 1 2811"/>
                <a:gd name="f381" fmla="*/ f268 1 3468"/>
                <a:gd name="f382" fmla="*/ f269 1 2811"/>
                <a:gd name="f383" fmla="*/ f270 1 3468"/>
                <a:gd name="f384" fmla="*/ f271 1 2811"/>
                <a:gd name="f385" fmla="*/ f272 1 3468"/>
                <a:gd name="f386" fmla="*/ f273 1 2811"/>
                <a:gd name="f387" fmla="*/ f274 1 3468"/>
                <a:gd name="f388" fmla="*/ f275 1 2811"/>
                <a:gd name="f389" fmla="*/ f276 1 3468"/>
                <a:gd name="f390" fmla="*/ f277 1 2811"/>
                <a:gd name="f391" fmla="*/ f278 1 3468"/>
                <a:gd name="f392" fmla="*/ f279 1 2811"/>
                <a:gd name="f393" fmla="*/ f280 1 3468"/>
                <a:gd name="f394" fmla="*/ f281 1 2811"/>
                <a:gd name="f395" fmla="*/ f282 1 3468"/>
                <a:gd name="f396" fmla="*/ f283 1 2811"/>
                <a:gd name="f397" fmla="*/ f284 1 3468"/>
                <a:gd name="f398" fmla="*/ f285 1 2811"/>
                <a:gd name="f399" fmla="*/ f286 1 3468"/>
                <a:gd name="f400" fmla="*/ f287 1 2811"/>
                <a:gd name="f401" fmla="*/ f288 1 3468"/>
                <a:gd name="f402" fmla="*/ f289 1 2811"/>
                <a:gd name="f403" fmla="*/ f290 1 3468"/>
                <a:gd name="f404" fmla="*/ f291 1 2811"/>
                <a:gd name="f405" fmla="*/ f292 1 3468"/>
                <a:gd name="f406" fmla="*/ f293 1 2811"/>
                <a:gd name="f407" fmla="*/ f294 1 3468"/>
                <a:gd name="f408" fmla="*/ f295 1 2811"/>
                <a:gd name="f409" fmla="*/ f296 1 3468"/>
                <a:gd name="f410" fmla="*/ f297 1 2811"/>
                <a:gd name="f411" fmla="*/ f298 1 3468"/>
                <a:gd name="f412" fmla="*/ f299 1 2811"/>
                <a:gd name="f413" fmla="*/ f300 1 3468"/>
                <a:gd name="f414" fmla="*/ f301 1 2811"/>
                <a:gd name="f415" fmla="*/ f302 1 2811"/>
                <a:gd name="f416" fmla="*/ f303 1 3468"/>
                <a:gd name="f417" fmla="*/ f304 1 2811"/>
                <a:gd name="f418" fmla="*/ f305 1 3468"/>
                <a:gd name="f419" fmla="*/ f306 1 2811"/>
                <a:gd name="f420" fmla="*/ f307 1 3468"/>
                <a:gd name="f421" fmla="*/ f308 1 2811"/>
                <a:gd name="f422" fmla="*/ f309 1 3468"/>
                <a:gd name="f423" fmla="*/ f310 1 2811"/>
                <a:gd name="f424" fmla="*/ f311 1 3468"/>
                <a:gd name="f425" fmla="*/ f312 1 2811"/>
                <a:gd name="f426" fmla="*/ f313 1 3468"/>
                <a:gd name="f427" fmla="*/ f314 1 3468"/>
                <a:gd name="f428" fmla="*/ f315 1 2811"/>
                <a:gd name="f429" fmla="*/ f316 1 3468"/>
                <a:gd name="f430" fmla="*/ f317 1 2811"/>
                <a:gd name="f431" fmla="*/ f318 1 3468"/>
                <a:gd name="f432" fmla="*/ 0 1 f205"/>
                <a:gd name="f433" fmla="*/ f199 1 f205"/>
                <a:gd name="f434" fmla="*/ 0 1 f206"/>
                <a:gd name="f435" fmla="*/ f200 1 f206"/>
                <a:gd name="f436" fmla="*/ f320 1 f205"/>
                <a:gd name="f437" fmla="*/ f321 1 f206"/>
                <a:gd name="f438" fmla="*/ f322 1 f205"/>
                <a:gd name="f439" fmla="*/ f323 1 f206"/>
                <a:gd name="f440" fmla="*/ f324 1 f205"/>
                <a:gd name="f441" fmla="*/ f325 1 f206"/>
                <a:gd name="f442" fmla="*/ f326 1 f205"/>
                <a:gd name="f443" fmla="*/ f327 1 f206"/>
                <a:gd name="f444" fmla="*/ f328 1 f205"/>
                <a:gd name="f445" fmla="*/ f329 1 f206"/>
                <a:gd name="f446" fmla="*/ f330 1 f205"/>
                <a:gd name="f447" fmla="*/ f331 1 f206"/>
                <a:gd name="f448" fmla="*/ f332 1 f205"/>
                <a:gd name="f449" fmla="*/ f333 1 f206"/>
                <a:gd name="f450" fmla="*/ f334 1 f205"/>
                <a:gd name="f451" fmla="*/ f335 1 f206"/>
                <a:gd name="f452" fmla="*/ f336 1 f205"/>
                <a:gd name="f453" fmla="*/ f337 1 f206"/>
                <a:gd name="f454" fmla="*/ f338 1 f205"/>
                <a:gd name="f455" fmla="*/ f339 1 f206"/>
                <a:gd name="f456" fmla="*/ f340 1 f205"/>
                <a:gd name="f457" fmla="*/ f341 1 f206"/>
                <a:gd name="f458" fmla="*/ f342 1 f205"/>
                <a:gd name="f459" fmla="*/ f343 1 f206"/>
                <a:gd name="f460" fmla="*/ f344 1 f205"/>
                <a:gd name="f461" fmla="*/ f345 1 f206"/>
                <a:gd name="f462" fmla="*/ f346 1 f205"/>
                <a:gd name="f463" fmla="*/ f347 1 f206"/>
                <a:gd name="f464" fmla="*/ f348 1 f205"/>
                <a:gd name="f465" fmla="*/ f349 1 f206"/>
                <a:gd name="f466" fmla="*/ f350 1 f205"/>
                <a:gd name="f467" fmla="*/ f351 1 f206"/>
                <a:gd name="f468" fmla="*/ f352 1 f205"/>
                <a:gd name="f469" fmla="*/ f353 1 f206"/>
                <a:gd name="f470" fmla="*/ f354 1 f205"/>
                <a:gd name="f471" fmla="*/ f355 1 f206"/>
                <a:gd name="f472" fmla="*/ f356 1 f205"/>
                <a:gd name="f473" fmla="*/ f357 1 f206"/>
                <a:gd name="f474" fmla="*/ f358 1 f205"/>
                <a:gd name="f475" fmla="*/ f359 1 f206"/>
                <a:gd name="f476" fmla="*/ f360 1 f205"/>
                <a:gd name="f477" fmla="*/ f361 1 f206"/>
                <a:gd name="f478" fmla="*/ f362 1 f205"/>
                <a:gd name="f479" fmla="*/ f363 1 f206"/>
                <a:gd name="f480" fmla="*/ f364 1 f205"/>
                <a:gd name="f481" fmla="*/ f365 1 f206"/>
                <a:gd name="f482" fmla="*/ f366 1 f205"/>
                <a:gd name="f483" fmla="*/ f367 1 f206"/>
                <a:gd name="f484" fmla="*/ f368 1 f205"/>
                <a:gd name="f485" fmla="*/ f369 1 f206"/>
                <a:gd name="f486" fmla="*/ f370 1 f205"/>
                <a:gd name="f487" fmla="*/ f371 1 f206"/>
                <a:gd name="f488" fmla="*/ f372 1 f205"/>
                <a:gd name="f489" fmla="*/ f373 1 f206"/>
                <a:gd name="f490" fmla="*/ f374 1 f205"/>
                <a:gd name="f491" fmla="*/ f375 1 f206"/>
                <a:gd name="f492" fmla="*/ f376 1 f205"/>
                <a:gd name="f493" fmla="*/ f377 1 f206"/>
                <a:gd name="f494" fmla="*/ f378 1 f205"/>
                <a:gd name="f495" fmla="*/ f379 1 f206"/>
                <a:gd name="f496" fmla="*/ f380 1 f205"/>
                <a:gd name="f497" fmla="*/ f381 1 f206"/>
                <a:gd name="f498" fmla="*/ f382 1 f205"/>
                <a:gd name="f499" fmla="*/ f383 1 f206"/>
                <a:gd name="f500" fmla="*/ f384 1 f205"/>
                <a:gd name="f501" fmla="*/ f385 1 f206"/>
                <a:gd name="f502" fmla="*/ f386 1 f205"/>
                <a:gd name="f503" fmla="*/ f387 1 f206"/>
                <a:gd name="f504" fmla="*/ f388 1 f205"/>
                <a:gd name="f505" fmla="*/ f389 1 f206"/>
                <a:gd name="f506" fmla="*/ f390 1 f205"/>
                <a:gd name="f507" fmla="*/ f391 1 f206"/>
                <a:gd name="f508" fmla="*/ f392 1 f205"/>
                <a:gd name="f509" fmla="*/ f393 1 f206"/>
                <a:gd name="f510" fmla="*/ f394 1 f205"/>
                <a:gd name="f511" fmla="*/ f395 1 f206"/>
                <a:gd name="f512" fmla="*/ f396 1 f205"/>
                <a:gd name="f513" fmla="*/ f397 1 f206"/>
                <a:gd name="f514" fmla="*/ f398 1 f205"/>
                <a:gd name="f515" fmla="*/ f399 1 f206"/>
                <a:gd name="f516" fmla="*/ f400 1 f205"/>
                <a:gd name="f517" fmla="*/ f401 1 f206"/>
                <a:gd name="f518" fmla="*/ f402 1 f205"/>
                <a:gd name="f519" fmla="*/ f403 1 f206"/>
                <a:gd name="f520" fmla="*/ f404 1 f205"/>
                <a:gd name="f521" fmla="*/ f405 1 f206"/>
                <a:gd name="f522" fmla="*/ f406 1 f205"/>
                <a:gd name="f523" fmla="*/ f407 1 f206"/>
                <a:gd name="f524" fmla="*/ f408 1 f205"/>
                <a:gd name="f525" fmla="*/ f409 1 f206"/>
                <a:gd name="f526" fmla="*/ f410 1 f205"/>
                <a:gd name="f527" fmla="*/ f411 1 f206"/>
                <a:gd name="f528" fmla="*/ f412 1 f205"/>
                <a:gd name="f529" fmla="*/ f413 1 f206"/>
                <a:gd name="f530" fmla="*/ f414 1 f205"/>
                <a:gd name="f531" fmla="*/ f415 1 f205"/>
                <a:gd name="f532" fmla="*/ f416 1 f206"/>
                <a:gd name="f533" fmla="*/ f417 1 f205"/>
                <a:gd name="f534" fmla="*/ f418 1 f206"/>
                <a:gd name="f535" fmla="*/ f419 1 f205"/>
                <a:gd name="f536" fmla="*/ f420 1 f206"/>
                <a:gd name="f537" fmla="*/ f421 1 f205"/>
                <a:gd name="f538" fmla="*/ f422 1 f206"/>
                <a:gd name="f539" fmla="*/ f423 1 f205"/>
                <a:gd name="f540" fmla="*/ f424 1 f206"/>
                <a:gd name="f541" fmla="*/ f425 1 f205"/>
                <a:gd name="f542" fmla="*/ f426 1 f206"/>
                <a:gd name="f543" fmla="*/ f427 1 f206"/>
                <a:gd name="f544" fmla="*/ f428 1 f205"/>
                <a:gd name="f545" fmla="*/ f429 1 f206"/>
                <a:gd name="f546" fmla="*/ f430 1 f205"/>
                <a:gd name="f547" fmla="*/ f431 1 f206"/>
                <a:gd name="f548" fmla="*/ f432 f196 1"/>
                <a:gd name="f549" fmla="*/ f433 f196 1"/>
                <a:gd name="f550" fmla="*/ f435 f197 1"/>
                <a:gd name="f551" fmla="*/ f434 f197 1"/>
                <a:gd name="f552" fmla="*/ f436 f196 1"/>
                <a:gd name="f553" fmla="*/ f437 f197 1"/>
                <a:gd name="f554" fmla="*/ f438 f196 1"/>
                <a:gd name="f555" fmla="*/ f439 f197 1"/>
                <a:gd name="f556" fmla="*/ f440 f196 1"/>
                <a:gd name="f557" fmla="*/ f441 f197 1"/>
                <a:gd name="f558" fmla="*/ f442 f196 1"/>
                <a:gd name="f559" fmla="*/ f443 f197 1"/>
                <a:gd name="f560" fmla="*/ f444 f196 1"/>
                <a:gd name="f561" fmla="*/ f445 f197 1"/>
                <a:gd name="f562" fmla="*/ f446 f196 1"/>
                <a:gd name="f563" fmla="*/ f447 f197 1"/>
                <a:gd name="f564" fmla="*/ f448 f196 1"/>
                <a:gd name="f565" fmla="*/ f449 f197 1"/>
                <a:gd name="f566" fmla="*/ f450 f196 1"/>
                <a:gd name="f567" fmla="*/ f451 f197 1"/>
                <a:gd name="f568" fmla="*/ f452 f196 1"/>
                <a:gd name="f569" fmla="*/ f453 f197 1"/>
                <a:gd name="f570" fmla="*/ f454 f196 1"/>
                <a:gd name="f571" fmla="*/ f455 f197 1"/>
                <a:gd name="f572" fmla="*/ f456 f196 1"/>
                <a:gd name="f573" fmla="*/ f457 f197 1"/>
                <a:gd name="f574" fmla="*/ f458 f196 1"/>
                <a:gd name="f575" fmla="*/ f459 f197 1"/>
                <a:gd name="f576" fmla="*/ f460 f196 1"/>
                <a:gd name="f577" fmla="*/ f461 f197 1"/>
                <a:gd name="f578" fmla="*/ f462 f196 1"/>
                <a:gd name="f579" fmla="*/ f463 f197 1"/>
                <a:gd name="f580" fmla="*/ f464 f196 1"/>
                <a:gd name="f581" fmla="*/ f465 f197 1"/>
                <a:gd name="f582" fmla="*/ f466 f196 1"/>
                <a:gd name="f583" fmla="*/ f467 f197 1"/>
                <a:gd name="f584" fmla="*/ f468 f196 1"/>
                <a:gd name="f585" fmla="*/ f469 f197 1"/>
                <a:gd name="f586" fmla="*/ f470 f196 1"/>
                <a:gd name="f587" fmla="*/ f471 f197 1"/>
                <a:gd name="f588" fmla="*/ f472 f196 1"/>
                <a:gd name="f589" fmla="*/ f473 f197 1"/>
                <a:gd name="f590" fmla="*/ f474 f196 1"/>
                <a:gd name="f591" fmla="*/ f475 f197 1"/>
                <a:gd name="f592" fmla="*/ f476 f196 1"/>
                <a:gd name="f593" fmla="*/ f477 f197 1"/>
                <a:gd name="f594" fmla="*/ f478 f196 1"/>
                <a:gd name="f595" fmla="*/ f479 f197 1"/>
                <a:gd name="f596" fmla="*/ f480 f196 1"/>
                <a:gd name="f597" fmla="*/ f481 f197 1"/>
                <a:gd name="f598" fmla="*/ f482 f196 1"/>
                <a:gd name="f599" fmla="*/ f483 f197 1"/>
                <a:gd name="f600" fmla="*/ f484 f196 1"/>
                <a:gd name="f601" fmla="*/ f485 f197 1"/>
                <a:gd name="f602" fmla="*/ f486 f196 1"/>
                <a:gd name="f603" fmla="*/ f487 f197 1"/>
                <a:gd name="f604" fmla="*/ f488 f196 1"/>
                <a:gd name="f605" fmla="*/ f489 f197 1"/>
                <a:gd name="f606" fmla="*/ f490 f196 1"/>
                <a:gd name="f607" fmla="*/ f491 f197 1"/>
                <a:gd name="f608" fmla="*/ f492 f196 1"/>
                <a:gd name="f609" fmla="*/ f493 f197 1"/>
                <a:gd name="f610" fmla="*/ f494 f196 1"/>
                <a:gd name="f611" fmla="*/ f495 f197 1"/>
                <a:gd name="f612" fmla="*/ f496 f196 1"/>
                <a:gd name="f613" fmla="*/ f497 f197 1"/>
                <a:gd name="f614" fmla="*/ f498 f196 1"/>
                <a:gd name="f615" fmla="*/ f499 f197 1"/>
                <a:gd name="f616" fmla="*/ f500 f196 1"/>
                <a:gd name="f617" fmla="*/ f501 f197 1"/>
                <a:gd name="f618" fmla="*/ f502 f196 1"/>
                <a:gd name="f619" fmla="*/ f503 f197 1"/>
                <a:gd name="f620" fmla="*/ f504 f196 1"/>
                <a:gd name="f621" fmla="*/ f505 f197 1"/>
                <a:gd name="f622" fmla="*/ f506 f196 1"/>
                <a:gd name="f623" fmla="*/ f507 f197 1"/>
                <a:gd name="f624" fmla="*/ f508 f196 1"/>
                <a:gd name="f625" fmla="*/ f509 f197 1"/>
                <a:gd name="f626" fmla="*/ f510 f196 1"/>
                <a:gd name="f627" fmla="*/ f511 f197 1"/>
                <a:gd name="f628" fmla="*/ f512 f196 1"/>
                <a:gd name="f629" fmla="*/ f513 f197 1"/>
                <a:gd name="f630" fmla="*/ f514 f196 1"/>
                <a:gd name="f631" fmla="*/ f515 f197 1"/>
                <a:gd name="f632" fmla="*/ f516 f196 1"/>
                <a:gd name="f633" fmla="*/ f517 f197 1"/>
                <a:gd name="f634" fmla="*/ f518 f196 1"/>
                <a:gd name="f635" fmla="*/ f519 f197 1"/>
                <a:gd name="f636" fmla="*/ f520 f196 1"/>
                <a:gd name="f637" fmla="*/ f521 f197 1"/>
                <a:gd name="f638" fmla="*/ f522 f196 1"/>
                <a:gd name="f639" fmla="*/ f523 f197 1"/>
                <a:gd name="f640" fmla="*/ f524 f196 1"/>
                <a:gd name="f641" fmla="*/ f525 f197 1"/>
                <a:gd name="f642" fmla="*/ f526 f196 1"/>
                <a:gd name="f643" fmla="*/ f527 f197 1"/>
                <a:gd name="f644" fmla="*/ f528 f196 1"/>
                <a:gd name="f645" fmla="*/ f529 f197 1"/>
                <a:gd name="f646" fmla="*/ f530 f196 1"/>
                <a:gd name="f647" fmla="*/ f531 f196 1"/>
                <a:gd name="f648" fmla="*/ f532 f197 1"/>
                <a:gd name="f649" fmla="*/ f533 f196 1"/>
                <a:gd name="f650" fmla="*/ f534 f197 1"/>
                <a:gd name="f651" fmla="*/ f535 f196 1"/>
                <a:gd name="f652" fmla="*/ f536 f197 1"/>
                <a:gd name="f653" fmla="*/ f537 f196 1"/>
                <a:gd name="f654" fmla="*/ f538 f197 1"/>
                <a:gd name="f655" fmla="*/ f539 f196 1"/>
                <a:gd name="f656" fmla="*/ f540 f197 1"/>
                <a:gd name="f657" fmla="*/ f541 f196 1"/>
                <a:gd name="f658" fmla="*/ f542 f197 1"/>
                <a:gd name="f659" fmla="*/ f543 f197 1"/>
                <a:gd name="f660" fmla="*/ f544 f196 1"/>
                <a:gd name="f661" fmla="*/ f545 f197 1"/>
                <a:gd name="f662" fmla="*/ f546 f196 1"/>
                <a:gd name="f663" fmla="*/ f547 f19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9">
                  <a:pos x="f552" y="f553"/>
                </a:cxn>
                <a:cxn ang="f319">
                  <a:pos x="f554" y="f555"/>
                </a:cxn>
                <a:cxn ang="f319">
                  <a:pos x="f556" y="f557"/>
                </a:cxn>
                <a:cxn ang="f319">
                  <a:pos x="f558" y="f559"/>
                </a:cxn>
                <a:cxn ang="f319">
                  <a:pos x="f560" y="f561"/>
                </a:cxn>
                <a:cxn ang="f319">
                  <a:pos x="f562" y="f563"/>
                </a:cxn>
                <a:cxn ang="f319">
                  <a:pos x="f564" y="f565"/>
                </a:cxn>
                <a:cxn ang="f319">
                  <a:pos x="f566" y="f567"/>
                </a:cxn>
                <a:cxn ang="f319">
                  <a:pos x="f568" y="f569"/>
                </a:cxn>
                <a:cxn ang="f319">
                  <a:pos x="f570" y="f571"/>
                </a:cxn>
                <a:cxn ang="f319">
                  <a:pos x="f572" y="f573"/>
                </a:cxn>
                <a:cxn ang="f319">
                  <a:pos x="f574" y="f575"/>
                </a:cxn>
                <a:cxn ang="f319">
                  <a:pos x="f576" y="f577"/>
                </a:cxn>
                <a:cxn ang="f319">
                  <a:pos x="f578" y="f579"/>
                </a:cxn>
                <a:cxn ang="f319">
                  <a:pos x="f580" y="f581"/>
                </a:cxn>
                <a:cxn ang="f319">
                  <a:pos x="f582" y="f583"/>
                </a:cxn>
                <a:cxn ang="f319">
                  <a:pos x="f584" y="f585"/>
                </a:cxn>
                <a:cxn ang="f319">
                  <a:pos x="f586" y="f587"/>
                </a:cxn>
                <a:cxn ang="f319">
                  <a:pos x="f588" y="f589"/>
                </a:cxn>
                <a:cxn ang="f319">
                  <a:pos x="f590" y="f591"/>
                </a:cxn>
                <a:cxn ang="f319">
                  <a:pos x="f592" y="f593"/>
                </a:cxn>
                <a:cxn ang="f319">
                  <a:pos x="f594" y="f595"/>
                </a:cxn>
                <a:cxn ang="f319">
                  <a:pos x="f596" y="f597"/>
                </a:cxn>
                <a:cxn ang="f319">
                  <a:pos x="f598" y="f599"/>
                </a:cxn>
                <a:cxn ang="f319">
                  <a:pos x="f600" y="f601"/>
                </a:cxn>
                <a:cxn ang="f319">
                  <a:pos x="f602" y="f603"/>
                </a:cxn>
                <a:cxn ang="f319">
                  <a:pos x="f604" y="f605"/>
                </a:cxn>
                <a:cxn ang="f319">
                  <a:pos x="f606" y="f607"/>
                </a:cxn>
                <a:cxn ang="f319">
                  <a:pos x="f608" y="f609"/>
                </a:cxn>
                <a:cxn ang="f319">
                  <a:pos x="f610" y="f611"/>
                </a:cxn>
                <a:cxn ang="f319">
                  <a:pos x="f612" y="f613"/>
                </a:cxn>
                <a:cxn ang="f319">
                  <a:pos x="f614" y="f615"/>
                </a:cxn>
                <a:cxn ang="f319">
                  <a:pos x="f616" y="f617"/>
                </a:cxn>
                <a:cxn ang="f319">
                  <a:pos x="f618" y="f619"/>
                </a:cxn>
                <a:cxn ang="f319">
                  <a:pos x="f620" y="f621"/>
                </a:cxn>
                <a:cxn ang="f319">
                  <a:pos x="f622" y="f623"/>
                </a:cxn>
                <a:cxn ang="f319">
                  <a:pos x="f624" y="f625"/>
                </a:cxn>
                <a:cxn ang="f319">
                  <a:pos x="f626" y="f627"/>
                </a:cxn>
                <a:cxn ang="f319">
                  <a:pos x="f628" y="f629"/>
                </a:cxn>
                <a:cxn ang="f319">
                  <a:pos x="f630" y="f631"/>
                </a:cxn>
                <a:cxn ang="f319">
                  <a:pos x="f632" y="f633"/>
                </a:cxn>
                <a:cxn ang="f319">
                  <a:pos x="f634" y="f635"/>
                </a:cxn>
                <a:cxn ang="f319">
                  <a:pos x="f636" y="f637"/>
                </a:cxn>
                <a:cxn ang="f319">
                  <a:pos x="f638" y="f639"/>
                </a:cxn>
                <a:cxn ang="f319">
                  <a:pos x="f640" y="f641"/>
                </a:cxn>
                <a:cxn ang="f319">
                  <a:pos x="f642" y="f643"/>
                </a:cxn>
                <a:cxn ang="f319">
                  <a:pos x="f644" y="f645"/>
                </a:cxn>
                <a:cxn ang="f319">
                  <a:pos x="f646" y="f631"/>
                </a:cxn>
                <a:cxn ang="f319">
                  <a:pos x="f647" y="f648"/>
                </a:cxn>
                <a:cxn ang="f319">
                  <a:pos x="f649" y="f650"/>
                </a:cxn>
                <a:cxn ang="f319">
                  <a:pos x="f651" y="f652"/>
                </a:cxn>
                <a:cxn ang="f319">
                  <a:pos x="f653" y="f654"/>
                </a:cxn>
                <a:cxn ang="f319">
                  <a:pos x="f655" y="f656"/>
                </a:cxn>
                <a:cxn ang="f319">
                  <a:pos x="f657" y="f658"/>
                </a:cxn>
                <a:cxn ang="f319">
                  <a:pos x="f578" y="f659"/>
                </a:cxn>
                <a:cxn ang="f319">
                  <a:pos x="f660" y="f661"/>
                </a:cxn>
                <a:cxn ang="f319">
                  <a:pos x="f662" y="f663"/>
                </a:cxn>
              </a:cxnLst>
              <a:rect l="f548" t="f551" r="f549" b="f550"/>
              <a:pathLst>
                <a:path w="2811" h="3468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5" y="f34"/>
                  </a:lnTo>
                  <a:lnTo>
                    <a:pt x="f35" y="f6"/>
                  </a:lnTo>
                  <a:lnTo>
                    <a:pt x="f32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28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8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7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68" y="f70"/>
                  </a:lnTo>
                  <a:lnTo>
                    <a:pt x="f71" y="f7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79" y="f80"/>
                  </a:lnTo>
                  <a:lnTo>
                    <a:pt x="f81" y="f82"/>
                  </a:lnTo>
                  <a:lnTo>
                    <a:pt x="f83" y="f84"/>
                  </a:lnTo>
                  <a:lnTo>
                    <a:pt x="f85" y="f86"/>
                  </a:lnTo>
                  <a:lnTo>
                    <a:pt x="f87" y="f86"/>
                  </a:lnTo>
                  <a:lnTo>
                    <a:pt x="f79" y="f88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93" y="f94"/>
                  </a:lnTo>
                  <a:lnTo>
                    <a:pt x="f95" y="f96"/>
                  </a:lnTo>
                  <a:lnTo>
                    <a:pt x="f97" y="f9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11" y="f112"/>
                  </a:lnTo>
                  <a:lnTo>
                    <a:pt x="f113" y="f114"/>
                  </a:lnTo>
                  <a:lnTo>
                    <a:pt x="f98" y="f115"/>
                  </a:lnTo>
                  <a:lnTo>
                    <a:pt x="f116" y="f117"/>
                  </a:lnTo>
                  <a:lnTo>
                    <a:pt x="f96" y="f118"/>
                  </a:lnTo>
                  <a:lnTo>
                    <a:pt x="f119" y="f120"/>
                  </a:lnTo>
                  <a:lnTo>
                    <a:pt x="f121" y="f122"/>
                  </a:lnTo>
                  <a:lnTo>
                    <a:pt x="f123" y="f124"/>
                  </a:lnTo>
                  <a:lnTo>
                    <a:pt x="f125" y="f126"/>
                  </a:lnTo>
                  <a:lnTo>
                    <a:pt x="f125" y="f127"/>
                  </a:lnTo>
                  <a:lnTo>
                    <a:pt x="f94" y="f128"/>
                  </a:lnTo>
                  <a:lnTo>
                    <a:pt x="f129" y="f130"/>
                  </a:lnTo>
                  <a:lnTo>
                    <a:pt x="f131" y="f132"/>
                  </a:lnTo>
                  <a:lnTo>
                    <a:pt x="f133" y="f134"/>
                  </a:lnTo>
                  <a:lnTo>
                    <a:pt x="f135" y="f19"/>
                  </a:lnTo>
                  <a:lnTo>
                    <a:pt x="f136" y="f137"/>
                  </a:lnTo>
                  <a:lnTo>
                    <a:pt x="f138" y="f139"/>
                  </a:lnTo>
                  <a:lnTo>
                    <a:pt x="f140" y="f141"/>
                  </a:lnTo>
                  <a:lnTo>
                    <a:pt x="f6" y="f142"/>
                  </a:lnTo>
                  <a:lnTo>
                    <a:pt x="f143" y="f144"/>
                  </a:lnTo>
                  <a:lnTo>
                    <a:pt x="f136" y="f145"/>
                  </a:lnTo>
                  <a:lnTo>
                    <a:pt x="f146" y="f12"/>
                  </a:lnTo>
                  <a:lnTo>
                    <a:pt x="f147" y="f148"/>
                  </a:lnTo>
                  <a:lnTo>
                    <a:pt x="f149" y="f150"/>
                  </a:lnTo>
                  <a:lnTo>
                    <a:pt x="f151" y="f14"/>
                  </a:lnTo>
                  <a:lnTo>
                    <a:pt x="f152" y="f153"/>
                  </a:lnTo>
                  <a:lnTo>
                    <a:pt x="f154" y="f48"/>
                  </a:lnTo>
                  <a:lnTo>
                    <a:pt x="f155" y="f156"/>
                  </a:lnTo>
                  <a:lnTo>
                    <a:pt x="f133" y="f157"/>
                  </a:lnTo>
                  <a:lnTo>
                    <a:pt x="f158" y="f159"/>
                  </a:lnTo>
                  <a:lnTo>
                    <a:pt x="f96" y="f160"/>
                  </a:lnTo>
                  <a:lnTo>
                    <a:pt x="f96" y="f161"/>
                  </a:lnTo>
                  <a:lnTo>
                    <a:pt x="f98" y="f5"/>
                  </a:lnTo>
                  <a:lnTo>
                    <a:pt x="f110" y="f32"/>
                  </a:lnTo>
                  <a:lnTo>
                    <a:pt x="f162" y="f163"/>
                  </a:lnTo>
                  <a:lnTo>
                    <a:pt x="f164" y="f165"/>
                  </a:lnTo>
                  <a:lnTo>
                    <a:pt x="f166" y="f167"/>
                  </a:lnTo>
                  <a:lnTo>
                    <a:pt x="f168" y="f169"/>
                  </a:lnTo>
                  <a:lnTo>
                    <a:pt x="f170" y="f150"/>
                  </a:lnTo>
                  <a:lnTo>
                    <a:pt x="f171" y="f172"/>
                  </a:lnTo>
                  <a:lnTo>
                    <a:pt x="f171" y="f173"/>
                  </a:lnTo>
                  <a:lnTo>
                    <a:pt x="f174" y="f175"/>
                  </a:lnTo>
                  <a:lnTo>
                    <a:pt x="f95" y="f145"/>
                  </a:lnTo>
                  <a:lnTo>
                    <a:pt x="f176" y="f177"/>
                  </a:lnTo>
                  <a:lnTo>
                    <a:pt x="f178" y="f26"/>
                  </a:lnTo>
                  <a:lnTo>
                    <a:pt x="f179" y="f180"/>
                  </a:lnTo>
                  <a:lnTo>
                    <a:pt x="f181" y="f182"/>
                  </a:lnTo>
                  <a:lnTo>
                    <a:pt x="f183" y="f184"/>
                  </a:lnTo>
                  <a:lnTo>
                    <a:pt x="f185" y="f186"/>
                  </a:lnTo>
                  <a:lnTo>
                    <a:pt x="f187" y="f188"/>
                  </a:lnTo>
                  <a:lnTo>
                    <a:pt x="f189" y="f190"/>
                  </a:lnTo>
                  <a:lnTo>
                    <a:pt x="f8" y="f9"/>
                  </a:lnTo>
                  <a:close/>
                  <a:moveTo>
                    <a:pt x="f191" y="f192"/>
                  </a:moveTo>
                  <a:lnTo>
                    <a:pt x="f193" y="f194"/>
                  </a:lnTo>
                  <a:lnTo>
                    <a:pt x="f191" y="f82"/>
                  </a:lnTo>
                  <a:lnTo>
                    <a:pt x="f191" y="f192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0" name="Freeform 86">
              <a:extLst>
                <a:ext uri="{FF2B5EF4-FFF2-40B4-BE49-F238E27FC236}">
                  <a16:creationId xmlns:a16="http://schemas.microsoft.com/office/drawing/2014/main" id="{32B81E09-2695-470B-B2CB-C6BDB3B2547D}"/>
                </a:ext>
              </a:extLst>
            </p:cNvPr>
            <p:cNvSpPr/>
            <p:nvPr/>
          </p:nvSpPr>
          <p:spPr>
            <a:xfrm>
              <a:off x="9361928" y="4781233"/>
              <a:ext cx="353900" cy="38903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652"/>
                <a:gd name="f7" fmla="val 1816"/>
                <a:gd name="f8" fmla="val 1380"/>
                <a:gd name="f9" fmla="val 39"/>
                <a:gd name="f10" fmla="val 1289"/>
                <a:gd name="f11" fmla="val 1233"/>
                <a:gd name="f12" fmla="val 52"/>
                <a:gd name="f13" fmla="val 978"/>
                <a:gd name="f14" fmla="val 943"/>
                <a:gd name="f15" fmla="val 48"/>
                <a:gd name="f16" fmla="val 718"/>
                <a:gd name="f17" fmla="val 69"/>
                <a:gd name="f18" fmla="val 666"/>
                <a:gd name="f19" fmla="val 126"/>
                <a:gd name="f20" fmla="val 632"/>
                <a:gd name="f21" fmla="val 78"/>
                <a:gd name="f22" fmla="val 519"/>
                <a:gd name="f23" fmla="val 100"/>
                <a:gd name="f24" fmla="val 467"/>
                <a:gd name="f25" fmla="val 450"/>
                <a:gd name="f26" fmla="val 429"/>
                <a:gd name="f27" fmla="val 117"/>
                <a:gd name="f28" fmla="val 364"/>
                <a:gd name="f29" fmla="val 338"/>
                <a:gd name="f30" fmla="val 160"/>
                <a:gd name="f31" fmla="val 230"/>
                <a:gd name="f32" fmla="val 212"/>
                <a:gd name="f33" fmla="val 169"/>
                <a:gd name="f34" fmla="val 307"/>
                <a:gd name="f35" fmla="val 165"/>
                <a:gd name="f36" fmla="val 476"/>
                <a:gd name="f37" fmla="val 260"/>
                <a:gd name="f38" fmla="val 545"/>
                <a:gd name="f39" fmla="val 247"/>
                <a:gd name="f40" fmla="val 606"/>
                <a:gd name="f41" fmla="val 199"/>
                <a:gd name="f42" fmla="val 627"/>
                <a:gd name="f43" fmla="val 783"/>
                <a:gd name="f44" fmla="val 65"/>
                <a:gd name="f45" fmla="val 796"/>
                <a:gd name="f46" fmla="val 869"/>
                <a:gd name="f47" fmla="val 121"/>
                <a:gd name="f48" fmla="val 930"/>
                <a:gd name="f49" fmla="val 1016"/>
                <a:gd name="f50" fmla="val 303"/>
                <a:gd name="f51" fmla="val 999"/>
                <a:gd name="f52" fmla="val 441"/>
                <a:gd name="f53" fmla="val 1107"/>
                <a:gd name="f54" fmla="val 407"/>
                <a:gd name="f55" fmla="val 1159"/>
                <a:gd name="f56" fmla="val 515"/>
                <a:gd name="f57" fmla="val 1202"/>
                <a:gd name="f58" fmla="val 571"/>
                <a:gd name="f59" fmla="val 1293"/>
                <a:gd name="f60" fmla="val 502"/>
                <a:gd name="f61" fmla="val 1384"/>
                <a:gd name="f62" fmla="val 532"/>
                <a:gd name="f63" fmla="val 1440"/>
                <a:gd name="f64" fmla="val 493"/>
                <a:gd name="f65" fmla="val 1475"/>
                <a:gd name="f66" fmla="val 541"/>
                <a:gd name="f67" fmla="val 1505"/>
                <a:gd name="f68" fmla="val 1566"/>
                <a:gd name="f69" fmla="val 1574"/>
                <a:gd name="f70" fmla="val 675"/>
                <a:gd name="f71" fmla="val 1713"/>
                <a:gd name="f72" fmla="val 831"/>
                <a:gd name="f73" fmla="val 1700"/>
                <a:gd name="f74" fmla="val 965"/>
                <a:gd name="f75" fmla="val 1064"/>
                <a:gd name="f76" fmla="val 1764"/>
                <a:gd name="f77" fmla="val 1198"/>
                <a:gd name="f78" fmla="val 1769"/>
                <a:gd name="f79" fmla="val 1259"/>
                <a:gd name="f80" fmla="val 1730"/>
                <a:gd name="f81" fmla="val 1229"/>
                <a:gd name="f82" fmla="val 1665"/>
                <a:gd name="f83" fmla="val 1643"/>
                <a:gd name="f84" fmla="val 1579"/>
                <a:gd name="f85" fmla="val 1341"/>
                <a:gd name="f86" fmla="val 1540"/>
                <a:gd name="f87" fmla="val 1306"/>
                <a:gd name="f88" fmla="val 1496"/>
                <a:gd name="f89" fmla="val 1454"/>
                <a:gd name="f90" fmla="val 1310"/>
                <a:gd name="f91" fmla="val 1466"/>
                <a:gd name="f92" fmla="val 1246"/>
                <a:gd name="f93" fmla="val 1583"/>
                <a:gd name="f94" fmla="val 1285"/>
                <a:gd name="f95" fmla="val 1549"/>
                <a:gd name="f96" fmla="val 1012"/>
                <a:gd name="f97" fmla="val 1557"/>
                <a:gd name="f98" fmla="val 856"/>
                <a:gd name="f99" fmla="val 1471"/>
                <a:gd name="f100" fmla="val 748"/>
                <a:gd name="f101" fmla="val 584"/>
                <a:gd name="f102" fmla="val 1609"/>
                <a:gd name="f103" fmla="val 454"/>
                <a:gd name="f104" fmla="val 1618"/>
                <a:gd name="f105" fmla="val 372"/>
                <a:gd name="f106" fmla="val 1406"/>
                <a:gd name="f107" fmla="+- 0 0 -90"/>
                <a:gd name="f108" fmla="*/ f3 1 1652"/>
                <a:gd name="f109" fmla="*/ f4 1 1816"/>
                <a:gd name="f110" fmla="val f5"/>
                <a:gd name="f111" fmla="val f6"/>
                <a:gd name="f112" fmla="val f7"/>
                <a:gd name="f113" fmla="*/ f107 f0 1"/>
                <a:gd name="f114" fmla="+- f112 0 f110"/>
                <a:gd name="f115" fmla="+- f111 0 f110"/>
                <a:gd name="f116" fmla="*/ f113 1 f2"/>
                <a:gd name="f117" fmla="*/ f115 1 1652"/>
                <a:gd name="f118" fmla="*/ f114 1 1816"/>
                <a:gd name="f119" fmla="*/ 1380 f115 1"/>
                <a:gd name="f120" fmla="*/ 39 f114 1"/>
                <a:gd name="f121" fmla="*/ 1289 f115 1"/>
                <a:gd name="f122" fmla="*/ 1233 f115 1"/>
                <a:gd name="f123" fmla="*/ 52 f114 1"/>
                <a:gd name="f124" fmla="*/ 978 f115 1"/>
                <a:gd name="f125" fmla="*/ 0 f114 1"/>
                <a:gd name="f126" fmla="*/ 943 f115 1"/>
                <a:gd name="f127" fmla="*/ 48 f114 1"/>
                <a:gd name="f128" fmla="*/ 718 f115 1"/>
                <a:gd name="f129" fmla="*/ 69 f114 1"/>
                <a:gd name="f130" fmla="*/ 666 f115 1"/>
                <a:gd name="f131" fmla="*/ 126 f114 1"/>
                <a:gd name="f132" fmla="*/ 632 f115 1"/>
                <a:gd name="f133" fmla="*/ 78 f114 1"/>
                <a:gd name="f134" fmla="*/ 519 f115 1"/>
                <a:gd name="f135" fmla="*/ 100 f114 1"/>
                <a:gd name="f136" fmla="*/ 467 f115 1"/>
                <a:gd name="f137" fmla="*/ 450 f115 1"/>
                <a:gd name="f138" fmla="*/ 429 f115 1"/>
                <a:gd name="f139" fmla="*/ 117 f114 1"/>
                <a:gd name="f140" fmla="*/ 364 f115 1"/>
                <a:gd name="f141" fmla="*/ 338 f115 1"/>
                <a:gd name="f142" fmla="*/ 160 f114 1"/>
                <a:gd name="f143" fmla="*/ 230 f115 1"/>
                <a:gd name="f144" fmla="*/ 212 f114 1"/>
                <a:gd name="f145" fmla="*/ 169 f115 1"/>
                <a:gd name="f146" fmla="*/ 307 f114 1"/>
                <a:gd name="f147" fmla="*/ 165 f115 1"/>
                <a:gd name="f148" fmla="*/ 476 f114 1"/>
                <a:gd name="f149" fmla="*/ 260 f115 1"/>
                <a:gd name="f150" fmla="*/ 545 f114 1"/>
                <a:gd name="f151" fmla="*/ 247 f115 1"/>
                <a:gd name="f152" fmla="*/ 606 f114 1"/>
                <a:gd name="f153" fmla="*/ 199 f115 1"/>
                <a:gd name="f154" fmla="*/ 627 f114 1"/>
                <a:gd name="f155" fmla="*/ 117 f115 1"/>
                <a:gd name="f156" fmla="*/ 783 f114 1"/>
                <a:gd name="f157" fmla="*/ 65 f115 1"/>
                <a:gd name="f158" fmla="*/ 796 f114 1"/>
                <a:gd name="f159" fmla="*/ 0 f115 1"/>
                <a:gd name="f160" fmla="*/ 869 f114 1"/>
                <a:gd name="f161" fmla="*/ 121 f115 1"/>
                <a:gd name="f162" fmla="*/ 930 f114 1"/>
                <a:gd name="f163" fmla="*/ 1016 f114 1"/>
                <a:gd name="f164" fmla="*/ 303 f115 1"/>
                <a:gd name="f165" fmla="*/ 999 f114 1"/>
                <a:gd name="f166" fmla="*/ 441 f115 1"/>
                <a:gd name="f167" fmla="*/ 1107 f114 1"/>
                <a:gd name="f168" fmla="*/ 407 f115 1"/>
                <a:gd name="f169" fmla="*/ 1159 f114 1"/>
                <a:gd name="f170" fmla="*/ 515 f115 1"/>
                <a:gd name="f171" fmla="*/ 1202 f114 1"/>
                <a:gd name="f172" fmla="*/ 571 f115 1"/>
                <a:gd name="f173" fmla="*/ 1293 f114 1"/>
                <a:gd name="f174" fmla="*/ 502 f115 1"/>
                <a:gd name="f175" fmla="*/ 1384 f114 1"/>
                <a:gd name="f176" fmla="*/ 532 f115 1"/>
                <a:gd name="f177" fmla="*/ 1440 f114 1"/>
                <a:gd name="f178" fmla="*/ 493 f115 1"/>
                <a:gd name="f179" fmla="*/ 1475 f114 1"/>
                <a:gd name="f180" fmla="*/ 541 f115 1"/>
                <a:gd name="f181" fmla="*/ 1505 f114 1"/>
                <a:gd name="f182" fmla="*/ 545 f115 1"/>
                <a:gd name="f183" fmla="*/ 1566 f114 1"/>
                <a:gd name="f184" fmla="*/ 606 f115 1"/>
                <a:gd name="f185" fmla="*/ 1574 f114 1"/>
                <a:gd name="f186" fmla="*/ 675 f115 1"/>
                <a:gd name="f187" fmla="*/ 1713 f114 1"/>
                <a:gd name="f188" fmla="*/ 831 f115 1"/>
                <a:gd name="f189" fmla="*/ 1700 f114 1"/>
                <a:gd name="f190" fmla="*/ 965 f115 1"/>
                <a:gd name="f191" fmla="*/ 1816 f114 1"/>
                <a:gd name="f192" fmla="*/ 1064 f115 1"/>
                <a:gd name="f193" fmla="*/ 1764 f114 1"/>
                <a:gd name="f194" fmla="*/ 1198 f115 1"/>
                <a:gd name="f195" fmla="*/ 1769 f114 1"/>
                <a:gd name="f196" fmla="*/ 1259 f115 1"/>
                <a:gd name="f197" fmla="*/ 1730 f114 1"/>
                <a:gd name="f198" fmla="*/ 1229 f115 1"/>
                <a:gd name="f199" fmla="*/ 1665 f114 1"/>
                <a:gd name="f200" fmla="*/ 1643 f114 1"/>
                <a:gd name="f201" fmla="*/ 1293 f115 1"/>
                <a:gd name="f202" fmla="*/ 1579 f114 1"/>
                <a:gd name="f203" fmla="*/ 1341 f115 1"/>
                <a:gd name="f204" fmla="*/ 1540 f114 1"/>
                <a:gd name="f205" fmla="*/ 1306 f115 1"/>
                <a:gd name="f206" fmla="*/ 1496 f114 1"/>
                <a:gd name="f207" fmla="*/ 1454 f115 1"/>
                <a:gd name="f208" fmla="*/ 1310 f114 1"/>
                <a:gd name="f209" fmla="*/ 1466 f115 1"/>
                <a:gd name="f210" fmla="*/ 1246 f114 1"/>
                <a:gd name="f211" fmla="*/ 1583 f115 1"/>
                <a:gd name="f212" fmla="*/ 1285 f114 1"/>
                <a:gd name="f213" fmla="*/ 1549 f115 1"/>
                <a:gd name="f214" fmla="*/ 1012 f114 1"/>
                <a:gd name="f215" fmla="*/ 965 f114 1"/>
                <a:gd name="f216" fmla="*/ 1557 f115 1"/>
                <a:gd name="f217" fmla="*/ 856 f114 1"/>
                <a:gd name="f218" fmla="*/ 1471 f115 1"/>
                <a:gd name="f219" fmla="*/ 748 f114 1"/>
                <a:gd name="f220" fmla="*/ 1652 f115 1"/>
                <a:gd name="f221" fmla="*/ 584 f114 1"/>
                <a:gd name="f222" fmla="*/ 1609 f115 1"/>
                <a:gd name="f223" fmla="*/ 454 f114 1"/>
                <a:gd name="f224" fmla="*/ 1618 f115 1"/>
                <a:gd name="f225" fmla="*/ 372 f114 1"/>
                <a:gd name="f226" fmla="*/ 1406 f115 1"/>
                <a:gd name="f227" fmla="+- f116 0 f1"/>
                <a:gd name="f228" fmla="*/ f119 1 1652"/>
                <a:gd name="f229" fmla="*/ f120 1 1816"/>
                <a:gd name="f230" fmla="*/ f121 1 1652"/>
                <a:gd name="f231" fmla="*/ f122 1 1652"/>
                <a:gd name="f232" fmla="*/ f123 1 1816"/>
                <a:gd name="f233" fmla="*/ f124 1 1652"/>
                <a:gd name="f234" fmla="*/ f125 1 1816"/>
                <a:gd name="f235" fmla="*/ f126 1 1652"/>
                <a:gd name="f236" fmla="*/ f127 1 1816"/>
                <a:gd name="f237" fmla="*/ f128 1 1652"/>
                <a:gd name="f238" fmla="*/ f129 1 1816"/>
                <a:gd name="f239" fmla="*/ f130 1 1652"/>
                <a:gd name="f240" fmla="*/ f131 1 1816"/>
                <a:gd name="f241" fmla="*/ f132 1 1652"/>
                <a:gd name="f242" fmla="*/ f133 1 1816"/>
                <a:gd name="f243" fmla="*/ f134 1 1652"/>
                <a:gd name="f244" fmla="*/ f135 1 1816"/>
                <a:gd name="f245" fmla="*/ f136 1 1652"/>
                <a:gd name="f246" fmla="*/ f137 1 1652"/>
                <a:gd name="f247" fmla="*/ f138 1 1652"/>
                <a:gd name="f248" fmla="*/ f139 1 1816"/>
                <a:gd name="f249" fmla="*/ f140 1 1652"/>
                <a:gd name="f250" fmla="*/ f141 1 1652"/>
                <a:gd name="f251" fmla="*/ f142 1 1816"/>
                <a:gd name="f252" fmla="*/ f143 1 1652"/>
                <a:gd name="f253" fmla="*/ f144 1 1816"/>
                <a:gd name="f254" fmla="*/ f145 1 1652"/>
                <a:gd name="f255" fmla="*/ f146 1 1816"/>
                <a:gd name="f256" fmla="*/ f147 1 1652"/>
                <a:gd name="f257" fmla="*/ f148 1 1816"/>
                <a:gd name="f258" fmla="*/ f149 1 1652"/>
                <a:gd name="f259" fmla="*/ f150 1 1816"/>
                <a:gd name="f260" fmla="*/ f151 1 1652"/>
                <a:gd name="f261" fmla="*/ f152 1 1816"/>
                <a:gd name="f262" fmla="*/ f153 1 1652"/>
                <a:gd name="f263" fmla="*/ f154 1 1816"/>
                <a:gd name="f264" fmla="*/ f155 1 1652"/>
                <a:gd name="f265" fmla="*/ f156 1 1816"/>
                <a:gd name="f266" fmla="*/ f157 1 1652"/>
                <a:gd name="f267" fmla="*/ f158 1 1816"/>
                <a:gd name="f268" fmla="*/ f159 1 1652"/>
                <a:gd name="f269" fmla="*/ f160 1 1816"/>
                <a:gd name="f270" fmla="*/ f161 1 1652"/>
                <a:gd name="f271" fmla="*/ f162 1 1816"/>
                <a:gd name="f272" fmla="*/ f163 1 1816"/>
                <a:gd name="f273" fmla="*/ f164 1 1652"/>
                <a:gd name="f274" fmla="*/ f165 1 1816"/>
                <a:gd name="f275" fmla="*/ f166 1 1652"/>
                <a:gd name="f276" fmla="*/ f167 1 1816"/>
                <a:gd name="f277" fmla="*/ f168 1 1652"/>
                <a:gd name="f278" fmla="*/ f169 1 1816"/>
                <a:gd name="f279" fmla="*/ f170 1 1652"/>
                <a:gd name="f280" fmla="*/ f171 1 1816"/>
                <a:gd name="f281" fmla="*/ f172 1 1652"/>
                <a:gd name="f282" fmla="*/ f173 1 1816"/>
                <a:gd name="f283" fmla="*/ f174 1 1652"/>
                <a:gd name="f284" fmla="*/ f175 1 1816"/>
                <a:gd name="f285" fmla="*/ f176 1 1652"/>
                <a:gd name="f286" fmla="*/ f177 1 1816"/>
                <a:gd name="f287" fmla="*/ f178 1 1652"/>
                <a:gd name="f288" fmla="*/ f179 1 1816"/>
                <a:gd name="f289" fmla="*/ f180 1 1652"/>
                <a:gd name="f290" fmla="*/ f181 1 1816"/>
                <a:gd name="f291" fmla="*/ f182 1 1652"/>
                <a:gd name="f292" fmla="*/ f183 1 1816"/>
                <a:gd name="f293" fmla="*/ f184 1 1652"/>
                <a:gd name="f294" fmla="*/ f185 1 1816"/>
                <a:gd name="f295" fmla="*/ f186 1 1652"/>
                <a:gd name="f296" fmla="*/ f187 1 1816"/>
                <a:gd name="f297" fmla="*/ f188 1 1652"/>
                <a:gd name="f298" fmla="*/ f189 1 1816"/>
                <a:gd name="f299" fmla="*/ f190 1 1652"/>
                <a:gd name="f300" fmla="*/ f191 1 1816"/>
                <a:gd name="f301" fmla="*/ f192 1 1652"/>
                <a:gd name="f302" fmla="*/ f193 1 1816"/>
                <a:gd name="f303" fmla="*/ f194 1 1652"/>
                <a:gd name="f304" fmla="*/ f195 1 1816"/>
                <a:gd name="f305" fmla="*/ f196 1 1652"/>
                <a:gd name="f306" fmla="*/ f197 1 1816"/>
                <a:gd name="f307" fmla="*/ f198 1 1652"/>
                <a:gd name="f308" fmla="*/ f199 1 1816"/>
                <a:gd name="f309" fmla="*/ f200 1 1816"/>
                <a:gd name="f310" fmla="*/ f201 1 1652"/>
                <a:gd name="f311" fmla="*/ f202 1 1816"/>
                <a:gd name="f312" fmla="*/ f203 1 1652"/>
                <a:gd name="f313" fmla="*/ f204 1 1816"/>
                <a:gd name="f314" fmla="*/ f205 1 1652"/>
                <a:gd name="f315" fmla="*/ f206 1 1816"/>
                <a:gd name="f316" fmla="*/ f207 1 1652"/>
                <a:gd name="f317" fmla="*/ f208 1 1816"/>
                <a:gd name="f318" fmla="*/ f209 1 1652"/>
                <a:gd name="f319" fmla="*/ f210 1 1816"/>
                <a:gd name="f320" fmla="*/ f211 1 1652"/>
                <a:gd name="f321" fmla="*/ f212 1 1816"/>
                <a:gd name="f322" fmla="*/ f213 1 1652"/>
                <a:gd name="f323" fmla="*/ f214 1 1816"/>
                <a:gd name="f324" fmla="*/ f215 1 1816"/>
                <a:gd name="f325" fmla="*/ f216 1 1652"/>
                <a:gd name="f326" fmla="*/ f217 1 1816"/>
                <a:gd name="f327" fmla="*/ f218 1 1652"/>
                <a:gd name="f328" fmla="*/ f219 1 1816"/>
                <a:gd name="f329" fmla="*/ f220 1 1652"/>
                <a:gd name="f330" fmla="*/ f221 1 1816"/>
                <a:gd name="f331" fmla="*/ f222 1 1652"/>
                <a:gd name="f332" fmla="*/ f223 1 1816"/>
                <a:gd name="f333" fmla="*/ f224 1 1652"/>
                <a:gd name="f334" fmla="*/ f225 1 1816"/>
                <a:gd name="f335" fmla="*/ f226 1 1652"/>
                <a:gd name="f336" fmla="*/ 0 1 f117"/>
                <a:gd name="f337" fmla="*/ f111 1 f117"/>
                <a:gd name="f338" fmla="*/ 0 1 f118"/>
                <a:gd name="f339" fmla="*/ f112 1 f118"/>
                <a:gd name="f340" fmla="*/ f228 1 f117"/>
                <a:gd name="f341" fmla="*/ f229 1 f118"/>
                <a:gd name="f342" fmla="*/ f230 1 f117"/>
                <a:gd name="f343" fmla="*/ f231 1 f117"/>
                <a:gd name="f344" fmla="*/ f232 1 f118"/>
                <a:gd name="f345" fmla="*/ f233 1 f117"/>
                <a:gd name="f346" fmla="*/ f234 1 f118"/>
                <a:gd name="f347" fmla="*/ f235 1 f117"/>
                <a:gd name="f348" fmla="*/ f236 1 f118"/>
                <a:gd name="f349" fmla="*/ f237 1 f117"/>
                <a:gd name="f350" fmla="*/ f238 1 f118"/>
                <a:gd name="f351" fmla="*/ f239 1 f117"/>
                <a:gd name="f352" fmla="*/ f240 1 f118"/>
                <a:gd name="f353" fmla="*/ f241 1 f117"/>
                <a:gd name="f354" fmla="*/ f242 1 f118"/>
                <a:gd name="f355" fmla="*/ f243 1 f117"/>
                <a:gd name="f356" fmla="*/ f244 1 f118"/>
                <a:gd name="f357" fmla="*/ f245 1 f117"/>
                <a:gd name="f358" fmla="*/ f246 1 f117"/>
                <a:gd name="f359" fmla="*/ f247 1 f117"/>
                <a:gd name="f360" fmla="*/ f248 1 f118"/>
                <a:gd name="f361" fmla="*/ f249 1 f117"/>
                <a:gd name="f362" fmla="*/ f250 1 f117"/>
                <a:gd name="f363" fmla="*/ f251 1 f118"/>
                <a:gd name="f364" fmla="*/ f252 1 f117"/>
                <a:gd name="f365" fmla="*/ f253 1 f118"/>
                <a:gd name="f366" fmla="*/ f254 1 f117"/>
                <a:gd name="f367" fmla="*/ f255 1 f118"/>
                <a:gd name="f368" fmla="*/ f256 1 f117"/>
                <a:gd name="f369" fmla="*/ f257 1 f118"/>
                <a:gd name="f370" fmla="*/ f258 1 f117"/>
                <a:gd name="f371" fmla="*/ f259 1 f118"/>
                <a:gd name="f372" fmla="*/ f260 1 f117"/>
                <a:gd name="f373" fmla="*/ f261 1 f118"/>
                <a:gd name="f374" fmla="*/ f262 1 f117"/>
                <a:gd name="f375" fmla="*/ f263 1 f118"/>
                <a:gd name="f376" fmla="*/ f264 1 f117"/>
                <a:gd name="f377" fmla="*/ f265 1 f118"/>
                <a:gd name="f378" fmla="*/ f266 1 f117"/>
                <a:gd name="f379" fmla="*/ f267 1 f118"/>
                <a:gd name="f380" fmla="*/ f268 1 f117"/>
                <a:gd name="f381" fmla="*/ f269 1 f118"/>
                <a:gd name="f382" fmla="*/ f270 1 f117"/>
                <a:gd name="f383" fmla="*/ f271 1 f118"/>
                <a:gd name="f384" fmla="*/ f272 1 f118"/>
                <a:gd name="f385" fmla="*/ f273 1 f117"/>
                <a:gd name="f386" fmla="*/ f274 1 f118"/>
                <a:gd name="f387" fmla="*/ f275 1 f117"/>
                <a:gd name="f388" fmla="*/ f276 1 f118"/>
                <a:gd name="f389" fmla="*/ f277 1 f117"/>
                <a:gd name="f390" fmla="*/ f278 1 f118"/>
                <a:gd name="f391" fmla="*/ f279 1 f117"/>
                <a:gd name="f392" fmla="*/ f280 1 f118"/>
                <a:gd name="f393" fmla="*/ f281 1 f117"/>
                <a:gd name="f394" fmla="*/ f282 1 f118"/>
                <a:gd name="f395" fmla="*/ f283 1 f117"/>
                <a:gd name="f396" fmla="*/ f284 1 f118"/>
                <a:gd name="f397" fmla="*/ f285 1 f117"/>
                <a:gd name="f398" fmla="*/ f286 1 f118"/>
                <a:gd name="f399" fmla="*/ f287 1 f117"/>
                <a:gd name="f400" fmla="*/ f288 1 f118"/>
                <a:gd name="f401" fmla="*/ f289 1 f117"/>
                <a:gd name="f402" fmla="*/ f290 1 f118"/>
                <a:gd name="f403" fmla="*/ f291 1 f117"/>
                <a:gd name="f404" fmla="*/ f292 1 f118"/>
                <a:gd name="f405" fmla="*/ f293 1 f117"/>
                <a:gd name="f406" fmla="*/ f294 1 f118"/>
                <a:gd name="f407" fmla="*/ f295 1 f117"/>
                <a:gd name="f408" fmla="*/ f296 1 f118"/>
                <a:gd name="f409" fmla="*/ f297 1 f117"/>
                <a:gd name="f410" fmla="*/ f298 1 f118"/>
                <a:gd name="f411" fmla="*/ f299 1 f117"/>
                <a:gd name="f412" fmla="*/ f300 1 f118"/>
                <a:gd name="f413" fmla="*/ f301 1 f117"/>
                <a:gd name="f414" fmla="*/ f302 1 f118"/>
                <a:gd name="f415" fmla="*/ f303 1 f117"/>
                <a:gd name="f416" fmla="*/ f304 1 f118"/>
                <a:gd name="f417" fmla="*/ f305 1 f117"/>
                <a:gd name="f418" fmla="*/ f306 1 f118"/>
                <a:gd name="f419" fmla="*/ f307 1 f117"/>
                <a:gd name="f420" fmla="*/ f308 1 f118"/>
                <a:gd name="f421" fmla="*/ f309 1 f118"/>
                <a:gd name="f422" fmla="*/ f310 1 f117"/>
                <a:gd name="f423" fmla="*/ f311 1 f118"/>
                <a:gd name="f424" fmla="*/ f312 1 f117"/>
                <a:gd name="f425" fmla="*/ f313 1 f118"/>
                <a:gd name="f426" fmla="*/ f314 1 f117"/>
                <a:gd name="f427" fmla="*/ f315 1 f118"/>
                <a:gd name="f428" fmla="*/ f316 1 f117"/>
                <a:gd name="f429" fmla="*/ f317 1 f118"/>
                <a:gd name="f430" fmla="*/ f318 1 f117"/>
                <a:gd name="f431" fmla="*/ f319 1 f118"/>
                <a:gd name="f432" fmla="*/ f320 1 f117"/>
                <a:gd name="f433" fmla="*/ f321 1 f118"/>
                <a:gd name="f434" fmla="*/ f322 1 f117"/>
                <a:gd name="f435" fmla="*/ f323 1 f118"/>
                <a:gd name="f436" fmla="*/ f324 1 f118"/>
                <a:gd name="f437" fmla="*/ f325 1 f117"/>
                <a:gd name="f438" fmla="*/ f326 1 f118"/>
                <a:gd name="f439" fmla="*/ f327 1 f117"/>
                <a:gd name="f440" fmla="*/ f328 1 f118"/>
                <a:gd name="f441" fmla="*/ f329 1 f117"/>
                <a:gd name="f442" fmla="*/ f330 1 f118"/>
                <a:gd name="f443" fmla="*/ f331 1 f117"/>
                <a:gd name="f444" fmla="*/ f332 1 f118"/>
                <a:gd name="f445" fmla="*/ f333 1 f117"/>
                <a:gd name="f446" fmla="*/ f334 1 f118"/>
                <a:gd name="f447" fmla="*/ f335 1 f117"/>
                <a:gd name="f448" fmla="*/ f336 f108 1"/>
                <a:gd name="f449" fmla="*/ f337 f108 1"/>
                <a:gd name="f450" fmla="*/ f339 f109 1"/>
                <a:gd name="f451" fmla="*/ f338 f109 1"/>
                <a:gd name="f452" fmla="*/ f340 f108 1"/>
                <a:gd name="f453" fmla="*/ f341 f109 1"/>
                <a:gd name="f454" fmla="*/ f342 f108 1"/>
                <a:gd name="f455" fmla="*/ f343 f108 1"/>
                <a:gd name="f456" fmla="*/ f344 f109 1"/>
                <a:gd name="f457" fmla="*/ f345 f108 1"/>
                <a:gd name="f458" fmla="*/ f346 f109 1"/>
                <a:gd name="f459" fmla="*/ f347 f108 1"/>
                <a:gd name="f460" fmla="*/ f348 f109 1"/>
                <a:gd name="f461" fmla="*/ f349 f108 1"/>
                <a:gd name="f462" fmla="*/ f350 f109 1"/>
                <a:gd name="f463" fmla="*/ f351 f108 1"/>
                <a:gd name="f464" fmla="*/ f352 f109 1"/>
                <a:gd name="f465" fmla="*/ f353 f108 1"/>
                <a:gd name="f466" fmla="*/ f354 f109 1"/>
                <a:gd name="f467" fmla="*/ f355 f108 1"/>
                <a:gd name="f468" fmla="*/ f356 f109 1"/>
                <a:gd name="f469" fmla="*/ f357 f108 1"/>
                <a:gd name="f470" fmla="*/ f358 f108 1"/>
                <a:gd name="f471" fmla="*/ f359 f108 1"/>
                <a:gd name="f472" fmla="*/ f360 f109 1"/>
                <a:gd name="f473" fmla="*/ f361 f108 1"/>
                <a:gd name="f474" fmla="*/ f362 f108 1"/>
                <a:gd name="f475" fmla="*/ f363 f109 1"/>
                <a:gd name="f476" fmla="*/ f364 f108 1"/>
                <a:gd name="f477" fmla="*/ f365 f109 1"/>
                <a:gd name="f478" fmla="*/ f366 f108 1"/>
                <a:gd name="f479" fmla="*/ f367 f109 1"/>
                <a:gd name="f480" fmla="*/ f368 f108 1"/>
                <a:gd name="f481" fmla="*/ f369 f109 1"/>
                <a:gd name="f482" fmla="*/ f370 f108 1"/>
                <a:gd name="f483" fmla="*/ f371 f109 1"/>
                <a:gd name="f484" fmla="*/ f372 f108 1"/>
                <a:gd name="f485" fmla="*/ f373 f109 1"/>
                <a:gd name="f486" fmla="*/ f374 f108 1"/>
                <a:gd name="f487" fmla="*/ f375 f109 1"/>
                <a:gd name="f488" fmla="*/ f376 f108 1"/>
                <a:gd name="f489" fmla="*/ f377 f109 1"/>
                <a:gd name="f490" fmla="*/ f378 f108 1"/>
                <a:gd name="f491" fmla="*/ f379 f109 1"/>
                <a:gd name="f492" fmla="*/ f380 f108 1"/>
                <a:gd name="f493" fmla="*/ f381 f109 1"/>
                <a:gd name="f494" fmla="*/ f382 f108 1"/>
                <a:gd name="f495" fmla="*/ f383 f109 1"/>
                <a:gd name="f496" fmla="*/ f384 f109 1"/>
                <a:gd name="f497" fmla="*/ f385 f108 1"/>
                <a:gd name="f498" fmla="*/ f386 f109 1"/>
                <a:gd name="f499" fmla="*/ f387 f108 1"/>
                <a:gd name="f500" fmla="*/ f388 f109 1"/>
                <a:gd name="f501" fmla="*/ f389 f108 1"/>
                <a:gd name="f502" fmla="*/ f390 f109 1"/>
                <a:gd name="f503" fmla="*/ f391 f108 1"/>
                <a:gd name="f504" fmla="*/ f392 f109 1"/>
                <a:gd name="f505" fmla="*/ f393 f108 1"/>
                <a:gd name="f506" fmla="*/ f394 f109 1"/>
                <a:gd name="f507" fmla="*/ f395 f108 1"/>
                <a:gd name="f508" fmla="*/ f396 f109 1"/>
                <a:gd name="f509" fmla="*/ f397 f108 1"/>
                <a:gd name="f510" fmla="*/ f398 f109 1"/>
                <a:gd name="f511" fmla="*/ f399 f108 1"/>
                <a:gd name="f512" fmla="*/ f400 f109 1"/>
                <a:gd name="f513" fmla="*/ f401 f108 1"/>
                <a:gd name="f514" fmla="*/ f402 f109 1"/>
                <a:gd name="f515" fmla="*/ f403 f108 1"/>
                <a:gd name="f516" fmla="*/ f404 f109 1"/>
                <a:gd name="f517" fmla="*/ f405 f108 1"/>
                <a:gd name="f518" fmla="*/ f406 f109 1"/>
                <a:gd name="f519" fmla="*/ f407 f108 1"/>
                <a:gd name="f520" fmla="*/ f408 f109 1"/>
                <a:gd name="f521" fmla="*/ f409 f108 1"/>
                <a:gd name="f522" fmla="*/ f410 f109 1"/>
                <a:gd name="f523" fmla="*/ f411 f108 1"/>
                <a:gd name="f524" fmla="*/ f412 f109 1"/>
                <a:gd name="f525" fmla="*/ f413 f108 1"/>
                <a:gd name="f526" fmla="*/ f414 f109 1"/>
                <a:gd name="f527" fmla="*/ f415 f108 1"/>
                <a:gd name="f528" fmla="*/ f416 f109 1"/>
                <a:gd name="f529" fmla="*/ f417 f108 1"/>
                <a:gd name="f530" fmla="*/ f418 f109 1"/>
                <a:gd name="f531" fmla="*/ f419 f108 1"/>
                <a:gd name="f532" fmla="*/ f420 f109 1"/>
                <a:gd name="f533" fmla="*/ f421 f109 1"/>
                <a:gd name="f534" fmla="*/ f422 f108 1"/>
                <a:gd name="f535" fmla="*/ f423 f109 1"/>
                <a:gd name="f536" fmla="*/ f424 f108 1"/>
                <a:gd name="f537" fmla="*/ f425 f109 1"/>
                <a:gd name="f538" fmla="*/ f426 f108 1"/>
                <a:gd name="f539" fmla="*/ f427 f109 1"/>
                <a:gd name="f540" fmla="*/ f428 f108 1"/>
                <a:gd name="f541" fmla="*/ f429 f109 1"/>
                <a:gd name="f542" fmla="*/ f430 f108 1"/>
                <a:gd name="f543" fmla="*/ f431 f109 1"/>
                <a:gd name="f544" fmla="*/ f432 f108 1"/>
                <a:gd name="f545" fmla="*/ f433 f109 1"/>
                <a:gd name="f546" fmla="*/ f434 f108 1"/>
                <a:gd name="f547" fmla="*/ f435 f109 1"/>
                <a:gd name="f548" fmla="*/ f436 f109 1"/>
                <a:gd name="f549" fmla="*/ f437 f108 1"/>
                <a:gd name="f550" fmla="*/ f438 f109 1"/>
                <a:gd name="f551" fmla="*/ f439 f108 1"/>
                <a:gd name="f552" fmla="*/ f440 f109 1"/>
                <a:gd name="f553" fmla="*/ f441 f108 1"/>
                <a:gd name="f554" fmla="*/ f442 f109 1"/>
                <a:gd name="f555" fmla="*/ f443 f108 1"/>
                <a:gd name="f556" fmla="*/ f444 f109 1"/>
                <a:gd name="f557" fmla="*/ f445 f108 1"/>
                <a:gd name="f558" fmla="*/ f446 f109 1"/>
                <a:gd name="f559" fmla="*/ f447 f10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27">
                  <a:pos x="f452" y="f453"/>
                </a:cxn>
                <a:cxn ang="f227">
                  <a:pos x="f454" y="f453"/>
                </a:cxn>
                <a:cxn ang="f227">
                  <a:pos x="f455" y="f456"/>
                </a:cxn>
                <a:cxn ang="f227">
                  <a:pos x="f457" y="f458"/>
                </a:cxn>
                <a:cxn ang="f227">
                  <a:pos x="f459" y="f460"/>
                </a:cxn>
                <a:cxn ang="f227">
                  <a:pos x="f461" y="f462"/>
                </a:cxn>
                <a:cxn ang="f227">
                  <a:pos x="f463" y="f464"/>
                </a:cxn>
                <a:cxn ang="f227">
                  <a:pos x="f465" y="f466"/>
                </a:cxn>
                <a:cxn ang="f227">
                  <a:pos x="f467" y="f468"/>
                </a:cxn>
                <a:cxn ang="f227">
                  <a:pos x="f469" y="f466"/>
                </a:cxn>
                <a:cxn ang="f227">
                  <a:pos x="f470" y="f462"/>
                </a:cxn>
                <a:cxn ang="f227">
                  <a:pos x="f471" y="f472"/>
                </a:cxn>
                <a:cxn ang="f227">
                  <a:pos x="f473" y="f468"/>
                </a:cxn>
                <a:cxn ang="f227">
                  <a:pos x="f474" y="f475"/>
                </a:cxn>
                <a:cxn ang="f227">
                  <a:pos x="f476" y="f477"/>
                </a:cxn>
                <a:cxn ang="f227">
                  <a:pos x="f478" y="f479"/>
                </a:cxn>
                <a:cxn ang="f227">
                  <a:pos x="f480" y="f481"/>
                </a:cxn>
                <a:cxn ang="f227">
                  <a:pos x="f482" y="f483"/>
                </a:cxn>
                <a:cxn ang="f227">
                  <a:pos x="f484" y="f485"/>
                </a:cxn>
                <a:cxn ang="f227">
                  <a:pos x="f486" y="f487"/>
                </a:cxn>
                <a:cxn ang="f227">
                  <a:pos x="f488" y="f489"/>
                </a:cxn>
                <a:cxn ang="f227">
                  <a:pos x="f490" y="f491"/>
                </a:cxn>
                <a:cxn ang="f227">
                  <a:pos x="f492" y="f493"/>
                </a:cxn>
                <a:cxn ang="f227">
                  <a:pos x="f492" y="f493"/>
                </a:cxn>
                <a:cxn ang="f227">
                  <a:pos x="f494" y="f495"/>
                </a:cxn>
                <a:cxn ang="f227">
                  <a:pos x="f494" y="f496"/>
                </a:cxn>
                <a:cxn ang="f227">
                  <a:pos x="f497" y="f498"/>
                </a:cxn>
                <a:cxn ang="f227">
                  <a:pos x="f499" y="f500"/>
                </a:cxn>
                <a:cxn ang="f227">
                  <a:pos x="f501" y="f502"/>
                </a:cxn>
                <a:cxn ang="f227">
                  <a:pos x="f503" y="f504"/>
                </a:cxn>
                <a:cxn ang="f227">
                  <a:pos x="f505" y="f506"/>
                </a:cxn>
                <a:cxn ang="f227">
                  <a:pos x="f507" y="f508"/>
                </a:cxn>
                <a:cxn ang="f227">
                  <a:pos x="f509" y="f510"/>
                </a:cxn>
                <a:cxn ang="f227">
                  <a:pos x="f511" y="f512"/>
                </a:cxn>
                <a:cxn ang="f227">
                  <a:pos x="f513" y="f514"/>
                </a:cxn>
                <a:cxn ang="f227">
                  <a:pos x="f515" y="f516"/>
                </a:cxn>
                <a:cxn ang="f227">
                  <a:pos x="f517" y="f518"/>
                </a:cxn>
                <a:cxn ang="f227">
                  <a:pos x="f519" y="f520"/>
                </a:cxn>
                <a:cxn ang="f227">
                  <a:pos x="f521" y="f522"/>
                </a:cxn>
                <a:cxn ang="f227">
                  <a:pos x="f523" y="f524"/>
                </a:cxn>
                <a:cxn ang="f227">
                  <a:pos x="f525" y="f526"/>
                </a:cxn>
                <a:cxn ang="f227">
                  <a:pos x="f527" y="f528"/>
                </a:cxn>
                <a:cxn ang="f227">
                  <a:pos x="f529" y="f530"/>
                </a:cxn>
                <a:cxn ang="f227">
                  <a:pos x="f531" y="f532"/>
                </a:cxn>
                <a:cxn ang="f227">
                  <a:pos x="f454" y="f533"/>
                </a:cxn>
                <a:cxn ang="f227">
                  <a:pos x="f534" y="f535"/>
                </a:cxn>
                <a:cxn ang="f227">
                  <a:pos x="f536" y="f537"/>
                </a:cxn>
                <a:cxn ang="f227">
                  <a:pos x="f538" y="f539"/>
                </a:cxn>
                <a:cxn ang="f227">
                  <a:pos x="f540" y="f541"/>
                </a:cxn>
                <a:cxn ang="f227">
                  <a:pos x="f542" y="f543"/>
                </a:cxn>
                <a:cxn ang="f227">
                  <a:pos x="f544" y="f545"/>
                </a:cxn>
                <a:cxn ang="f227">
                  <a:pos x="f546" y="f547"/>
                </a:cxn>
                <a:cxn ang="f227">
                  <a:pos x="f544" y="f548"/>
                </a:cxn>
                <a:cxn ang="f227">
                  <a:pos x="f549" y="f550"/>
                </a:cxn>
                <a:cxn ang="f227">
                  <a:pos x="f551" y="f552"/>
                </a:cxn>
                <a:cxn ang="f227">
                  <a:pos x="f553" y="f554"/>
                </a:cxn>
                <a:cxn ang="f227">
                  <a:pos x="f555" y="f556"/>
                </a:cxn>
                <a:cxn ang="f227">
                  <a:pos x="f557" y="f558"/>
                </a:cxn>
                <a:cxn ang="f227">
                  <a:pos x="f546" y="f477"/>
                </a:cxn>
                <a:cxn ang="f227">
                  <a:pos x="f559" y="f472"/>
                </a:cxn>
                <a:cxn ang="f227">
                  <a:pos x="f452" y="f453"/>
                </a:cxn>
              </a:cxnLst>
              <a:rect l="f448" t="f451" r="f449" b="f450"/>
              <a:pathLst>
                <a:path w="1652" h="1816">
                  <a:moveTo>
                    <a:pt x="f8" y="f9"/>
                  </a:moveTo>
                  <a:lnTo>
                    <a:pt x="f10" y="f9"/>
                  </a:lnTo>
                  <a:lnTo>
                    <a:pt x="f11" y="f12"/>
                  </a:lnTo>
                  <a:lnTo>
                    <a:pt x="f13" y="f5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1"/>
                  </a:lnTo>
                  <a:lnTo>
                    <a:pt x="f25" y="f17"/>
                  </a:lnTo>
                  <a:lnTo>
                    <a:pt x="f26" y="f27"/>
                  </a:lnTo>
                  <a:lnTo>
                    <a:pt x="f28" y="f23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27" y="f43"/>
                  </a:lnTo>
                  <a:lnTo>
                    <a:pt x="f44" y="f45"/>
                  </a:lnTo>
                  <a:lnTo>
                    <a:pt x="f5" y="f46"/>
                  </a:lnTo>
                  <a:lnTo>
                    <a:pt x="f47" y="f48"/>
                  </a:lnTo>
                  <a:lnTo>
                    <a:pt x="f47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38" y="f68"/>
                  </a:lnTo>
                  <a:lnTo>
                    <a:pt x="f40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79" y="f80"/>
                  </a:lnTo>
                  <a:lnTo>
                    <a:pt x="f81" y="f82"/>
                  </a:lnTo>
                  <a:lnTo>
                    <a:pt x="f10" y="f83"/>
                  </a:lnTo>
                  <a:lnTo>
                    <a:pt x="f59" y="f84"/>
                  </a:lnTo>
                  <a:lnTo>
                    <a:pt x="f85" y="f86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93" y="f94"/>
                  </a:lnTo>
                  <a:lnTo>
                    <a:pt x="f95" y="f96"/>
                  </a:lnTo>
                  <a:lnTo>
                    <a:pt x="f93" y="f74"/>
                  </a:lnTo>
                  <a:lnTo>
                    <a:pt x="f97" y="f98"/>
                  </a:lnTo>
                  <a:lnTo>
                    <a:pt x="f99" y="f100"/>
                  </a:lnTo>
                  <a:lnTo>
                    <a:pt x="f6" y="f101"/>
                  </a:lnTo>
                  <a:lnTo>
                    <a:pt x="f102" y="f103"/>
                  </a:lnTo>
                  <a:lnTo>
                    <a:pt x="f104" y="f105"/>
                  </a:lnTo>
                  <a:lnTo>
                    <a:pt x="f95" y="f32"/>
                  </a:lnTo>
                  <a:lnTo>
                    <a:pt x="f106" y="f27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1" name="Freeform 85">
              <a:extLst>
                <a:ext uri="{FF2B5EF4-FFF2-40B4-BE49-F238E27FC236}">
                  <a16:creationId xmlns:a16="http://schemas.microsoft.com/office/drawing/2014/main" id="{44793033-00E1-47B2-BE39-0270F0E391A8}"/>
                </a:ext>
              </a:extLst>
            </p:cNvPr>
            <p:cNvSpPr/>
            <p:nvPr/>
          </p:nvSpPr>
          <p:spPr>
            <a:xfrm>
              <a:off x="9168268" y="5145411"/>
              <a:ext cx="705221" cy="6298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92"/>
                <a:gd name="f7" fmla="val 2940"/>
                <a:gd name="f8" fmla="val 1579"/>
                <a:gd name="f9" fmla="val 13"/>
                <a:gd name="f10" fmla="val 1566"/>
                <a:gd name="f11" fmla="val 112"/>
                <a:gd name="f12" fmla="val 1536"/>
                <a:gd name="f13" fmla="val 211"/>
                <a:gd name="f14" fmla="val 1449"/>
                <a:gd name="f15" fmla="val 276"/>
                <a:gd name="f16" fmla="val 1462"/>
                <a:gd name="f17" fmla="val 346"/>
                <a:gd name="f18" fmla="val 1345"/>
                <a:gd name="f19" fmla="val 415"/>
                <a:gd name="f20" fmla="val 1255"/>
                <a:gd name="f21" fmla="val 536"/>
                <a:gd name="f22" fmla="val 1190"/>
                <a:gd name="f23" fmla="val 596"/>
                <a:gd name="f24" fmla="val 1242"/>
                <a:gd name="f25" fmla="val 774"/>
                <a:gd name="f26" fmla="val 1095"/>
                <a:gd name="f27" fmla="val 812"/>
                <a:gd name="f28" fmla="val 869"/>
                <a:gd name="f29" fmla="val 1142"/>
                <a:gd name="f30" fmla="val 895"/>
                <a:gd name="f31" fmla="val 1056"/>
                <a:gd name="f32" fmla="val 1003"/>
                <a:gd name="f33" fmla="val 1082"/>
                <a:gd name="f34" fmla="val 1055"/>
                <a:gd name="f35" fmla="val 1025"/>
                <a:gd name="f36" fmla="val 1050"/>
                <a:gd name="f37" fmla="val 956"/>
                <a:gd name="f38" fmla="val 1145"/>
                <a:gd name="f39" fmla="val 904"/>
                <a:gd name="f40" fmla="val 1167"/>
                <a:gd name="f41" fmla="val 740"/>
                <a:gd name="f42" fmla="val 1150"/>
                <a:gd name="f43" fmla="val 641"/>
                <a:gd name="f44" fmla="val 1202"/>
                <a:gd name="f45" fmla="val 481"/>
                <a:gd name="f46" fmla="val 1193"/>
                <a:gd name="f47" fmla="val 455"/>
                <a:gd name="f48" fmla="val 1241"/>
                <a:gd name="f49" fmla="val 377"/>
                <a:gd name="f50" fmla="val 1228"/>
                <a:gd name="f51" fmla="val 372"/>
                <a:gd name="f52" fmla="val 1284"/>
                <a:gd name="f53" fmla="val 325"/>
                <a:gd name="f54" fmla="val 1310"/>
                <a:gd name="f55" fmla="val 312"/>
                <a:gd name="f56" fmla="val 1254"/>
                <a:gd name="f57" fmla="val 130"/>
                <a:gd name="f58" fmla="val 1305"/>
                <a:gd name="f59" fmla="val 139"/>
                <a:gd name="f60" fmla="val 1426"/>
                <a:gd name="f61" fmla="val 57"/>
                <a:gd name="f62" fmla="val 1643"/>
                <a:gd name="f63" fmla="val 91"/>
                <a:gd name="f64" fmla="val 1695"/>
                <a:gd name="f65" fmla="val 217"/>
                <a:gd name="f66" fmla="val 1703"/>
                <a:gd name="f67" fmla="val 264"/>
                <a:gd name="f68" fmla="val 1816"/>
                <a:gd name="f69" fmla="val 238"/>
                <a:gd name="f70" fmla="val 1868"/>
                <a:gd name="f71" fmla="val 295"/>
                <a:gd name="f72" fmla="val 303"/>
                <a:gd name="f73" fmla="val 2010"/>
                <a:gd name="f74" fmla="val 251"/>
                <a:gd name="f75" fmla="val 2040"/>
                <a:gd name="f76" fmla="val 2097"/>
                <a:gd name="f77" fmla="val 109"/>
                <a:gd name="f78" fmla="val 2274"/>
                <a:gd name="f79" fmla="val 117"/>
                <a:gd name="f80" fmla="val 2335"/>
                <a:gd name="f81" fmla="val 52"/>
                <a:gd name="f82" fmla="val 2347"/>
                <a:gd name="f83" fmla="val 22"/>
                <a:gd name="f84" fmla="val 2404"/>
                <a:gd name="f85" fmla="val 2572"/>
                <a:gd name="f86" fmla="val 5"/>
                <a:gd name="f87" fmla="val 225"/>
                <a:gd name="f88" fmla="val 2767"/>
                <a:gd name="f89" fmla="val 463"/>
                <a:gd name="f90" fmla="val 2732"/>
                <a:gd name="f91" fmla="val 511"/>
                <a:gd name="f92" fmla="val 2776"/>
                <a:gd name="f93" fmla="val 697"/>
                <a:gd name="f94" fmla="val 2771"/>
                <a:gd name="f95" fmla="val 827"/>
                <a:gd name="f96" fmla="val 2780"/>
                <a:gd name="f97" fmla="val 870"/>
                <a:gd name="f98" fmla="val 2737"/>
                <a:gd name="f99" fmla="val 861"/>
                <a:gd name="f100" fmla="val 2611"/>
                <a:gd name="f101" fmla="val 909"/>
                <a:gd name="f102" fmla="val 2585"/>
                <a:gd name="f103" fmla="val 1038"/>
                <a:gd name="f104" fmla="val 2629"/>
                <a:gd name="f105" fmla="val 1233"/>
                <a:gd name="f106" fmla="val 2680"/>
                <a:gd name="f107" fmla="val 1328"/>
                <a:gd name="f108" fmla="val 2758"/>
                <a:gd name="f109" fmla="val 1562"/>
                <a:gd name="f110" fmla="val 2901"/>
                <a:gd name="f111" fmla="val 1583"/>
                <a:gd name="f112" fmla="val 2845"/>
                <a:gd name="f113" fmla="val 1648"/>
                <a:gd name="f114" fmla="val 1847"/>
                <a:gd name="f115" fmla="val 1852"/>
                <a:gd name="f116" fmla="val 2012"/>
                <a:gd name="f117" fmla="val 2888"/>
                <a:gd name="f118" fmla="val 2037"/>
                <a:gd name="f119" fmla="val 2836"/>
                <a:gd name="f120" fmla="val 2180"/>
                <a:gd name="f121" fmla="val 2832"/>
                <a:gd name="f122" fmla="val 2089"/>
                <a:gd name="f123" fmla="val 2724"/>
                <a:gd name="f124" fmla="val 2025"/>
                <a:gd name="f125" fmla="val 2745"/>
                <a:gd name="f126" fmla="val 1960"/>
                <a:gd name="f127" fmla="val 2719"/>
                <a:gd name="f128" fmla="val 1942"/>
                <a:gd name="f129" fmla="val 2603"/>
                <a:gd name="f130" fmla="val 2003"/>
                <a:gd name="f131" fmla="val 2594"/>
                <a:gd name="f132" fmla="val 2029"/>
                <a:gd name="f133" fmla="val 2538"/>
                <a:gd name="f134" fmla="val 1977"/>
                <a:gd name="f135" fmla="val 2490"/>
                <a:gd name="f136" fmla="val 2020"/>
                <a:gd name="f137" fmla="val 2443"/>
                <a:gd name="f138" fmla="val 2386"/>
                <a:gd name="f139" fmla="val 2283"/>
                <a:gd name="f140" fmla="val 1808"/>
                <a:gd name="f141" fmla="val 2209"/>
                <a:gd name="f142" fmla="val 1765"/>
                <a:gd name="f143" fmla="val 2101"/>
                <a:gd name="f144" fmla="val 1925"/>
                <a:gd name="f145" fmla="val 1906"/>
                <a:gd name="f146" fmla="val 1955"/>
                <a:gd name="f147" fmla="val 1958"/>
                <a:gd name="f148" fmla="val 2055"/>
                <a:gd name="f149" fmla="val 1924"/>
                <a:gd name="f150" fmla="val 2063"/>
                <a:gd name="f151" fmla="val 2068"/>
                <a:gd name="f152" fmla="val 1915"/>
                <a:gd name="f153" fmla="val 2102"/>
                <a:gd name="f154" fmla="val 1954"/>
                <a:gd name="f155" fmla="val 2223"/>
                <a:gd name="f156" fmla="val 1971"/>
                <a:gd name="f157" fmla="val 2245"/>
                <a:gd name="f158" fmla="val 2301"/>
                <a:gd name="f159" fmla="val 1898"/>
                <a:gd name="f160" fmla="val 2531"/>
                <a:gd name="f161" fmla="val 2595"/>
                <a:gd name="f162" fmla="val 1885"/>
                <a:gd name="f163" fmla="val 2613"/>
                <a:gd name="f164" fmla="val 1829"/>
                <a:gd name="f165" fmla="val 2600"/>
                <a:gd name="f166" fmla="val 1638"/>
                <a:gd name="f167" fmla="val 2721"/>
                <a:gd name="f168" fmla="val 1682"/>
                <a:gd name="f169" fmla="val 2851"/>
                <a:gd name="f170" fmla="val 1595"/>
                <a:gd name="f171" fmla="val 2959"/>
                <a:gd name="f172" fmla="val 1599"/>
                <a:gd name="f173" fmla="val 2963"/>
                <a:gd name="f174" fmla="val 3084"/>
                <a:gd name="f175" fmla="val 1452"/>
                <a:gd name="f176" fmla="val 3145"/>
                <a:gd name="f177" fmla="val 1349"/>
                <a:gd name="f178" fmla="val 3214"/>
                <a:gd name="f179" fmla="val 1331"/>
                <a:gd name="f180" fmla="val 3210"/>
                <a:gd name="f181" fmla="val 1301"/>
                <a:gd name="f182" fmla="val 3132"/>
                <a:gd name="f183" fmla="val 1119"/>
                <a:gd name="f184" fmla="val 3184"/>
                <a:gd name="f185" fmla="val 1098"/>
                <a:gd name="f186" fmla="val 3227"/>
                <a:gd name="f187" fmla="val 1024"/>
                <a:gd name="f188" fmla="val 3041"/>
                <a:gd name="f189" fmla="val 934"/>
                <a:gd name="f190" fmla="val 3011"/>
                <a:gd name="f191" fmla="val 890"/>
                <a:gd name="f192" fmla="val 3024"/>
                <a:gd name="f193" fmla="val 717"/>
                <a:gd name="f194" fmla="val 549"/>
                <a:gd name="f195" fmla="val 2885"/>
                <a:gd name="f196" fmla="val 462"/>
                <a:gd name="f197" fmla="val 2833"/>
                <a:gd name="f198" fmla="val 363"/>
                <a:gd name="f199" fmla="val 2842"/>
                <a:gd name="f200" fmla="val 302"/>
                <a:gd name="f201" fmla="val 2794"/>
                <a:gd name="f202" fmla="val 272"/>
                <a:gd name="f203" fmla="val 2768"/>
                <a:gd name="f204" fmla="val 190"/>
                <a:gd name="f205" fmla="val 2669"/>
                <a:gd name="f206" fmla="val 2578"/>
                <a:gd name="f207" fmla="val 194"/>
                <a:gd name="f208" fmla="val 2518"/>
                <a:gd name="f209" fmla="val 371"/>
                <a:gd name="f210" fmla="val 2444"/>
                <a:gd name="f211" fmla="val 467"/>
                <a:gd name="f212" fmla="val 2323"/>
                <a:gd name="f213" fmla="val 436"/>
                <a:gd name="f214" fmla="val 2219"/>
                <a:gd name="f215" fmla="val 501"/>
                <a:gd name="f216" fmla="val 2159"/>
                <a:gd name="f217" fmla="val 402"/>
                <a:gd name="f218" fmla="val 2193"/>
                <a:gd name="f219" fmla="val 289"/>
                <a:gd name="f220" fmla="val 2115"/>
                <a:gd name="f221" fmla="val 173"/>
                <a:gd name="f222" fmla="val 69"/>
                <a:gd name="f223" fmla="val 1968"/>
                <a:gd name="f224" fmla="val 64"/>
                <a:gd name="f225" fmla="val 1869"/>
                <a:gd name="f226" fmla="val 116"/>
                <a:gd name="f227" fmla="val 1735"/>
                <a:gd name="f228" fmla="+- 0 0 -90"/>
                <a:gd name="f229" fmla="*/ f3 1 3292"/>
                <a:gd name="f230" fmla="*/ f4 1 2940"/>
                <a:gd name="f231" fmla="val f5"/>
                <a:gd name="f232" fmla="val f6"/>
                <a:gd name="f233" fmla="val f7"/>
                <a:gd name="f234" fmla="*/ f228 f0 1"/>
                <a:gd name="f235" fmla="+- f233 0 f231"/>
                <a:gd name="f236" fmla="+- f232 0 f231"/>
                <a:gd name="f237" fmla="*/ f234 1 f2"/>
                <a:gd name="f238" fmla="*/ f236 1 3292"/>
                <a:gd name="f239" fmla="*/ f235 1 2940"/>
                <a:gd name="f240" fmla="*/ 1566 f236 1"/>
                <a:gd name="f241" fmla="*/ 112 f235 1"/>
                <a:gd name="f242" fmla="*/ 1449 f236 1"/>
                <a:gd name="f243" fmla="*/ 276 f235 1"/>
                <a:gd name="f244" fmla="*/ 1345 f236 1"/>
                <a:gd name="f245" fmla="*/ 415 f235 1"/>
                <a:gd name="f246" fmla="*/ 1190 f236 1"/>
                <a:gd name="f247" fmla="*/ 596 f235 1"/>
                <a:gd name="f248" fmla="*/ 1095 f236 1"/>
                <a:gd name="f249" fmla="*/ 812 f235 1"/>
                <a:gd name="f250" fmla="*/ 1142 f236 1"/>
                <a:gd name="f251" fmla="*/ 895 f235 1"/>
                <a:gd name="f252" fmla="*/ 1082 f236 1"/>
                <a:gd name="f253" fmla="*/ 1055 f235 1"/>
                <a:gd name="f254" fmla="*/ 956 f236 1"/>
                <a:gd name="f255" fmla="*/ 1145 f235 1"/>
                <a:gd name="f256" fmla="*/ 740 f236 1"/>
                <a:gd name="f257" fmla="*/ 1150 f235 1"/>
                <a:gd name="f258" fmla="*/ 481 f236 1"/>
                <a:gd name="f259" fmla="*/ 1193 f235 1"/>
                <a:gd name="f260" fmla="*/ 377 f236 1"/>
                <a:gd name="f261" fmla="*/ 1228 f235 1"/>
                <a:gd name="f262" fmla="*/ 325 f236 1"/>
                <a:gd name="f263" fmla="*/ 1310 f235 1"/>
                <a:gd name="f264" fmla="*/ 130 f236 1"/>
                <a:gd name="f265" fmla="*/ 1305 f235 1"/>
                <a:gd name="f266" fmla="*/ 57 f236 1"/>
                <a:gd name="f267" fmla="*/ 1643 f235 1"/>
                <a:gd name="f268" fmla="*/ 217 f236 1"/>
                <a:gd name="f269" fmla="*/ 1703 f235 1"/>
                <a:gd name="f270" fmla="*/ 238 f236 1"/>
                <a:gd name="f271" fmla="*/ 1868 f235 1"/>
                <a:gd name="f272" fmla="*/ 303 f236 1"/>
                <a:gd name="f273" fmla="*/ 2010 f235 1"/>
                <a:gd name="f274" fmla="*/ 264 f236 1"/>
                <a:gd name="f275" fmla="*/ 2097 f235 1"/>
                <a:gd name="f276" fmla="*/ 117 f236 1"/>
                <a:gd name="f277" fmla="*/ 2335 f235 1"/>
                <a:gd name="f278" fmla="*/ 22 f236 1"/>
                <a:gd name="f279" fmla="*/ 2404 f235 1"/>
                <a:gd name="f280" fmla="*/ 5 f236 1"/>
                <a:gd name="f281" fmla="*/ 2572 f235 1"/>
                <a:gd name="f282" fmla="*/ 463 f236 1"/>
                <a:gd name="f283" fmla="*/ 2732 f235 1"/>
                <a:gd name="f284" fmla="*/ 697 f236 1"/>
                <a:gd name="f285" fmla="*/ 2771 f235 1"/>
                <a:gd name="f286" fmla="*/ 870 f236 1"/>
                <a:gd name="f287" fmla="*/ 2737 f235 1"/>
                <a:gd name="f288" fmla="*/ 909 f236 1"/>
                <a:gd name="f289" fmla="*/ 2585 f235 1"/>
                <a:gd name="f290" fmla="*/ 1233 f236 1"/>
                <a:gd name="f291" fmla="*/ 2680 f235 1"/>
                <a:gd name="f292" fmla="*/ 2758 f235 1"/>
                <a:gd name="f293" fmla="*/ 1583 f236 1"/>
                <a:gd name="f294" fmla="*/ 2845 f235 1"/>
                <a:gd name="f295" fmla="*/ 1847 f236 1"/>
                <a:gd name="f296" fmla="*/ 2940 f235 1"/>
                <a:gd name="f297" fmla="*/ 2012 f236 1"/>
                <a:gd name="f298" fmla="*/ 2888 f235 1"/>
                <a:gd name="f299" fmla="*/ 2180 f236 1"/>
                <a:gd name="f300" fmla="*/ 2832 f235 1"/>
                <a:gd name="f301" fmla="*/ 2025 f236 1"/>
                <a:gd name="f302" fmla="*/ 2745 f235 1"/>
                <a:gd name="f303" fmla="*/ 1942 f236 1"/>
                <a:gd name="f304" fmla="*/ 2603 f235 1"/>
                <a:gd name="f305" fmla="*/ 2029 f236 1"/>
                <a:gd name="f306" fmla="*/ 2538 f235 1"/>
                <a:gd name="f307" fmla="*/ 2020 f236 1"/>
                <a:gd name="f308" fmla="*/ 2443 f235 1"/>
                <a:gd name="f309" fmla="*/ 1977 f236 1"/>
                <a:gd name="f310" fmla="*/ 2283 f235 1"/>
                <a:gd name="f311" fmla="*/ 1765 f236 1"/>
                <a:gd name="f312" fmla="*/ 2101 f235 1"/>
                <a:gd name="f313" fmla="*/ 1955 f236 1"/>
                <a:gd name="f314" fmla="*/ 1958 f235 1"/>
                <a:gd name="f315" fmla="*/ 2063 f236 1"/>
                <a:gd name="f316" fmla="*/ 1906 f235 1"/>
                <a:gd name="f317" fmla="*/ 2102 f236 1"/>
                <a:gd name="f318" fmla="*/ 1954 f235 1"/>
                <a:gd name="f319" fmla="*/ 2245 f236 1"/>
                <a:gd name="f320" fmla="*/ 2531 f236 1"/>
                <a:gd name="f321" fmla="*/ 1924 f235 1"/>
                <a:gd name="f322" fmla="*/ 2613 f236 1"/>
                <a:gd name="f323" fmla="*/ 1829 f235 1"/>
                <a:gd name="f324" fmla="*/ 2721 f236 1"/>
                <a:gd name="f325" fmla="*/ 1682 f235 1"/>
                <a:gd name="f326" fmla="*/ 2959 f236 1"/>
                <a:gd name="f327" fmla="*/ 1599 f235 1"/>
                <a:gd name="f328" fmla="*/ 3084 f236 1"/>
                <a:gd name="f329" fmla="*/ 1452 f235 1"/>
                <a:gd name="f330" fmla="*/ 3214 f236 1"/>
                <a:gd name="f331" fmla="*/ 1331 f235 1"/>
                <a:gd name="f332" fmla="*/ 3292 f236 1"/>
                <a:gd name="f333" fmla="*/ 1202 f235 1"/>
                <a:gd name="f334" fmla="*/ 3184 f236 1"/>
                <a:gd name="f335" fmla="*/ 1098 f235 1"/>
                <a:gd name="f336" fmla="*/ 3041 f236 1"/>
                <a:gd name="f337" fmla="*/ 934 f235 1"/>
                <a:gd name="f338" fmla="*/ 3024 f236 1"/>
                <a:gd name="f339" fmla="*/ 717 f235 1"/>
                <a:gd name="f340" fmla="*/ 2885 f236 1"/>
                <a:gd name="f341" fmla="*/ 462 f235 1"/>
                <a:gd name="f342" fmla="*/ 2833 f236 1"/>
                <a:gd name="f343" fmla="*/ 363 f235 1"/>
                <a:gd name="f344" fmla="*/ 2794 f236 1"/>
                <a:gd name="f345" fmla="*/ 272 f235 1"/>
                <a:gd name="f346" fmla="*/ 2669 f236 1"/>
                <a:gd name="f347" fmla="*/ 2518 f236 1"/>
                <a:gd name="f348" fmla="*/ 371 f235 1"/>
                <a:gd name="f349" fmla="*/ 2323 f236 1"/>
                <a:gd name="f350" fmla="*/ 436 f235 1"/>
                <a:gd name="f351" fmla="*/ 2159 f236 1"/>
                <a:gd name="f352" fmla="*/ 402 f235 1"/>
                <a:gd name="f353" fmla="*/ 2115 f236 1"/>
                <a:gd name="f354" fmla="*/ 173 f235 1"/>
                <a:gd name="f355" fmla="*/ 1968 f236 1"/>
                <a:gd name="f356" fmla="*/ 64 f235 1"/>
                <a:gd name="f357" fmla="*/ 1735 f236 1"/>
                <a:gd name="f358" fmla="*/ 0 f235 1"/>
                <a:gd name="f359" fmla="+- f237 0 f1"/>
                <a:gd name="f360" fmla="*/ f240 1 3292"/>
                <a:gd name="f361" fmla="*/ f241 1 2940"/>
                <a:gd name="f362" fmla="*/ f242 1 3292"/>
                <a:gd name="f363" fmla="*/ f243 1 2940"/>
                <a:gd name="f364" fmla="*/ f244 1 3292"/>
                <a:gd name="f365" fmla="*/ f245 1 2940"/>
                <a:gd name="f366" fmla="*/ f246 1 3292"/>
                <a:gd name="f367" fmla="*/ f247 1 2940"/>
                <a:gd name="f368" fmla="*/ f248 1 3292"/>
                <a:gd name="f369" fmla="*/ f249 1 2940"/>
                <a:gd name="f370" fmla="*/ f250 1 3292"/>
                <a:gd name="f371" fmla="*/ f251 1 2940"/>
                <a:gd name="f372" fmla="*/ f252 1 3292"/>
                <a:gd name="f373" fmla="*/ f253 1 2940"/>
                <a:gd name="f374" fmla="*/ f254 1 3292"/>
                <a:gd name="f375" fmla="*/ f255 1 2940"/>
                <a:gd name="f376" fmla="*/ f256 1 3292"/>
                <a:gd name="f377" fmla="*/ f257 1 2940"/>
                <a:gd name="f378" fmla="*/ f258 1 3292"/>
                <a:gd name="f379" fmla="*/ f259 1 2940"/>
                <a:gd name="f380" fmla="*/ f260 1 3292"/>
                <a:gd name="f381" fmla="*/ f261 1 2940"/>
                <a:gd name="f382" fmla="*/ f262 1 3292"/>
                <a:gd name="f383" fmla="*/ f263 1 2940"/>
                <a:gd name="f384" fmla="*/ f264 1 3292"/>
                <a:gd name="f385" fmla="*/ f265 1 2940"/>
                <a:gd name="f386" fmla="*/ f266 1 3292"/>
                <a:gd name="f387" fmla="*/ f267 1 2940"/>
                <a:gd name="f388" fmla="*/ f268 1 3292"/>
                <a:gd name="f389" fmla="*/ f269 1 2940"/>
                <a:gd name="f390" fmla="*/ f270 1 3292"/>
                <a:gd name="f391" fmla="*/ f271 1 2940"/>
                <a:gd name="f392" fmla="*/ f272 1 3292"/>
                <a:gd name="f393" fmla="*/ f273 1 2940"/>
                <a:gd name="f394" fmla="*/ f274 1 3292"/>
                <a:gd name="f395" fmla="*/ f275 1 2940"/>
                <a:gd name="f396" fmla="*/ f276 1 3292"/>
                <a:gd name="f397" fmla="*/ f277 1 2940"/>
                <a:gd name="f398" fmla="*/ f278 1 3292"/>
                <a:gd name="f399" fmla="*/ f279 1 2940"/>
                <a:gd name="f400" fmla="*/ f280 1 3292"/>
                <a:gd name="f401" fmla="*/ f281 1 2940"/>
                <a:gd name="f402" fmla="*/ f282 1 3292"/>
                <a:gd name="f403" fmla="*/ f283 1 2940"/>
                <a:gd name="f404" fmla="*/ f284 1 3292"/>
                <a:gd name="f405" fmla="*/ f285 1 2940"/>
                <a:gd name="f406" fmla="*/ f286 1 3292"/>
                <a:gd name="f407" fmla="*/ f287 1 2940"/>
                <a:gd name="f408" fmla="*/ f288 1 3292"/>
                <a:gd name="f409" fmla="*/ f289 1 2940"/>
                <a:gd name="f410" fmla="*/ f290 1 3292"/>
                <a:gd name="f411" fmla="*/ f291 1 2940"/>
                <a:gd name="f412" fmla="*/ f292 1 2940"/>
                <a:gd name="f413" fmla="*/ f293 1 3292"/>
                <a:gd name="f414" fmla="*/ f294 1 2940"/>
                <a:gd name="f415" fmla="*/ f295 1 3292"/>
                <a:gd name="f416" fmla="*/ f296 1 2940"/>
                <a:gd name="f417" fmla="*/ f297 1 3292"/>
                <a:gd name="f418" fmla="*/ f298 1 2940"/>
                <a:gd name="f419" fmla="*/ f299 1 3292"/>
                <a:gd name="f420" fmla="*/ f300 1 2940"/>
                <a:gd name="f421" fmla="*/ f301 1 3292"/>
                <a:gd name="f422" fmla="*/ f302 1 2940"/>
                <a:gd name="f423" fmla="*/ f303 1 3292"/>
                <a:gd name="f424" fmla="*/ f304 1 2940"/>
                <a:gd name="f425" fmla="*/ f305 1 3292"/>
                <a:gd name="f426" fmla="*/ f306 1 2940"/>
                <a:gd name="f427" fmla="*/ f307 1 3292"/>
                <a:gd name="f428" fmla="*/ f308 1 2940"/>
                <a:gd name="f429" fmla="*/ f309 1 3292"/>
                <a:gd name="f430" fmla="*/ f310 1 2940"/>
                <a:gd name="f431" fmla="*/ f311 1 3292"/>
                <a:gd name="f432" fmla="*/ f312 1 2940"/>
                <a:gd name="f433" fmla="*/ f313 1 3292"/>
                <a:gd name="f434" fmla="*/ f314 1 2940"/>
                <a:gd name="f435" fmla="*/ f315 1 3292"/>
                <a:gd name="f436" fmla="*/ f316 1 2940"/>
                <a:gd name="f437" fmla="*/ f317 1 3292"/>
                <a:gd name="f438" fmla="*/ f318 1 2940"/>
                <a:gd name="f439" fmla="*/ f319 1 3292"/>
                <a:gd name="f440" fmla="*/ f320 1 3292"/>
                <a:gd name="f441" fmla="*/ f321 1 2940"/>
                <a:gd name="f442" fmla="*/ f322 1 3292"/>
                <a:gd name="f443" fmla="*/ f323 1 2940"/>
                <a:gd name="f444" fmla="*/ f324 1 3292"/>
                <a:gd name="f445" fmla="*/ f325 1 2940"/>
                <a:gd name="f446" fmla="*/ f326 1 3292"/>
                <a:gd name="f447" fmla="*/ f327 1 2940"/>
                <a:gd name="f448" fmla="*/ f328 1 3292"/>
                <a:gd name="f449" fmla="*/ f329 1 2940"/>
                <a:gd name="f450" fmla="*/ f330 1 3292"/>
                <a:gd name="f451" fmla="*/ f331 1 2940"/>
                <a:gd name="f452" fmla="*/ f332 1 3292"/>
                <a:gd name="f453" fmla="*/ f333 1 2940"/>
                <a:gd name="f454" fmla="*/ f334 1 3292"/>
                <a:gd name="f455" fmla="*/ f335 1 2940"/>
                <a:gd name="f456" fmla="*/ f336 1 3292"/>
                <a:gd name="f457" fmla="*/ f337 1 2940"/>
                <a:gd name="f458" fmla="*/ f338 1 3292"/>
                <a:gd name="f459" fmla="*/ f339 1 2940"/>
                <a:gd name="f460" fmla="*/ f340 1 3292"/>
                <a:gd name="f461" fmla="*/ f341 1 2940"/>
                <a:gd name="f462" fmla="*/ f342 1 3292"/>
                <a:gd name="f463" fmla="*/ f343 1 2940"/>
                <a:gd name="f464" fmla="*/ f344 1 3292"/>
                <a:gd name="f465" fmla="*/ f345 1 2940"/>
                <a:gd name="f466" fmla="*/ f346 1 3292"/>
                <a:gd name="f467" fmla="*/ f347 1 3292"/>
                <a:gd name="f468" fmla="*/ f348 1 2940"/>
                <a:gd name="f469" fmla="*/ f349 1 3292"/>
                <a:gd name="f470" fmla="*/ f350 1 2940"/>
                <a:gd name="f471" fmla="*/ f351 1 3292"/>
                <a:gd name="f472" fmla="*/ f352 1 2940"/>
                <a:gd name="f473" fmla="*/ f353 1 3292"/>
                <a:gd name="f474" fmla="*/ f354 1 2940"/>
                <a:gd name="f475" fmla="*/ f355 1 3292"/>
                <a:gd name="f476" fmla="*/ f356 1 2940"/>
                <a:gd name="f477" fmla="*/ f357 1 3292"/>
                <a:gd name="f478" fmla="*/ f358 1 2940"/>
                <a:gd name="f479" fmla="*/ 0 1 f238"/>
                <a:gd name="f480" fmla="*/ f232 1 f238"/>
                <a:gd name="f481" fmla="*/ 0 1 f239"/>
                <a:gd name="f482" fmla="*/ f233 1 f239"/>
                <a:gd name="f483" fmla="*/ f360 1 f238"/>
                <a:gd name="f484" fmla="*/ f361 1 f239"/>
                <a:gd name="f485" fmla="*/ f362 1 f238"/>
                <a:gd name="f486" fmla="*/ f363 1 f239"/>
                <a:gd name="f487" fmla="*/ f364 1 f238"/>
                <a:gd name="f488" fmla="*/ f365 1 f239"/>
                <a:gd name="f489" fmla="*/ f366 1 f238"/>
                <a:gd name="f490" fmla="*/ f367 1 f239"/>
                <a:gd name="f491" fmla="*/ f368 1 f238"/>
                <a:gd name="f492" fmla="*/ f369 1 f239"/>
                <a:gd name="f493" fmla="*/ f370 1 f238"/>
                <a:gd name="f494" fmla="*/ f371 1 f239"/>
                <a:gd name="f495" fmla="*/ f372 1 f238"/>
                <a:gd name="f496" fmla="*/ f373 1 f239"/>
                <a:gd name="f497" fmla="*/ f374 1 f238"/>
                <a:gd name="f498" fmla="*/ f375 1 f239"/>
                <a:gd name="f499" fmla="*/ f376 1 f238"/>
                <a:gd name="f500" fmla="*/ f377 1 f239"/>
                <a:gd name="f501" fmla="*/ f378 1 f238"/>
                <a:gd name="f502" fmla="*/ f379 1 f239"/>
                <a:gd name="f503" fmla="*/ f380 1 f238"/>
                <a:gd name="f504" fmla="*/ f381 1 f239"/>
                <a:gd name="f505" fmla="*/ f382 1 f238"/>
                <a:gd name="f506" fmla="*/ f383 1 f239"/>
                <a:gd name="f507" fmla="*/ f384 1 f238"/>
                <a:gd name="f508" fmla="*/ f385 1 f239"/>
                <a:gd name="f509" fmla="*/ f386 1 f238"/>
                <a:gd name="f510" fmla="*/ f387 1 f239"/>
                <a:gd name="f511" fmla="*/ f388 1 f238"/>
                <a:gd name="f512" fmla="*/ f389 1 f239"/>
                <a:gd name="f513" fmla="*/ f390 1 f238"/>
                <a:gd name="f514" fmla="*/ f391 1 f239"/>
                <a:gd name="f515" fmla="*/ f392 1 f238"/>
                <a:gd name="f516" fmla="*/ f393 1 f239"/>
                <a:gd name="f517" fmla="*/ f394 1 f238"/>
                <a:gd name="f518" fmla="*/ f395 1 f239"/>
                <a:gd name="f519" fmla="*/ f396 1 f238"/>
                <a:gd name="f520" fmla="*/ f397 1 f239"/>
                <a:gd name="f521" fmla="*/ f398 1 f238"/>
                <a:gd name="f522" fmla="*/ f399 1 f239"/>
                <a:gd name="f523" fmla="*/ f400 1 f238"/>
                <a:gd name="f524" fmla="*/ f401 1 f239"/>
                <a:gd name="f525" fmla="*/ f402 1 f238"/>
                <a:gd name="f526" fmla="*/ f403 1 f239"/>
                <a:gd name="f527" fmla="*/ f404 1 f238"/>
                <a:gd name="f528" fmla="*/ f405 1 f239"/>
                <a:gd name="f529" fmla="*/ f406 1 f238"/>
                <a:gd name="f530" fmla="*/ f407 1 f239"/>
                <a:gd name="f531" fmla="*/ f408 1 f238"/>
                <a:gd name="f532" fmla="*/ f409 1 f239"/>
                <a:gd name="f533" fmla="*/ f410 1 f238"/>
                <a:gd name="f534" fmla="*/ f411 1 f239"/>
                <a:gd name="f535" fmla="*/ f412 1 f239"/>
                <a:gd name="f536" fmla="*/ f413 1 f238"/>
                <a:gd name="f537" fmla="*/ f414 1 f239"/>
                <a:gd name="f538" fmla="*/ f415 1 f238"/>
                <a:gd name="f539" fmla="*/ f416 1 f239"/>
                <a:gd name="f540" fmla="*/ f417 1 f238"/>
                <a:gd name="f541" fmla="*/ f418 1 f239"/>
                <a:gd name="f542" fmla="*/ f419 1 f238"/>
                <a:gd name="f543" fmla="*/ f420 1 f239"/>
                <a:gd name="f544" fmla="*/ f421 1 f238"/>
                <a:gd name="f545" fmla="*/ f422 1 f239"/>
                <a:gd name="f546" fmla="*/ f423 1 f238"/>
                <a:gd name="f547" fmla="*/ f424 1 f239"/>
                <a:gd name="f548" fmla="*/ f425 1 f238"/>
                <a:gd name="f549" fmla="*/ f426 1 f239"/>
                <a:gd name="f550" fmla="*/ f427 1 f238"/>
                <a:gd name="f551" fmla="*/ f428 1 f239"/>
                <a:gd name="f552" fmla="*/ f429 1 f238"/>
                <a:gd name="f553" fmla="*/ f430 1 f239"/>
                <a:gd name="f554" fmla="*/ f431 1 f238"/>
                <a:gd name="f555" fmla="*/ f432 1 f239"/>
                <a:gd name="f556" fmla="*/ f433 1 f238"/>
                <a:gd name="f557" fmla="*/ f434 1 f239"/>
                <a:gd name="f558" fmla="*/ f435 1 f238"/>
                <a:gd name="f559" fmla="*/ f436 1 f239"/>
                <a:gd name="f560" fmla="*/ f437 1 f238"/>
                <a:gd name="f561" fmla="*/ f438 1 f239"/>
                <a:gd name="f562" fmla="*/ f439 1 f238"/>
                <a:gd name="f563" fmla="*/ f440 1 f238"/>
                <a:gd name="f564" fmla="*/ f441 1 f239"/>
                <a:gd name="f565" fmla="*/ f442 1 f238"/>
                <a:gd name="f566" fmla="*/ f443 1 f239"/>
                <a:gd name="f567" fmla="*/ f444 1 f238"/>
                <a:gd name="f568" fmla="*/ f445 1 f239"/>
                <a:gd name="f569" fmla="*/ f446 1 f238"/>
                <a:gd name="f570" fmla="*/ f447 1 f239"/>
                <a:gd name="f571" fmla="*/ f448 1 f238"/>
                <a:gd name="f572" fmla="*/ f449 1 f239"/>
                <a:gd name="f573" fmla="*/ f450 1 f238"/>
                <a:gd name="f574" fmla="*/ f451 1 f239"/>
                <a:gd name="f575" fmla="*/ f452 1 f238"/>
                <a:gd name="f576" fmla="*/ f453 1 f239"/>
                <a:gd name="f577" fmla="*/ f454 1 f238"/>
                <a:gd name="f578" fmla="*/ f455 1 f239"/>
                <a:gd name="f579" fmla="*/ f456 1 f238"/>
                <a:gd name="f580" fmla="*/ f457 1 f239"/>
                <a:gd name="f581" fmla="*/ f458 1 f238"/>
                <a:gd name="f582" fmla="*/ f459 1 f239"/>
                <a:gd name="f583" fmla="*/ f460 1 f238"/>
                <a:gd name="f584" fmla="*/ f461 1 f239"/>
                <a:gd name="f585" fmla="*/ f462 1 f238"/>
                <a:gd name="f586" fmla="*/ f463 1 f239"/>
                <a:gd name="f587" fmla="*/ f464 1 f238"/>
                <a:gd name="f588" fmla="*/ f465 1 f239"/>
                <a:gd name="f589" fmla="*/ f466 1 f238"/>
                <a:gd name="f590" fmla="*/ f467 1 f238"/>
                <a:gd name="f591" fmla="*/ f468 1 f239"/>
                <a:gd name="f592" fmla="*/ f469 1 f238"/>
                <a:gd name="f593" fmla="*/ f470 1 f239"/>
                <a:gd name="f594" fmla="*/ f471 1 f238"/>
                <a:gd name="f595" fmla="*/ f472 1 f239"/>
                <a:gd name="f596" fmla="*/ f473 1 f238"/>
                <a:gd name="f597" fmla="*/ f474 1 f239"/>
                <a:gd name="f598" fmla="*/ f475 1 f238"/>
                <a:gd name="f599" fmla="*/ f476 1 f239"/>
                <a:gd name="f600" fmla="*/ f477 1 f238"/>
                <a:gd name="f601" fmla="*/ f478 1 f239"/>
                <a:gd name="f602" fmla="*/ f479 f229 1"/>
                <a:gd name="f603" fmla="*/ f480 f229 1"/>
                <a:gd name="f604" fmla="*/ f482 f230 1"/>
                <a:gd name="f605" fmla="*/ f481 f230 1"/>
                <a:gd name="f606" fmla="*/ f483 f229 1"/>
                <a:gd name="f607" fmla="*/ f484 f230 1"/>
                <a:gd name="f608" fmla="*/ f485 f229 1"/>
                <a:gd name="f609" fmla="*/ f486 f230 1"/>
                <a:gd name="f610" fmla="*/ f487 f229 1"/>
                <a:gd name="f611" fmla="*/ f488 f230 1"/>
                <a:gd name="f612" fmla="*/ f489 f229 1"/>
                <a:gd name="f613" fmla="*/ f490 f230 1"/>
                <a:gd name="f614" fmla="*/ f491 f229 1"/>
                <a:gd name="f615" fmla="*/ f492 f230 1"/>
                <a:gd name="f616" fmla="*/ f493 f229 1"/>
                <a:gd name="f617" fmla="*/ f494 f230 1"/>
                <a:gd name="f618" fmla="*/ f495 f229 1"/>
                <a:gd name="f619" fmla="*/ f496 f230 1"/>
                <a:gd name="f620" fmla="*/ f497 f229 1"/>
                <a:gd name="f621" fmla="*/ f498 f230 1"/>
                <a:gd name="f622" fmla="*/ f499 f229 1"/>
                <a:gd name="f623" fmla="*/ f500 f230 1"/>
                <a:gd name="f624" fmla="*/ f501 f229 1"/>
                <a:gd name="f625" fmla="*/ f502 f230 1"/>
                <a:gd name="f626" fmla="*/ f503 f229 1"/>
                <a:gd name="f627" fmla="*/ f504 f230 1"/>
                <a:gd name="f628" fmla="*/ f505 f229 1"/>
                <a:gd name="f629" fmla="*/ f506 f230 1"/>
                <a:gd name="f630" fmla="*/ f507 f229 1"/>
                <a:gd name="f631" fmla="*/ f508 f230 1"/>
                <a:gd name="f632" fmla="*/ f509 f229 1"/>
                <a:gd name="f633" fmla="*/ f510 f230 1"/>
                <a:gd name="f634" fmla="*/ f511 f229 1"/>
                <a:gd name="f635" fmla="*/ f512 f230 1"/>
                <a:gd name="f636" fmla="*/ f513 f229 1"/>
                <a:gd name="f637" fmla="*/ f514 f230 1"/>
                <a:gd name="f638" fmla="*/ f515 f229 1"/>
                <a:gd name="f639" fmla="*/ f516 f230 1"/>
                <a:gd name="f640" fmla="*/ f517 f229 1"/>
                <a:gd name="f641" fmla="*/ f518 f230 1"/>
                <a:gd name="f642" fmla="*/ f519 f229 1"/>
                <a:gd name="f643" fmla="*/ f520 f230 1"/>
                <a:gd name="f644" fmla="*/ f521 f229 1"/>
                <a:gd name="f645" fmla="*/ f522 f230 1"/>
                <a:gd name="f646" fmla="*/ f523 f229 1"/>
                <a:gd name="f647" fmla="*/ f524 f230 1"/>
                <a:gd name="f648" fmla="*/ f525 f229 1"/>
                <a:gd name="f649" fmla="*/ f526 f230 1"/>
                <a:gd name="f650" fmla="*/ f527 f229 1"/>
                <a:gd name="f651" fmla="*/ f528 f230 1"/>
                <a:gd name="f652" fmla="*/ f529 f229 1"/>
                <a:gd name="f653" fmla="*/ f530 f230 1"/>
                <a:gd name="f654" fmla="*/ f531 f229 1"/>
                <a:gd name="f655" fmla="*/ f532 f230 1"/>
                <a:gd name="f656" fmla="*/ f533 f229 1"/>
                <a:gd name="f657" fmla="*/ f534 f230 1"/>
                <a:gd name="f658" fmla="*/ f535 f230 1"/>
                <a:gd name="f659" fmla="*/ f536 f229 1"/>
                <a:gd name="f660" fmla="*/ f537 f230 1"/>
                <a:gd name="f661" fmla="*/ f538 f229 1"/>
                <a:gd name="f662" fmla="*/ f539 f230 1"/>
                <a:gd name="f663" fmla="*/ f540 f229 1"/>
                <a:gd name="f664" fmla="*/ f541 f230 1"/>
                <a:gd name="f665" fmla="*/ f542 f229 1"/>
                <a:gd name="f666" fmla="*/ f543 f230 1"/>
                <a:gd name="f667" fmla="*/ f544 f229 1"/>
                <a:gd name="f668" fmla="*/ f545 f230 1"/>
                <a:gd name="f669" fmla="*/ f546 f229 1"/>
                <a:gd name="f670" fmla="*/ f547 f230 1"/>
                <a:gd name="f671" fmla="*/ f548 f229 1"/>
                <a:gd name="f672" fmla="*/ f549 f230 1"/>
                <a:gd name="f673" fmla="*/ f550 f229 1"/>
                <a:gd name="f674" fmla="*/ f551 f230 1"/>
                <a:gd name="f675" fmla="*/ f552 f229 1"/>
                <a:gd name="f676" fmla="*/ f553 f230 1"/>
                <a:gd name="f677" fmla="*/ f554 f229 1"/>
                <a:gd name="f678" fmla="*/ f555 f230 1"/>
                <a:gd name="f679" fmla="*/ f556 f229 1"/>
                <a:gd name="f680" fmla="*/ f557 f230 1"/>
                <a:gd name="f681" fmla="*/ f558 f229 1"/>
                <a:gd name="f682" fmla="*/ f559 f230 1"/>
                <a:gd name="f683" fmla="*/ f560 f229 1"/>
                <a:gd name="f684" fmla="*/ f561 f230 1"/>
                <a:gd name="f685" fmla="*/ f562 f229 1"/>
                <a:gd name="f686" fmla="*/ f563 f229 1"/>
                <a:gd name="f687" fmla="*/ f564 f230 1"/>
                <a:gd name="f688" fmla="*/ f565 f229 1"/>
                <a:gd name="f689" fmla="*/ f566 f230 1"/>
                <a:gd name="f690" fmla="*/ f567 f229 1"/>
                <a:gd name="f691" fmla="*/ f568 f230 1"/>
                <a:gd name="f692" fmla="*/ f569 f229 1"/>
                <a:gd name="f693" fmla="*/ f570 f230 1"/>
                <a:gd name="f694" fmla="*/ f571 f229 1"/>
                <a:gd name="f695" fmla="*/ f572 f230 1"/>
                <a:gd name="f696" fmla="*/ f573 f229 1"/>
                <a:gd name="f697" fmla="*/ f574 f230 1"/>
                <a:gd name="f698" fmla="*/ f575 f229 1"/>
                <a:gd name="f699" fmla="*/ f576 f230 1"/>
                <a:gd name="f700" fmla="*/ f577 f229 1"/>
                <a:gd name="f701" fmla="*/ f578 f230 1"/>
                <a:gd name="f702" fmla="*/ f579 f229 1"/>
                <a:gd name="f703" fmla="*/ f580 f230 1"/>
                <a:gd name="f704" fmla="*/ f581 f229 1"/>
                <a:gd name="f705" fmla="*/ f582 f230 1"/>
                <a:gd name="f706" fmla="*/ f583 f229 1"/>
                <a:gd name="f707" fmla="*/ f584 f230 1"/>
                <a:gd name="f708" fmla="*/ f585 f229 1"/>
                <a:gd name="f709" fmla="*/ f586 f230 1"/>
                <a:gd name="f710" fmla="*/ f587 f229 1"/>
                <a:gd name="f711" fmla="*/ f588 f230 1"/>
                <a:gd name="f712" fmla="*/ f589 f229 1"/>
                <a:gd name="f713" fmla="*/ f590 f229 1"/>
                <a:gd name="f714" fmla="*/ f591 f230 1"/>
                <a:gd name="f715" fmla="*/ f592 f229 1"/>
                <a:gd name="f716" fmla="*/ f593 f230 1"/>
                <a:gd name="f717" fmla="*/ f594 f229 1"/>
                <a:gd name="f718" fmla="*/ f595 f230 1"/>
                <a:gd name="f719" fmla="*/ f596 f229 1"/>
                <a:gd name="f720" fmla="*/ f597 f230 1"/>
                <a:gd name="f721" fmla="*/ f598 f229 1"/>
                <a:gd name="f722" fmla="*/ f599 f230 1"/>
                <a:gd name="f723" fmla="*/ f600 f229 1"/>
                <a:gd name="f724" fmla="*/ f601 f2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9">
                  <a:pos x="f606" y="f607"/>
                </a:cxn>
                <a:cxn ang="f359">
                  <a:pos x="f608" y="f609"/>
                </a:cxn>
                <a:cxn ang="f359">
                  <a:pos x="f610" y="f611"/>
                </a:cxn>
                <a:cxn ang="f359">
                  <a:pos x="f612" y="f613"/>
                </a:cxn>
                <a:cxn ang="f359">
                  <a:pos x="f614" y="f615"/>
                </a:cxn>
                <a:cxn ang="f359">
                  <a:pos x="f616" y="f617"/>
                </a:cxn>
                <a:cxn ang="f359">
                  <a:pos x="f618" y="f619"/>
                </a:cxn>
                <a:cxn ang="f359">
                  <a:pos x="f620" y="f621"/>
                </a:cxn>
                <a:cxn ang="f359">
                  <a:pos x="f622" y="f623"/>
                </a:cxn>
                <a:cxn ang="f359">
                  <a:pos x="f624" y="f625"/>
                </a:cxn>
                <a:cxn ang="f359">
                  <a:pos x="f626" y="f627"/>
                </a:cxn>
                <a:cxn ang="f359">
                  <a:pos x="f628" y="f629"/>
                </a:cxn>
                <a:cxn ang="f359">
                  <a:pos x="f630" y="f631"/>
                </a:cxn>
                <a:cxn ang="f359">
                  <a:pos x="f632" y="f633"/>
                </a:cxn>
                <a:cxn ang="f359">
                  <a:pos x="f634" y="f635"/>
                </a:cxn>
                <a:cxn ang="f359">
                  <a:pos x="f636" y="f637"/>
                </a:cxn>
                <a:cxn ang="f359">
                  <a:pos x="f638" y="f639"/>
                </a:cxn>
                <a:cxn ang="f359">
                  <a:pos x="f640" y="f641"/>
                </a:cxn>
                <a:cxn ang="f359">
                  <a:pos x="f642" y="f643"/>
                </a:cxn>
                <a:cxn ang="f359">
                  <a:pos x="f644" y="f645"/>
                </a:cxn>
                <a:cxn ang="f359">
                  <a:pos x="f646" y="f647"/>
                </a:cxn>
                <a:cxn ang="f359">
                  <a:pos x="f648" y="f649"/>
                </a:cxn>
                <a:cxn ang="f359">
                  <a:pos x="f650" y="f651"/>
                </a:cxn>
                <a:cxn ang="f359">
                  <a:pos x="f652" y="f653"/>
                </a:cxn>
                <a:cxn ang="f359">
                  <a:pos x="f654" y="f655"/>
                </a:cxn>
                <a:cxn ang="f359">
                  <a:pos x="f656" y="f657"/>
                </a:cxn>
                <a:cxn ang="f359">
                  <a:pos x="f608" y="f658"/>
                </a:cxn>
                <a:cxn ang="f359">
                  <a:pos x="f659" y="f660"/>
                </a:cxn>
                <a:cxn ang="f359">
                  <a:pos x="f661" y="f662"/>
                </a:cxn>
                <a:cxn ang="f359">
                  <a:pos x="f663" y="f664"/>
                </a:cxn>
                <a:cxn ang="f359">
                  <a:pos x="f665" y="f666"/>
                </a:cxn>
                <a:cxn ang="f359">
                  <a:pos x="f667" y="f668"/>
                </a:cxn>
                <a:cxn ang="f359">
                  <a:pos x="f669" y="f670"/>
                </a:cxn>
                <a:cxn ang="f359">
                  <a:pos x="f671" y="f672"/>
                </a:cxn>
                <a:cxn ang="f359">
                  <a:pos x="f673" y="f674"/>
                </a:cxn>
                <a:cxn ang="f359">
                  <a:pos x="f675" y="f676"/>
                </a:cxn>
                <a:cxn ang="f359">
                  <a:pos x="f677" y="f678"/>
                </a:cxn>
                <a:cxn ang="f359">
                  <a:pos x="f679" y="f680"/>
                </a:cxn>
                <a:cxn ang="f359">
                  <a:pos x="f681" y="f682"/>
                </a:cxn>
                <a:cxn ang="f359">
                  <a:pos x="f683" y="f684"/>
                </a:cxn>
                <a:cxn ang="f359">
                  <a:pos x="f685" y="f682"/>
                </a:cxn>
                <a:cxn ang="f359">
                  <a:pos x="f686" y="f687"/>
                </a:cxn>
                <a:cxn ang="f359">
                  <a:pos x="f688" y="f689"/>
                </a:cxn>
                <a:cxn ang="f359">
                  <a:pos x="f690" y="f691"/>
                </a:cxn>
                <a:cxn ang="f359">
                  <a:pos x="f692" y="f693"/>
                </a:cxn>
                <a:cxn ang="f359">
                  <a:pos x="f694" y="f695"/>
                </a:cxn>
                <a:cxn ang="f359">
                  <a:pos x="f696" y="f697"/>
                </a:cxn>
                <a:cxn ang="f359">
                  <a:pos x="f698" y="f699"/>
                </a:cxn>
                <a:cxn ang="f359">
                  <a:pos x="f700" y="f701"/>
                </a:cxn>
                <a:cxn ang="f359">
                  <a:pos x="f702" y="f703"/>
                </a:cxn>
                <a:cxn ang="f359">
                  <a:pos x="f704" y="f705"/>
                </a:cxn>
                <a:cxn ang="f359">
                  <a:pos x="f706" y="f707"/>
                </a:cxn>
                <a:cxn ang="f359">
                  <a:pos x="f708" y="f709"/>
                </a:cxn>
                <a:cxn ang="f359">
                  <a:pos x="f710" y="f711"/>
                </a:cxn>
                <a:cxn ang="f359">
                  <a:pos x="f712" y="f607"/>
                </a:cxn>
                <a:cxn ang="f359">
                  <a:pos x="f713" y="f714"/>
                </a:cxn>
                <a:cxn ang="f359">
                  <a:pos x="f715" y="f716"/>
                </a:cxn>
                <a:cxn ang="f359">
                  <a:pos x="f717" y="f718"/>
                </a:cxn>
                <a:cxn ang="f359">
                  <a:pos x="f719" y="f720"/>
                </a:cxn>
                <a:cxn ang="f359">
                  <a:pos x="f721" y="f722"/>
                </a:cxn>
                <a:cxn ang="f359">
                  <a:pos x="f723" y="f724"/>
                </a:cxn>
              </a:cxnLst>
              <a:rect l="f602" t="f605" r="f603" b="f604"/>
              <a:pathLst>
                <a:path w="3292" h="2940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6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67" y="f68"/>
                  </a:lnTo>
                  <a:lnTo>
                    <a:pt x="f69" y="f70"/>
                  </a:lnTo>
                  <a:lnTo>
                    <a:pt x="f71" y="f70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67" y="f76"/>
                  </a:lnTo>
                  <a:lnTo>
                    <a:pt x="f77" y="f78"/>
                  </a:lnTo>
                  <a:lnTo>
                    <a:pt x="f79" y="f80"/>
                  </a:lnTo>
                  <a:lnTo>
                    <a:pt x="f81" y="f82"/>
                  </a:lnTo>
                  <a:lnTo>
                    <a:pt x="f83" y="f84"/>
                  </a:lnTo>
                  <a:lnTo>
                    <a:pt x="f5" y="f85"/>
                  </a:lnTo>
                  <a:lnTo>
                    <a:pt x="f86" y="f85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93" y="f94"/>
                  </a:lnTo>
                  <a:lnTo>
                    <a:pt x="f95" y="f96"/>
                  </a:lnTo>
                  <a:lnTo>
                    <a:pt x="f97" y="f9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107" y="f88"/>
                  </a:lnTo>
                  <a:lnTo>
                    <a:pt x="f14" y="f108"/>
                  </a:lnTo>
                  <a:lnTo>
                    <a:pt x="f109" y="f110"/>
                  </a:lnTo>
                  <a:lnTo>
                    <a:pt x="f111" y="f112"/>
                  </a:lnTo>
                  <a:lnTo>
                    <a:pt x="f113" y="f112"/>
                  </a:lnTo>
                  <a:lnTo>
                    <a:pt x="f114" y="f7"/>
                  </a:lnTo>
                  <a:lnTo>
                    <a:pt x="f115" y="f7"/>
                  </a:lnTo>
                  <a:lnTo>
                    <a:pt x="f116" y="f117"/>
                  </a:lnTo>
                  <a:lnTo>
                    <a:pt x="f118" y="f119"/>
                  </a:lnTo>
                  <a:lnTo>
                    <a:pt x="f120" y="f121"/>
                  </a:lnTo>
                  <a:lnTo>
                    <a:pt x="f122" y="f123"/>
                  </a:lnTo>
                  <a:lnTo>
                    <a:pt x="f124" y="f125"/>
                  </a:lnTo>
                  <a:lnTo>
                    <a:pt x="f126" y="f127"/>
                  </a:lnTo>
                  <a:lnTo>
                    <a:pt x="f128" y="f129"/>
                  </a:lnTo>
                  <a:lnTo>
                    <a:pt x="f130" y="f131"/>
                  </a:lnTo>
                  <a:lnTo>
                    <a:pt x="f132" y="f133"/>
                  </a:lnTo>
                  <a:lnTo>
                    <a:pt x="f134" y="f135"/>
                  </a:lnTo>
                  <a:lnTo>
                    <a:pt x="f136" y="f137"/>
                  </a:lnTo>
                  <a:lnTo>
                    <a:pt x="f136" y="f138"/>
                  </a:lnTo>
                  <a:lnTo>
                    <a:pt x="f134" y="f139"/>
                  </a:lnTo>
                  <a:lnTo>
                    <a:pt x="f140" y="f141"/>
                  </a:lnTo>
                  <a:lnTo>
                    <a:pt x="f142" y="f143"/>
                  </a:lnTo>
                  <a:lnTo>
                    <a:pt x="f144" y="f145"/>
                  </a:lnTo>
                  <a:lnTo>
                    <a:pt x="f146" y="f147"/>
                  </a:lnTo>
                  <a:lnTo>
                    <a:pt x="f148" y="f149"/>
                  </a:lnTo>
                  <a:lnTo>
                    <a:pt x="f150" y="f145"/>
                  </a:lnTo>
                  <a:lnTo>
                    <a:pt x="f151" y="f152"/>
                  </a:lnTo>
                  <a:lnTo>
                    <a:pt x="f153" y="f154"/>
                  </a:lnTo>
                  <a:lnTo>
                    <a:pt x="f155" y="f156"/>
                  </a:lnTo>
                  <a:lnTo>
                    <a:pt x="f157" y="f145"/>
                  </a:lnTo>
                  <a:lnTo>
                    <a:pt x="f158" y="f159"/>
                  </a:lnTo>
                  <a:lnTo>
                    <a:pt x="f160" y="f149"/>
                  </a:lnTo>
                  <a:lnTo>
                    <a:pt x="f161" y="f162"/>
                  </a:lnTo>
                  <a:lnTo>
                    <a:pt x="f163" y="f164"/>
                  </a:lnTo>
                  <a:lnTo>
                    <a:pt x="f165" y="f166"/>
                  </a:lnTo>
                  <a:lnTo>
                    <a:pt x="f167" y="f168"/>
                  </a:lnTo>
                  <a:lnTo>
                    <a:pt x="f169" y="f170"/>
                  </a:lnTo>
                  <a:lnTo>
                    <a:pt x="f171" y="f172"/>
                  </a:lnTo>
                  <a:lnTo>
                    <a:pt x="f173" y="f60"/>
                  </a:lnTo>
                  <a:lnTo>
                    <a:pt x="f174" y="f175"/>
                  </a:lnTo>
                  <a:lnTo>
                    <a:pt x="f176" y="f177"/>
                  </a:lnTo>
                  <a:lnTo>
                    <a:pt x="f178" y="f179"/>
                  </a:lnTo>
                  <a:lnTo>
                    <a:pt x="f180" y="f181"/>
                  </a:lnTo>
                  <a:lnTo>
                    <a:pt x="f6" y="f44"/>
                  </a:lnTo>
                  <a:lnTo>
                    <a:pt x="f182" y="f183"/>
                  </a:lnTo>
                  <a:lnTo>
                    <a:pt x="f184" y="f185"/>
                  </a:lnTo>
                  <a:lnTo>
                    <a:pt x="f186" y="f187"/>
                  </a:lnTo>
                  <a:lnTo>
                    <a:pt x="f188" y="f189"/>
                  </a:lnTo>
                  <a:lnTo>
                    <a:pt x="f190" y="f191"/>
                  </a:lnTo>
                  <a:lnTo>
                    <a:pt x="f192" y="f193"/>
                  </a:lnTo>
                  <a:lnTo>
                    <a:pt x="f173" y="f194"/>
                  </a:lnTo>
                  <a:lnTo>
                    <a:pt x="f195" y="f196"/>
                  </a:lnTo>
                  <a:lnTo>
                    <a:pt x="f197" y="f198"/>
                  </a:lnTo>
                  <a:lnTo>
                    <a:pt x="f199" y="f200"/>
                  </a:lnTo>
                  <a:lnTo>
                    <a:pt x="f201" y="f202"/>
                  </a:lnTo>
                  <a:lnTo>
                    <a:pt x="f203" y="f204"/>
                  </a:lnTo>
                  <a:lnTo>
                    <a:pt x="f205" y="f11"/>
                  </a:lnTo>
                  <a:lnTo>
                    <a:pt x="f206" y="f207"/>
                  </a:lnTo>
                  <a:lnTo>
                    <a:pt x="f208" y="f209"/>
                  </a:lnTo>
                  <a:lnTo>
                    <a:pt x="f210" y="f211"/>
                  </a:lnTo>
                  <a:lnTo>
                    <a:pt x="f212" y="f213"/>
                  </a:lnTo>
                  <a:lnTo>
                    <a:pt x="f214" y="f215"/>
                  </a:lnTo>
                  <a:lnTo>
                    <a:pt x="f216" y="f217"/>
                  </a:lnTo>
                  <a:lnTo>
                    <a:pt x="f218" y="f219"/>
                  </a:lnTo>
                  <a:lnTo>
                    <a:pt x="f220" y="f221"/>
                  </a:lnTo>
                  <a:lnTo>
                    <a:pt x="f153" y="f222"/>
                  </a:lnTo>
                  <a:lnTo>
                    <a:pt x="f223" y="f224"/>
                  </a:lnTo>
                  <a:lnTo>
                    <a:pt x="f225" y="f226"/>
                  </a:lnTo>
                  <a:lnTo>
                    <a:pt x="f227" y="f5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2" name="Freeform 84">
              <a:extLst>
                <a:ext uri="{FF2B5EF4-FFF2-40B4-BE49-F238E27FC236}">
                  <a16:creationId xmlns:a16="http://schemas.microsoft.com/office/drawing/2014/main" id="{E1291F63-8428-4CEE-8164-CF2FD8C92AF6}"/>
                </a:ext>
              </a:extLst>
            </p:cNvPr>
            <p:cNvSpPr/>
            <p:nvPr/>
          </p:nvSpPr>
          <p:spPr>
            <a:xfrm>
              <a:off x="8994111" y="4823002"/>
              <a:ext cx="30632" cy="2035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3"/>
                <a:gd name="f7" fmla="val 95"/>
                <a:gd name="f8" fmla="val 13"/>
                <a:gd name="f9" fmla="val 91"/>
                <a:gd name="f10" fmla="val 69"/>
                <a:gd name="f11" fmla="val 39"/>
                <a:gd name="f12" fmla="+- 0 0 -90"/>
                <a:gd name="f13" fmla="*/ f3 1 143"/>
                <a:gd name="f14" fmla="*/ f4 1 95"/>
                <a:gd name="f15" fmla="val f5"/>
                <a:gd name="f16" fmla="val f6"/>
                <a:gd name="f17" fmla="val f7"/>
                <a:gd name="f18" fmla="*/ f12 f0 1"/>
                <a:gd name="f19" fmla="+- f17 0 f15"/>
                <a:gd name="f20" fmla="+- f16 0 f15"/>
                <a:gd name="f21" fmla="*/ f18 1 f2"/>
                <a:gd name="f22" fmla="*/ f20 1 143"/>
                <a:gd name="f23" fmla="*/ f19 1 95"/>
                <a:gd name="f24" fmla="*/ 0 f20 1"/>
                <a:gd name="f25" fmla="*/ 13 f19 1"/>
                <a:gd name="f26" fmla="*/ 91 f20 1"/>
                <a:gd name="f27" fmla="*/ 95 f19 1"/>
                <a:gd name="f28" fmla="*/ 143 f20 1"/>
                <a:gd name="f29" fmla="*/ 69 f19 1"/>
                <a:gd name="f30" fmla="*/ 39 f20 1"/>
                <a:gd name="f31" fmla="*/ 0 f19 1"/>
                <a:gd name="f32" fmla="+- f21 0 f1"/>
                <a:gd name="f33" fmla="*/ f24 1 143"/>
                <a:gd name="f34" fmla="*/ f25 1 95"/>
                <a:gd name="f35" fmla="*/ f26 1 143"/>
                <a:gd name="f36" fmla="*/ f27 1 95"/>
                <a:gd name="f37" fmla="*/ f28 1 143"/>
                <a:gd name="f38" fmla="*/ f29 1 95"/>
                <a:gd name="f39" fmla="*/ f30 1 143"/>
                <a:gd name="f40" fmla="*/ f31 1 95"/>
                <a:gd name="f41" fmla="*/ 0 1 f22"/>
                <a:gd name="f42" fmla="*/ f16 1 f22"/>
                <a:gd name="f43" fmla="*/ 0 1 f23"/>
                <a:gd name="f44" fmla="*/ f17 1 f23"/>
                <a:gd name="f45" fmla="*/ f33 1 f22"/>
                <a:gd name="f46" fmla="*/ f34 1 f23"/>
                <a:gd name="f47" fmla="*/ f35 1 f22"/>
                <a:gd name="f48" fmla="*/ f36 1 f23"/>
                <a:gd name="f49" fmla="*/ f37 1 f22"/>
                <a:gd name="f50" fmla="*/ f38 1 f23"/>
                <a:gd name="f51" fmla="*/ f39 1 f22"/>
                <a:gd name="f52" fmla="*/ f40 1 f23"/>
                <a:gd name="f53" fmla="*/ f41 f13 1"/>
                <a:gd name="f54" fmla="*/ f42 f13 1"/>
                <a:gd name="f55" fmla="*/ f44 f14 1"/>
                <a:gd name="f56" fmla="*/ f43 f14 1"/>
                <a:gd name="f57" fmla="*/ f45 f13 1"/>
                <a:gd name="f58" fmla="*/ f46 f14 1"/>
                <a:gd name="f59" fmla="*/ f47 f13 1"/>
                <a:gd name="f60" fmla="*/ f48 f14 1"/>
                <a:gd name="f61" fmla="*/ f49 f13 1"/>
                <a:gd name="f62" fmla="*/ f50 f14 1"/>
                <a:gd name="f63" fmla="*/ f51 f13 1"/>
                <a:gd name="f64" fmla="*/ f52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57" y="f58"/>
                </a:cxn>
                <a:cxn ang="f32">
                  <a:pos x="f59" y="f60"/>
                </a:cxn>
                <a:cxn ang="f32">
                  <a:pos x="f61" y="f62"/>
                </a:cxn>
                <a:cxn ang="f32">
                  <a:pos x="f63" y="f64"/>
                </a:cxn>
                <a:cxn ang="f32">
                  <a:pos x="f57" y="f58"/>
                </a:cxn>
              </a:cxnLst>
              <a:rect l="f53" t="f56" r="f54" b="f55"/>
              <a:pathLst>
                <a:path w="143" h="95">
                  <a:moveTo>
                    <a:pt x="f5" y="f8"/>
                  </a:moveTo>
                  <a:lnTo>
                    <a:pt x="f9" y="f7"/>
                  </a:lnTo>
                  <a:lnTo>
                    <a:pt x="f6" y="f10"/>
                  </a:lnTo>
                  <a:lnTo>
                    <a:pt x="f11" y="f5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3" name="Freeform 83">
              <a:extLst>
                <a:ext uri="{FF2B5EF4-FFF2-40B4-BE49-F238E27FC236}">
                  <a16:creationId xmlns:a16="http://schemas.microsoft.com/office/drawing/2014/main" id="{E03D8501-F954-444F-A2EB-EED7C47328D1}"/>
                </a:ext>
              </a:extLst>
            </p:cNvPr>
            <p:cNvSpPr/>
            <p:nvPr/>
          </p:nvSpPr>
          <p:spPr>
            <a:xfrm>
              <a:off x="9004389" y="4876778"/>
              <a:ext cx="31491" cy="5741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7"/>
                <a:gd name="f7" fmla="val 268"/>
                <a:gd name="f8" fmla="val 30"/>
                <a:gd name="f9" fmla="val 52"/>
                <a:gd name="f10" fmla="val 121"/>
                <a:gd name="f11" fmla="val 207"/>
                <a:gd name="f12" fmla="val 130"/>
                <a:gd name="f13" fmla="val 65"/>
                <a:gd name="f14" fmla="+- 0 0 -90"/>
                <a:gd name="f15" fmla="*/ f3 1 147"/>
                <a:gd name="f16" fmla="*/ f4 1 268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147"/>
                <a:gd name="f25" fmla="*/ f21 1 268"/>
                <a:gd name="f26" fmla="*/ 30 f22 1"/>
                <a:gd name="f27" fmla="*/ 0 f21 1"/>
                <a:gd name="f28" fmla="*/ 0 f22 1"/>
                <a:gd name="f29" fmla="*/ 52 f21 1"/>
                <a:gd name="f30" fmla="*/ 121 f22 1"/>
                <a:gd name="f31" fmla="*/ 268 f21 1"/>
                <a:gd name="f32" fmla="*/ 147 f22 1"/>
                <a:gd name="f33" fmla="*/ 207 f21 1"/>
                <a:gd name="f34" fmla="*/ 130 f22 1"/>
                <a:gd name="f35" fmla="*/ 65 f21 1"/>
                <a:gd name="f36" fmla="+- f23 0 f1"/>
                <a:gd name="f37" fmla="*/ f26 1 147"/>
                <a:gd name="f38" fmla="*/ f27 1 268"/>
                <a:gd name="f39" fmla="*/ f28 1 147"/>
                <a:gd name="f40" fmla="*/ f29 1 268"/>
                <a:gd name="f41" fmla="*/ f30 1 147"/>
                <a:gd name="f42" fmla="*/ f31 1 268"/>
                <a:gd name="f43" fmla="*/ f32 1 147"/>
                <a:gd name="f44" fmla="*/ f33 1 268"/>
                <a:gd name="f45" fmla="*/ f34 1 147"/>
                <a:gd name="f46" fmla="*/ f35 1 268"/>
                <a:gd name="f47" fmla="*/ 0 1 f24"/>
                <a:gd name="f48" fmla="*/ f18 1 f24"/>
                <a:gd name="f49" fmla="*/ 0 1 f25"/>
                <a:gd name="f50" fmla="*/ f19 1 f25"/>
                <a:gd name="f51" fmla="*/ f37 1 f24"/>
                <a:gd name="f52" fmla="*/ f38 1 f25"/>
                <a:gd name="f53" fmla="*/ f39 1 f24"/>
                <a:gd name="f54" fmla="*/ f40 1 f25"/>
                <a:gd name="f55" fmla="*/ f41 1 f24"/>
                <a:gd name="f56" fmla="*/ f42 1 f25"/>
                <a:gd name="f57" fmla="*/ f43 1 f24"/>
                <a:gd name="f58" fmla="*/ f44 1 f25"/>
                <a:gd name="f59" fmla="*/ f45 1 f24"/>
                <a:gd name="f60" fmla="*/ f46 1 f25"/>
                <a:gd name="f61" fmla="*/ f47 f15 1"/>
                <a:gd name="f62" fmla="*/ f48 f15 1"/>
                <a:gd name="f63" fmla="*/ f50 f16 1"/>
                <a:gd name="f64" fmla="*/ f49 f16 1"/>
                <a:gd name="f65" fmla="*/ f51 f15 1"/>
                <a:gd name="f66" fmla="*/ f52 f16 1"/>
                <a:gd name="f67" fmla="*/ f53 f15 1"/>
                <a:gd name="f68" fmla="*/ f54 f16 1"/>
                <a:gd name="f69" fmla="*/ f55 f15 1"/>
                <a:gd name="f70" fmla="*/ f56 f16 1"/>
                <a:gd name="f71" fmla="*/ f57 f15 1"/>
                <a:gd name="f72" fmla="*/ f58 f16 1"/>
                <a:gd name="f73" fmla="*/ f59 f15 1"/>
                <a:gd name="f74" fmla="*/ f60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65" y="f66"/>
                </a:cxn>
                <a:cxn ang="f36">
                  <a:pos x="f67" y="f68"/>
                </a:cxn>
                <a:cxn ang="f36">
                  <a:pos x="f69" y="f70"/>
                </a:cxn>
                <a:cxn ang="f36">
                  <a:pos x="f71" y="f72"/>
                </a:cxn>
                <a:cxn ang="f36">
                  <a:pos x="f73" y="f74"/>
                </a:cxn>
                <a:cxn ang="f36">
                  <a:pos x="f65" y="f66"/>
                </a:cxn>
              </a:cxnLst>
              <a:rect l="f61" t="f64" r="f62" b="f63"/>
              <a:pathLst>
                <a:path w="147" h="268">
                  <a:moveTo>
                    <a:pt x="f8" y="f5"/>
                  </a:moveTo>
                  <a:lnTo>
                    <a:pt x="f5" y="f9"/>
                  </a:lnTo>
                  <a:lnTo>
                    <a:pt x="f10" y="f7"/>
                  </a:lnTo>
                  <a:lnTo>
                    <a:pt x="f6" y="f11"/>
                  </a:lnTo>
                  <a:lnTo>
                    <a:pt x="f12" y="f13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4" name="Freeform 82">
              <a:extLst>
                <a:ext uri="{FF2B5EF4-FFF2-40B4-BE49-F238E27FC236}">
                  <a16:creationId xmlns:a16="http://schemas.microsoft.com/office/drawing/2014/main" id="{857D0E43-8EB4-4B43-8638-388000DA6166}"/>
                </a:ext>
              </a:extLst>
            </p:cNvPr>
            <p:cNvSpPr/>
            <p:nvPr/>
          </p:nvSpPr>
          <p:spPr>
            <a:xfrm>
              <a:off x="8695907" y="4514529"/>
              <a:ext cx="33201" cy="1949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55"/>
                <a:gd name="f7" fmla="val 91"/>
                <a:gd name="f8" fmla="val 56"/>
                <a:gd name="f9" fmla="val 4"/>
                <a:gd name="f10" fmla="val 17"/>
                <a:gd name="f11" fmla="val 69"/>
                <a:gd name="f12" fmla="val 82"/>
                <a:gd name="f13" fmla="val 65"/>
                <a:gd name="f14" fmla="+- 0 0 -90"/>
                <a:gd name="f15" fmla="*/ f3 1 155"/>
                <a:gd name="f16" fmla="*/ f4 1 91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155"/>
                <a:gd name="f25" fmla="*/ f21 1 91"/>
                <a:gd name="f26" fmla="*/ 56 f22 1"/>
                <a:gd name="f27" fmla="*/ 0 f21 1"/>
                <a:gd name="f28" fmla="*/ 0 f22 1"/>
                <a:gd name="f29" fmla="*/ 4 f21 1"/>
                <a:gd name="f30" fmla="*/ 17 f22 1"/>
                <a:gd name="f31" fmla="*/ 69 f21 1"/>
                <a:gd name="f32" fmla="*/ 82 f22 1"/>
                <a:gd name="f33" fmla="*/ 91 f21 1"/>
                <a:gd name="f34" fmla="*/ 155 f22 1"/>
                <a:gd name="f35" fmla="*/ 65 f21 1"/>
                <a:gd name="f36" fmla="+- f23 0 f1"/>
                <a:gd name="f37" fmla="*/ f26 1 155"/>
                <a:gd name="f38" fmla="*/ f27 1 91"/>
                <a:gd name="f39" fmla="*/ f28 1 155"/>
                <a:gd name="f40" fmla="*/ f29 1 91"/>
                <a:gd name="f41" fmla="*/ f30 1 155"/>
                <a:gd name="f42" fmla="*/ f31 1 91"/>
                <a:gd name="f43" fmla="*/ f32 1 155"/>
                <a:gd name="f44" fmla="*/ f33 1 91"/>
                <a:gd name="f45" fmla="*/ f34 1 155"/>
                <a:gd name="f46" fmla="*/ f35 1 91"/>
                <a:gd name="f47" fmla="*/ 0 1 f24"/>
                <a:gd name="f48" fmla="*/ f18 1 f24"/>
                <a:gd name="f49" fmla="*/ 0 1 f25"/>
                <a:gd name="f50" fmla="*/ f19 1 f25"/>
                <a:gd name="f51" fmla="*/ f37 1 f24"/>
                <a:gd name="f52" fmla="*/ f38 1 f25"/>
                <a:gd name="f53" fmla="*/ f39 1 f24"/>
                <a:gd name="f54" fmla="*/ f40 1 f25"/>
                <a:gd name="f55" fmla="*/ f41 1 f24"/>
                <a:gd name="f56" fmla="*/ f42 1 f25"/>
                <a:gd name="f57" fmla="*/ f43 1 f24"/>
                <a:gd name="f58" fmla="*/ f44 1 f25"/>
                <a:gd name="f59" fmla="*/ f45 1 f24"/>
                <a:gd name="f60" fmla="*/ f46 1 f25"/>
                <a:gd name="f61" fmla="*/ f47 f15 1"/>
                <a:gd name="f62" fmla="*/ f48 f15 1"/>
                <a:gd name="f63" fmla="*/ f50 f16 1"/>
                <a:gd name="f64" fmla="*/ f49 f16 1"/>
                <a:gd name="f65" fmla="*/ f51 f15 1"/>
                <a:gd name="f66" fmla="*/ f52 f16 1"/>
                <a:gd name="f67" fmla="*/ f53 f15 1"/>
                <a:gd name="f68" fmla="*/ f54 f16 1"/>
                <a:gd name="f69" fmla="*/ f55 f15 1"/>
                <a:gd name="f70" fmla="*/ f56 f16 1"/>
                <a:gd name="f71" fmla="*/ f57 f15 1"/>
                <a:gd name="f72" fmla="*/ f58 f16 1"/>
                <a:gd name="f73" fmla="*/ f59 f15 1"/>
                <a:gd name="f74" fmla="*/ f60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65" y="f66"/>
                </a:cxn>
                <a:cxn ang="f36">
                  <a:pos x="f67" y="f68"/>
                </a:cxn>
                <a:cxn ang="f36">
                  <a:pos x="f69" y="f70"/>
                </a:cxn>
                <a:cxn ang="f36">
                  <a:pos x="f71" y="f72"/>
                </a:cxn>
                <a:cxn ang="f36">
                  <a:pos x="f73" y="f74"/>
                </a:cxn>
                <a:cxn ang="f36">
                  <a:pos x="f65" y="f66"/>
                </a:cxn>
              </a:cxnLst>
              <a:rect l="f61" t="f64" r="f62" b="f63"/>
              <a:pathLst>
                <a:path w="155" h="91">
                  <a:moveTo>
                    <a:pt x="f8" y="f5"/>
                  </a:moveTo>
                  <a:lnTo>
                    <a:pt x="f5" y="f9"/>
                  </a:lnTo>
                  <a:lnTo>
                    <a:pt x="f10" y="f11"/>
                  </a:lnTo>
                  <a:lnTo>
                    <a:pt x="f12" y="f7"/>
                  </a:lnTo>
                  <a:lnTo>
                    <a:pt x="f6" y="f13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5" name="Freeform 81">
              <a:extLst>
                <a:ext uri="{FF2B5EF4-FFF2-40B4-BE49-F238E27FC236}">
                  <a16:creationId xmlns:a16="http://schemas.microsoft.com/office/drawing/2014/main" id="{3937A80F-19AE-41F5-9306-4A0B4CD790AF}"/>
                </a:ext>
              </a:extLst>
            </p:cNvPr>
            <p:cNvSpPr/>
            <p:nvPr/>
          </p:nvSpPr>
          <p:spPr>
            <a:xfrm>
              <a:off x="10397916" y="5652912"/>
              <a:ext cx="194511" cy="42244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08"/>
                <a:gd name="f7" fmla="val 1972"/>
                <a:gd name="f8" fmla="val 86"/>
                <a:gd name="f9" fmla="val 644"/>
                <a:gd name="f10" fmla="val 90"/>
                <a:gd name="f11" fmla="val 709"/>
                <a:gd name="f12" fmla="val 13"/>
                <a:gd name="f13" fmla="val 809"/>
                <a:gd name="f14" fmla="val 865"/>
                <a:gd name="f15" fmla="val 51"/>
                <a:gd name="f16" fmla="val 848"/>
                <a:gd name="f17" fmla="val 129"/>
                <a:gd name="f18" fmla="val 925"/>
                <a:gd name="f19" fmla="val 26"/>
                <a:gd name="f20" fmla="val 999"/>
                <a:gd name="f21" fmla="val 47"/>
                <a:gd name="f22" fmla="val 1107"/>
                <a:gd name="f23" fmla="val 199"/>
                <a:gd name="f24" fmla="val 1194"/>
                <a:gd name="f25" fmla="val 147"/>
                <a:gd name="f26" fmla="val 1224"/>
                <a:gd name="f27" fmla="val 1384"/>
                <a:gd name="f28" fmla="val 233"/>
                <a:gd name="f29" fmla="val 1336"/>
                <a:gd name="f30" fmla="val 250"/>
                <a:gd name="f31" fmla="val 1449"/>
                <a:gd name="f32" fmla="val 1587"/>
                <a:gd name="f33" fmla="val 380"/>
                <a:gd name="f34" fmla="val 1622"/>
                <a:gd name="f35" fmla="val 285"/>
                <a:gd name="f36" fmla="val 1686"/>
                <a:gd name="f37" fmla="val 1743"/>
                <a:gd name="f38" fmla="val 376"/>
                <a:gd name="f39" fmla="val 1829"/>
                <a:gd name="f40" fmla="val 592"/>
                <a:gd name="f41" fmla="val 1894"/>
                <a:gd name="f42" fmla="val 618"/>
                <a:gd name="f43" fmla="val 1950"/>
                <a:gd name="f44" fmla="val 679"/>
                <a:gd name="f45" fmla="val 791"/>
                <a:gd name="f46" fmla="val 726"/>
                <a:gd name="f47" fmla="val 1682"/>
                <a:gd name="f48" fmla="val 778"/>
                <a:gd name="f49" fmla="val 1643"/>
                <a:gd name="f50" fmla="val 817"/>
                <a:gd name="f51" fmla="val 1539"/>
                <a:gd name="f52" fmla="val 804"/>
                <a:gd name="f53" fmla="val 1371"/>
                <a:gd name="f54" fmla="val 1250"/>
                <a:gd name="f55" fmla="val 1021"/>
                <a:gd name="f56" fmla="val 834"/>
                <a:gd name="f57" fmla="val 510"/>
                <a:gd name="f58" fmla="val 756"/>
                <a:gd name="f59" fmla="val 402"/>
                <a:gd name="f60" fmla="val 769"/>
                <a:gd name="f61" fmla="val 735"/>
                <a:gd name="f62" fmla="val 22"/>
                <a:gd name="f63" fmla="val 631"/>
                <a:gd name="f64" fmla="val 39"/>
                <a:gd name="f65" fmla="val 640"/>
                <a:gd name="f66" fmla="val 475"/>
                <a:gd name="f67" fmla="val 350"/>
                <a:gd name="f68" fmla="val 406"/>
                <a:gd name="f69" fmla="val 445"/>
                <a:gd name="f70" fmla="val 528"/>
                <a:gd name="f71" fmla="val 181"/>
                <a:gd name="f72" fmla="val 584"/>
                <a:gd name="f73" fmla="val 125"/>
                <a:gd name="f74" fmla="val 588"/>
                <a:gd name="f75" fmla="+- 0 0 -90"/>
                <a:gd name="f76" fmla="*/ f3 1 908"/>
                <a:gd name="f77" fmla="*/ f4 1 1972"/>
                <a:gd name="f78" fmla="val f5"/>
                <a:gd name="f79" fmla="val f6"/>
                <a:gd name="f80" fmla="val f7"/>
                <a:gd name="f81" fmla="*/ f75 f0 1"/>
                <a:gd name="f82" fmla="+- f80 0 f78"/>
                <a:gd name="f83" fmla="+- f79 0 f78"/>
                <a:gd name="f84" fmla="*/ f81 1 f2"/>
                <a:gd name="f85" fmla="*/ f83 1 908"/>
                <a:gd name="f86" fmla="*/ f82 1 1972"/>
                <a:gd name="f87" fmla="*/ 86 f83 1"/>
                <a:gd name="f88" fmla="*/ 644 f82 1"/>
                <a:gd name="f89" fmla="*/ 90 f83 1"/>
                <a:gd name="f90" fmla="*/ 709 f82 1"/>
                <a:gd name="f91" fmla="*/ 13 f83 1"/>
                <a:gd name="f92" fmla="*/ 809 f82 1"/>
                <a:gd name="f93" fmla="*/ 0 f83 1"/>
                <a:gd name="f94" fmla="*/ 865 f82 1"/>
                <a:gd name="f95" fmla="*/ 51 f83 1"/>
                <a:gd name="f96" fmla="*/ 848 f82 1"/>
                <a:gd name="f97" fmla="*/ 129 f83 1"/>
                <a:gd name="f98" fmla="*/ 925 f82 1"/>
                <a:gd name="f99" fmla="*/ 26 f83 1"/>
                <a:gd name="f100" fmla="*/ 999 f82 1"/>
                <a:gd name="f101" fmla="*/ 47 f83 1"/>
                <a:gd name="f102" fmla="*/ 1107 f82 1"/>
                <a:gd name="f103" fmla="*/ 199 f83 1"/>
                <a:gd name="f104" fmla="*/ 1194 f82 1"/>
                <a:gd name="f105" fmla="*/ 147 f83 1"/>
                <a:gd name="f106" fmla="*/ 1224 f82 1"/>
                <a:gd name="f107" fmla="*/ 1384 f82 1"/>
                <a:gd name="f108" fmla="*/ 233 f83 1"/>
                <a:gd name="f109" fmla="*/ 1336 f82 1"/>
                <a:gd name="f110" fmla="*/ 250 f83 1"/>
                <a:gd name="f111" fmla="*/ 1449 f82 1"/>
                <a:gd name="f112" fmla="*/ 1587 f82 1"/>
                <a:gd name="f113" fmla="*/ 380 f83 1"/>
                <a:gd name="f114" fmla="*/ 1622 f82 1"/>
                <a:gd name="f115" fmla="*/ 285 f83 1"/>
                <a:gd name="f116" fmla="*/ 1686 f82 1"/>
                <a:gd name="f117" fmla="*/ 1743 f82 1"/>
                <a:gd name="f118" fmla="*/ 376 f83 1"/>
                <a:gd name="f119" fmla="*/ 1829 f82 1"/>
                <a:gd name="f120" fmla="*/ 592 f83 1"/>
                <a:gd name="f121" fmla="*/ 1894 f82 1"/>
                <a:gd name="f122" fmla="*/ 618 f83 1"/>
                <a:gd name="f123" fmla="*/ 1950 f82 1"/>
                <a:gd name="f124" fmla="*/ 679 f83 1"/>
                <a:gd name="f125" fmla="*/ 1972 f82 1"/>
                <a:gd name="f126" fmla="*/ 791 f83 1"/>
                <a:gd name="f127" fmla="*/ 726 f83 1"/>
                <a:gd name="f128" fmla="*/ 1682 f82 1"/>
                <a:gd name="f129" fmla="*/ 778 f83 1"/>
                <a:gd name="f130" fmla="*/ 1643 f82 1"/>
                <a:gd name="f131" fmla="*/ 817 f83 1"/>
                <a:gd name="f132" fmla="*/ 1539 f82 1"/>
                <a:gd name="f133" fmla="*/ 804 f83 1"/>
                <a:gd name="f134" fmla="*/ 1371 f82 1"/>
                <a:gd name="f135" fmla="*/ 1250 f82 1"/>
                <a:gd name="f136" fmla="*/ 908 f83 1"/>
                <a:gd name="f137" fmla="*/ 1021 f82 1"/>
                <a:gd name="f138" fmla="*/ 834 f83 1"/>
                <a:gd name="f139" fmla="*/ 510 f82 1"/>
                <a:gd name="f140" fmla="*/ 756 f83 1"/>
                <a:gd name="f141" fmla="*/ 402 f82 1"/>
                <a:gd name="f142" fmla="*/ 769 f83 1"/>
                <a:gd name="f143" fmla="*/ 199 f82 1"/>
                <a:gd name="f144" fmla="*/ 735 f83 1"/>
                <a:gd name="f145" fmla="*/ 22 f82 1"/>
                <a:gd name="f146" fmla="*/ 0 f82 1"/>
                <a:gd name="f147" fmla="*/ 631 f83 1"/>
                <a:gd name="f148" fmla="*/ 39 f82 1"/>
                <a:gd name="f149" fmla="*/ 640 f83 1"/>
                <a:gd name="f150" fmla="*/ 376 f82 1"/>
                <a:gd name="f151" fmla="*/ 475 f83 1"/>
                <a:gd name="f152" fmla="*/ 350 f82 1"/>
                <a:gd name="f153" fmla="*/ 406 f83 1"/>
                <a:gd name="f154" fmla="*/ 445 f82 1"/>
                <a:gd name="f155" fmla="*/ 528 f82 1"/>
                <a:gd name="f156" fmla="*/ 181 f83 1"/>
                <a:gd name="f157" fmla="*/ 584 f82 1"/>
                <a:gd name="f158" fmla="*/ 125 f83 1"/>
                <a:gd name="f159" fmla="*/ 588 f82 1"/>
                <a:gd name="f160" fmla="+- f84 0 f1"/>
                <a:gd name="f161" fmla="*/ f87 1 908"/>
                <a:gd name="f162" fmla="*/ f88 1 1972"/>
                <a:gd name="f163" fmla="*/ f89 1 908"/>
                <a:gd name="f164" fmla="*/ f90 1 1972"/>
                <a:gd name="f165" fmla="*/ f91 1 908"/>
                <a:gd name="f166" fmla="*/ f92 1 1972"/>
                <a:gd name="f167" fmla="*/ f93 1 908"/>
                <a:gd name="f168" fmla="*/ f94 1 1972"/>
                <a:gd name="f169" fmla="*/ f95 1 908"/>
                <a:gd name="f170" fmla="*/ f96 1 1972"/>
                <a:gd name="f171" fmla="*/ f97 1 908"/>
                <a:gd name="f172" fmla="*/ f98 1 1972"/>
                <a:gd name="f173" fmla="*/ f99 1 908"/>
                <a:gd name="f174" fmla="*/ f100 1 1972"/>
                <a:gd name="f175" fmla="*/ f101 1 908"/>
                <a:gd name="f176" fmla="*/ f102 1 1972"/>
                <a:gd name="f177" fmla="*/ f103 1 908"/>
                <a:gd name="f178" fmla="*/ f104 1 1972"/>
                <a:gd name="f179" fmla="*/ f105 1 908"/>
                <a:gd name="f180" fmla="*/ f106 1 1972"/>
                <a:gd name="f181" fmla="*/ f107 1 1972"/>
                <a:gd name="f182" fmla="*/ f108 1 908"/>
                <a:gd name="f183" fmla="*/ f109 1 1972"/>
                <a:gd name="f184" fmla="*/ f110 1 908"/>
                <a:gd name="f185" fmla="*/ f111 1 1972"/>
                <a:gd name="f186" fmla="*/ f112 1 1972"/>
                <a:gd name="f187" fmla="*/ f113 1 908"/>
                <a:gd name="f188" fmla="*/ f114 1 1972"/>
                <a:gd name="f189" fmla="*/ f115 1 908"/>
                <a:gd name="f190" fmla="*/ f116 1 1972"/>
                <a:gd name="f191" fmla="*/ f117 1 1972"/>
                <a:gd name="f192" fmla="*/ f118 1 908"/>
                <a:gd name="f193" fmla="*/ f119 1 1972"/>
                <a:gd name="f194" fmla="*/ f120 1 908"/>
                <a:gd name="f195" fmla="*/ f121 1 1972"/>
                <a:gd name="f196" fmla="*/ f122 1 908"/>
                <a:gd name="f197" fmla="*/ f123 1 1972"/>
                <a:gd name="f198" fmla="*/ f124 1 908"/>
                <a:gd name="f199" fmla="*/ f125 1 1972"/>
                <a:gd name="f200" fmla="*/ f126 1 908"/>
                <a:gd name="f201" fmla="*/ f127 1 908"/>
                <a:gd name="f202" fmla="*/ f128 1 1972"/>
                <a:gd name="f203" fmla="*/ f129 1 908"/>
                <a:gd name="f204" fmla="*/ f130 1 1972"/>
                <a:gd name="f205" fmla="*/ f131 1 908"/>
                <a:gd name="f206" fmla="*/ f132 1 1972"/>
                <a:gd name="f207" fmla="*/ f133 1 908"/>
                <a:gd name="f208" fmla="*/ f134 1 1972"/>
                <a:gd name="f209" fmla="*/ f135 1 1972"/>
                <a:gd name="f210" fmla="*/ f136 1 908"/>
                <a:gd name="f211" fmla="*/ f137 1 1972"/>
                <a:gd name="f212" fmla="*/ f138 1 908"/>
                <a:gd name="f213" fmla="*/ f139 1 1972"/>
                <a:gd name="f214" fmla="*/ f140 1 908"/>
                <a:gd name="f215" fmla="*/ f141 1 1972"/>
                <a:gd name="f216" fmla="*/ f142 1 908"/>
                <a:gd name="f217" fmla="*/ f143 1 1972"/>
                <a:gd name="f218" fmla="*/ f144 1 908"/>
                <a:gd name="f219" fmla="*/ f145 1 1972"/>
                <a:gd name="f220" fmla="*/ f146 1 1972"/>
                <a:gd name="f221" fmla="*/ f147 1 908"/>
                <a:gd name="f222" fmla="*/ f148 1 1972"/>
                <a:gd name="f223" fmla="*/ f149 1 908"/>
                <a:gd name="f224" fmla="*/ f150 1 1972"/>
                <a:gd name="f225" fmla="*/ f151 1 908"/>
                <a:gd name="f226" fmla="*/ f152 1 1972"/>
                <a:gd name="f227" fmla="*/ f153 1 908"/>
                <a:gd name="f228" fmla="*/ f154 1 1972"/>
                <a:gd name="f229" fmla="*/ f155 1 1972"/>
                <a:gd name="f230" fmla="*/ f156 1 908"/>
                <a:gd name="f231" fmla="*/ f157 1 1972"/>
                <a:gd name="f232" fmla="*/ f158 1 908"/>
                <a:gd name="f233" fmla="*/ f159 1 1972"/>
                <a:gd name="f234" fmla="*/ 0 1 f85"/>
                <a:gd name="f235" fmla="*/ f79 1 f85"/>
                <a:gd name="f236" fmla="*/ 0 1 f86"/>
                <a:gd name="f237" fmla="*/ f80 1 f86"/>
                <a:gd name="f238" fmla="*/ f161 1 f85"/>
                <a:gd name="f239" fmla="*/ f162 1 f86"/>
                <a:gd name="f240" fmla="*/ f163 1 f85"/>
                <a:gd name="f241" fmla="*/ f164 1 f86"/>
                <a:gd name="f242" fmla="*/ f165 1 f85"/>
                <a:gd name="f243" fmla="*/ f166 1 f86"/>
                <a:gd name="f244" fmla="*/ f167 1 f85"/>
                <a:gd name="f245" fmla="*/ f168 1 f86"/>
                <a:gd name="f246" fmla="*/ f169 1 f85"/>
                <a:gd name="f247" fmla="*/ f170 1 f86"/>
                <a:gd name="f248" fmla="*/ f171 1 f85"/>
                <a:gd name="f249" fmla="*/ f172 1 f86"/>
                <a:gd name="f250" fmla="*/ f173 1 f85"/>
                <a:gd name="f251" fmla="*/ f174 1 f86"/>
                <a:gd name="f252" fmla="*/ f175 1 f85"/>
                <a:gd name="f253" fmla="*/ f176 1 f86"/>
                <a:gd name="f254" fmla="*/ f177 1 f85"/>
                <a:gd name="f255" fmla="*/ f178 1 f86"/>
                <a:gd name="f256" fmla="*/ f179 1 f85"/>
                <a:gd name="f257" fmla="*/ f180 1 f86"/>
                <a:gd name="f258" fmla="*/ f181 1 f86"/>
                <a:gd name="f259" fmla="*/ f182 1 f85"/>
                <a:gd name="f260" fmla="*/ f183 1 f86"/>
                <a:gd name="f261" fmla="*/ f184 1 f85"/>
                <a:gd name="f262" fmla="*/ f185 1 f86"/>
                <a:gd name="f263" fmla="*/ f186 1 f86"/>
                <a:gd name="f264" fmla="*/ f187 1 f85"/>
                <a:gd name="f265" fmla="*/ f188 1 f86"/>
                <a:gd name="f266" fmla="*/ f189 1 f85"/>
                <a:gd name="f267" fmla="*/ f190 1 f86"/>
                <a:gd name="f268" fmla="*/ f191 1 f86"/>
                <a:gd name="f269" fmla="*/ f192 1 f85"/>
                <a:gd name="f270" fmla="*/ f193 1 f86"/>
                <a:gd name="f271" fmla="*/ f194 1 f85"/>
                <a:gd name="f272" fmla="*/ f195 1 f86"/>
                <a:gd name="f273" fmla="*/ f196 1 f85"/>
                <a:gd name="f274" fmla="*/ f197 1 f86"/>
                <a:gd name="f275" fmla="*/ f198 1 f85"/>
                <a:gd name="f276" fmla="*/ f199 1 f86"/>
                <a:gd name="f277" fmla="*/ f200 1 f85"/>
                <a:gd name="f278" fmla="*/ f201 1 f85"/>
                <a:gd name="f279" fmla="*/ f202 1 f86"/>
                <a:gd name="f280" fmla="*/ f203 1 f85"/>
                <a:gd name="f281" fmla="*/ f204 1 f86"/>
                <a:gd name="f282" fmla="*/ f205 1 f85"/>
                <a:gd name="f283" fmla="*/ f206 1 f86"/>
                <a:gd name="f284" fmla="*/ f207 1 f85"/>
                <a:gd name="f285" fmla="*/ f208 1 f86"/>
                <a:gd name="f286" fmla="*/ f209 1 f86"/>
                <a:gd name="f287" fmla="*/ f210 1 f85"/>
                <a:gd name="f288" fmla="*/ f211 1 f86"/>
                <a:gd name="f289" fmla="*/ f212 1 f85"/>
                <a:gd name="f290" fmla="*/ f213 1 f86"/>
                <a:gd name="f291" fmla="*/ f214 1 f85"/>
                <a:gd name="f292" fmla="*/ f215 1 f86"/>
                <a:gd name="f293" fmla="*/ f216 1 f85"/>
                <a:gd name="f294" fmla="*/ f217 1 f86"/>
                <a:gd name="f295" fmla="*/ f218 1 f85"/>
                <a:gd name="f296" fmla="*/ f219 1 f86"/>
                <a:gd name="f297" fmla="*/ f220 1 f86"/>
                <a:gd name="f298" fmla="*/ f221 1 f85"/>
                <a:gd name="f299" fmla="*/ f222 1 f86"/>
                <a:gd name="f300" fmla="*/ f223 1 f85"/>
                <a:gd name="f301" fmla="*/ f224 1 f86"/>
                <a:gd name="f302" fmla="*/ f225 1 f85"/>
                <a:gd name="f303" fmla="*/ f226 1 f86"/>
                <a:gd name="f304" fmla="*/ f227 1 f85"/>
                <a:gd name="f305" fmla="*/ f228 1 f86"/>
                <a:gd name="f306" fmla="*/ f229 1 f86"/>
                <a:gd name="f307" fmla="*/ f230 1 f85"/>
                <a:gd name="f308" fmla="*/ f231 1 f86"/>
                <a:gd name="f309" fmla="*/ f232 1 f85"/>
                <a:gd name="f310" fmla="*/ f233 1 f86"/>
                <a:gd name="f311" fmla="*/ f234 f76 1"/>
                <a:gd name="f312" fmla="*/ f235 f76 1"/>
                <a:gd name="f313" fmla="*/ f237 f77 1"/>
                <a:gd name="f314" fmla="*/ f236 f77 1"/>
                <a:gd name="f315" fmla="*/ f238 f76 1"/>
                <a:gd name="f316" fmla="*/ f239 f77 1"/>
                <a:gd name="f317" fmla="*/ f240 f76 1"/>
                <a:gd name="f318" fmla="*/ f241 f77 1"/>
                <a:gd name="f319" fmla="*/ f242 f76 1"/>
                <a:gd name="f320" fmla="*/ f243 f77 1"/>
                <a:gd name="f321" fmla="*/ f244 f76 1"/>
                <a:gd name="f322" fmla="*/ f245 f77 1"/>
                <a:gd name="f323" fmla="*/ f246 f76 1"/>
                <a:gd name="f324" fmla="*/ f247 f77 1"/>
                <a:gd name="f325" fmla="*/ f248 f76 1"/>
                <a:gd name="f326" fmla="*/ f249 f77 1"/>
                <a:gd name="f327" fmla="*/ f250 f76 1"/>
                <a:gd name="f328" fmla="*/ f251 f77 1"/>
                <a:gd name="f329" fmla="*/ f252 f76 1"/>
                <a:gd name="f330" fmla="*/ f253 f77 1"/>
                <a:gd name="f331" fmla="*/ f254 f76 1"/>
                <a:gd name="f332" fmla="*/ f255 f77 1"/>
                <a:gd name="f333" fmla="*/ f256 f76 1"/>
                <a:gd name="f334" fmla="*/ f257 f77 1"/>
                <a:gd name="f335" fmla="*/ f258 f77 1"/>
                <a:gd name="f336" fmla="*/ f259 f76 1"/>
                <a:gd name="f337" fmla="*/ f260 f77 1"/>
                <a:gd name="f338" fmla="*/ f261 f76 1"/>
                <a:gd name="f339" fmla="*/ f262 f77 1"/>
                <a:gd name="f340" fmla="*/ f263 f77 1"/>
                <a:gd name="f341" fmla="*/ f264 f76 1"/>
                <a:gd name="f342" fmla="*/ f265 f77 1"/>
                <a:gd name="f343" fmla="*/ f266 f76 1"/>
                <a:gd name="f344" fmla="*/ f267 f77 1"/>
                <a:gd name="f345" fmla="*/ f268 f77 1"/>
                <a:gd name="f346" fmla="*/ f269 f76 1"/>
                <a:gd name="f347" fmla="*/ f270 f77 1"/>
                <a:gd name="f348" fmla="*/ f271 f76 1"/>
                <a:gd name="f349" fmla="*/ f272 f77 1"/>
                <a:gd name="f350" fmla="*/ f273 f76 1"/>
                <a:gd name="f351" fmla="*/ f274 f77 1"/>
                <a:gd name="f352" fmla="*/ f275 f76 1"/>
                <a:gd name="f353" fmla="*/ f276 f77 1"/>
                <a:gd name="f354" fmla="*/ f277 f76 1"/>
                <a:gd name="f355" fmla="*/ f278 f76 1"/>
                <a:gd name="f356" fmla="*/ f279 f77 1"/>
                <a:gd name="f357" fmla="*/ f280 f76 1"/>
                <a:gd name="f358" fmla="*/ f281 f77 1"/>
                <a:gd name="f359" fmla="*/ f282 f76 1"/>
                <a:gd name="f360" fmla="*/ f283 f77 1"/>
                <a:gd name="f361" fmla="*/ f284 f76 1"/>
                <a:gd name="f362" fmla="*/ f285 f77 1"/>
                <a:gd name="f363" fmla="*/ f286 f77 1"/>
                <a:gd name="f364" fmla="*/ f287 f76 1"/>
                <a:gd name="f365" fmla="*/ f288 f77 1"/>
                <a:gd name="f366" fmla="*/ f289 f76 1"/>
                <a:gd name="f367" fmla="*/ f290 f77 1"/>
                <a:gd name="f368" fmla="*/ f291 f76 1"/>
                <a:gd name="f369" fmla="*/ f292 f77 1"/>
                <a:gd name="f370" fmla="*/ f293 f76 1"/>
                <a:gd name="f371" fmla="*/ f294 f77 1"/>
                <a:gd name="f372" fmla="*/ f295 f76 1"/>
                <a:gd name="f373" fmla="*/ f296 f77 1"/>
                <a:gd name="f374" fmla="*/ f297 f77 1"/>
                <a:gd name="f375" fmla="*/ f298 f76 1"/>
                <a:gd name="f376" fmla="*/ f299 f77 1"/>
                <a:gd name="f377" fmla="*/ f300 f76 1"/>
                <a:gd name="f378" fmla="*/ f301 f77 1"/>
                <a:gd name="f379" fmla="*/ f302 f76 1"/>
                <a:gd name="f380" fmla="*/ f303 f77 1"/>
                <a:gd name="f381" fmla="*/ f304 f76 1"/>
                <a:gd name="f382" fmla="*/ f305 f77 1"/>
                <a:gd name="f383" fmla="*/ f306 f77 1"/>
                <a:gd name="f384" fmla="*/ f307 f76 1"/>
                <a:gd name="f385" fmla="*/ f308 f77 1"/>
                <a:gd name="f386" fmla="*/ f309 f76 1"/>
                <a:gd name="f387" fmla="*/ f310 f7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60">
                  <a:pos x="f315" y="f316"/>
                </a:cxn>
                <a:cxn ang="f160">
                  <a:pos x="f317" y="f318"/>
                </a:cxn>
                <a:cxn ang="f160">
                  <a:pos x="f319" y="f320"/>
                </a:cxn>
                <a:cxn ang="f160">
                  <a:pos x="f321" y="f322"/>
                </a:cxn>
                <a:cxn ang="f160">
                  <a:pos x="f323" y="f324"/>
                </a:cxn>
                <a:cxn ang="f160">
                  <a:pos x="f325" y="f326"/>
                </a:cxn>
                <a:cxn ang="f160">
                  <a:pos x="f327" y="f328"/>
                </a:cxn>
                <a:cxn ang="f160">
                  <a:pos x="f329" y="f330"/>
                </a:cxn>
                <a:cxn ang="f160">
                  <a:pos x="f331" y="f332"/>
                </a:cxn>
                <a:cxn ang="f160">
                  <a:pos x="f333" y="f334"/>
                </a:cxn>
                <a:cxn ang="f160">
                  <a:pos x="f317" y="f335"/>
                </a:cxn>
                <a:cxn ang="f160">
                  <a:pos x="f336" y="f337"/>
                </a:cxn>
                <a:cxn ang="f160">
                  <a:pos x="f338" y="f339"/>
                </a:cxn>
                <a:cxn ang="f160">
                  <a:pos x="f331" y="f340"/>
                </a:cxn>
                <a:cxn ang="f160">
                  <a:pos x="f341" y="f342"/>
                </a:cxn>
                <a:cxn ang="f160">
                  <a:pos x="f343" y="f344"/>
                </a:cxn>
                <a:cxn ang="f160">
                  <a:pos x="f343" y="f345"/>
                </a:cxn>
                <a:cxn ang="f160">
                  <a:pos x="f346" y="f347"/>
                </a:cxn>
                <a:cxn ang="f160">
                  <a:pos x="f348" y="f349"/>
                </a:cxn>
                <a:cxn ang="f160">
                  <a:pos x="f350" y="f351"/>
                </a:cxn>
                <a:cxn ang="f160">
                  <a:pos x="f352" y="f353"/>
                </a:cxn>
                <a:cxn ang="f160">
                  <a:pos x="f354" y="f344"/>
                </a:cxn>
                <a:cxn ang="f160">
                  <a:pos x="f355" y="f356"/>
                </a:cxn>
                <a:cxn ang="f160">
                  <a:pos x="f357" y="f358"/>
                </a:cxn>
                <a:cxn ang="f160">
                  <a:pos x="f359" y="f360"/>
                </a:cxn>
                <a:cxn ang="f160">
                  <a:pos x="f361" y="f362"/>
                </a:cxn>
                <a:cxn ang="f160">
                  <a:pos x="f361" y="f363"/>
                </a:cxn>
                <a:cxn ang="f160">
                  <a:pos x="f364" y="f365"/>
                </a:cxn>
                <a:cxn ang="f160">
                  <a:pos x="f366" y="f367"/>
                </a:cxn>
                <a:cxn ang="f160">
                  <a:pos x="f368" y="f369"/>
                </a:cxn>
                <a:cxn ang="f160">
                  <a:pos x="f370" y="f371"/>
                </a:cxn>
                <a:cxn ang="f160">
                  <a:pos x="f372" y="f373"/>
                </a:cxn>
                <a:cxn ang="f160">
                  <a:pos x="f352" y="f374"/>
                </a:cxn>
                <a:cxn ang="f160">
                  <a:pos x="f375" y="f376"/>
                </a:cxn>
                <a:cxn ang="f160">
                  <a:pos x="f377" y="f378"/>
                </a:cxn>
                <a:cxn ang="f160">
                  <a:pos x="f379" y="f380"/>
                </a:cxn>
                <a:cxn ang="f160">
                  <a:pos x="f381" y="f382"/>
                </a:cxn>
                <a:cxn ang="f160">
                  <a:pos x="f331" y="f383"/>
                </a:cxn>
                <a:cxn ang="f160">
                  <a:pos x="f384" y="f385"/>
                </a:cxn>
                <a:cxn ang="f160">
                  <a:pos x="f386" y="f387"/>
                </a:cxn>
                <a:cxn ang="f160">
                  <a:pos x="f315" y="f316"/>
                </a:cxn>
              </a:cxnLst>
              <a:rect l="f311" t="f314" r="f312" b="f313"/>
              <a:pathLst>
                <a:path w="908" h="1972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5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10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23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5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7"/>
                  </a:lnTo>
                  <a:lnTo>
                    <a:pt x="f45" y="f36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2" y="f54"/>
                  </a:lnTo>
                  <a:lnTo>
                    <a:pt x="f6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23"/>
                  </a:lnTo>
                  <a:lnTo>
                    <a:pt x="f61" y="f62"/>
                  </a:lnTo>
                  <a:lnTo>
                    <a:pt x="f44" y="f5"/>
                  </a:lnTo>
                  <a:lnTo>
                    <a:pt x="f63" y="f64"/>
                  </a:lnTo>
                  <a:lnTo>
                    <a:pt x="f65" y="f38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23" y="f70"/>
                  </a:lnTo>
                  <a:lnTo>
                    <a:pt x="f71" y="f72"/>
                  </a:lnTo>
                  <a:lnTo>
                    <a:pt x="f73" y="f74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6" name="Freeform 80">
              <a:extLst>
                <a:ext uri="{FF2B5EF4-FFF2-40B4-BE49-F238E27FC236}">
                  <a16:creationId xmlns:a16="http://schemas.microsoft.com/office/drawing/2014/main" id="{592E9EF0-A9FB-47BB-AB7D-B280773DAD7A}"/>
                </a:ext>
              </a:extLst>
            </p:cNvPr>
            <p:cNvSpPr/>
            <p:nvPr/>
          </p:nvSpPr>
          <p:spPr>
            <a:xfrm>
              <a:off x="8904344" y="3961610"/>
              <a:ext cx="1757485" cy="187573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204"/>
                <a:gd name="f7" fmla="val 8756"/>
                <a:gd name="f8" fmla="val 999"/>
                <a:gd name="f9" fmla="val 5123"/>
                <a:gd name="f10" fmla="val 1012"/>
                <a:gd name="f11" fmla="val 5180"/>
                <a:gd name="f12" fmla="val 969"/>
                <a:gd name="f13" fmla="val 5245"/>
                <a:gd name="f14" fmla="val 921"/>
                <a:gd name="f15" fmla="val 5093"/>
                <a:gd name="f16" fmla="val 709"/>
                <a:gd name="f17" fmla="val 4890"/>
                <a:gd name="f18" fmla="val 692"/>
                <a:gd name="f19" fmla="val 4834"/>
                <a:gd name="f20" fmla="val 636"/>
                <a:gd name="f21" fmla="val 4946"/>
                <a:gd name="f22" fmla="val 515"/>
                <a:gd name="f23" fmla="val 5919"/>
                <a:gd name="f24" fmla="val 592"/>
                <a:gd name="f25" fmla="val 5768"/>
                <a:gd name="f26" fmla="val 679"/>
                <a:gd name="f27" fmla="val 5872"/>
                <a:gd name="f28" fmla="val 683"/>
                <a:gd name="f29" fmla="val 5923"/>
                <a:gd name="f30" fmla="val 562"/>
                <a:gd name="f31" fmla="val 5906"/>
                <a:gd name="f32" fmla="val 497"/>
                <a:gd name="f33" fmla="val 6040"/>
                <a:gd name="f34" fmla="val 502"/>
                <a:gd name="f35" fmla="val 6131"/>
                <a:gd name="f36" fmla="val 285"/>
                <a:gd name="f37" fmla="val 7104"/>
                <a:gd name="f38" fmla="val 212"/>
                <a:gd name="f39" fmla="val 7242"/>
                <a:gd name="f40" fmla="val 121"/>
                <a:gd name="f41" fmla="val 7368"/>
                <a:gd name="f42" fmla="val 7454"/>
                <a:gd name="f43" fmla="val 112"/>
                <a:gd name="f44" fmla="val 7506"/>
                <a:gd name="f45" fmla="val 7571"/>
                <a:gd name="f46" fmla="val 164"/>
                <a:gd name="f47" fmla="val 7528"/>
                <a:gd name="f48" fmla="val 294"/>
                <a:gd name="f49" fmla="val 7554"/>
                <a:gd name="f50" fmla="val 320"/>
                <a:gd name="f51" fmla="val 7610"/>
                <a:gd name="f52" fmla="val 7722"/>
                <a:gd name="f53" fmla="val 233"/>
                <a:gd name="f54" fmla="val 7770"/>
                <a:gd name="f55" fmla="val 259"/>
                <a:gd name="f56" fmla="val 7826"/>
                <a:gd name="f57" fmla="val 333"/>
                <a:gd name="f58" fmla="val 7843"/>
                <a:gd name="f59" fmla="val 342"/>
                <a:gd name="f60" fmla="val 7774"/>
                <a:gd name="f61" fmla="val 402"/>
                <a:gd name="f62" fmla="val 7757"/>
                <a:gd name="f63" fmla="val 406"/>
                <a:gd name="f64" fmla="val 7817"/>
                <a:gd name="f65" fmla="val 519"/>
                <a:gd name="f66" fmla="val 7882"/>
                <a:gd name="f67" fmla="val 7956"/>
                <a:gd name="f68" fmla="val 830"/>
                <a:gd name="f69" fmla="val 7947"/>
                <a:gd name="f70" fmla="val 878"/>
                <a:gd name="f71" fmla="val 8038"/>
                <a:gd name="f72" fmla="val 1029"/>
                <a:gd name="f73" fmla="val 8163"/>
                <a:gd name="f74" fmla="val 1077"/>
                <a:gd name="f75" fmla="val 8129"/>
                <a:gd name="f76" fmla="val 1124"/>
                <a:gd name="f77" fmla="val 8159"/>
                <a:gd name="f78" fmla="val 1232"/>
                <a:gd name="f79" fmla="val 8103"/>
                <a:gd name="f80" fmla="val 1237"/>
                <a:gd name="f81" fmla="val 8098"/>
                <a:gd name="f82" fmla="val 1457"/>
                <a:gd name="f83" fmla="val 8293"/>
                <a:gd name="f84" fmla="val 1695"/>
                <a:gd name="f85" fmla="val 8258"/>
                <a:gd name="f86" fmla="val 1743"/>
                <a:gd name="f87" fmla="val 8302"/>
                <a:gd name="f88" fmla="val 1929"/>
                <a:gd name="f89" fmla="val 8297"/>
                <a:gd name="f90" fmla="val 2059"/>
                <a:gd name="f91" fmla="val 8306"/>
                <a:gd name="f92" fmla="val 2102"/>
                <a:gd name="f93" fmla="val 8263"/>
                <a:gd name="f94" fmla="val 2093"/>
                <a:gd name="f95" fmla="val 8137"/>
                <a:gd name="f96" fmla="val 2141"/>
                <a:gd name="f97" fmla="val 8111"/>
                <a:gd name="f98" fmla="val 2270"/>
                <a:gd name="f99" fmla="val 8155"/>
                <a:gd name="f100" fmla="val 2465"/>
                <a:gd name="f101" fmla="val 8206"/>
                <a:gd name="f102" fmla="val 2560"/>
                <a:gd name="f103" fmla="val 2681"/>
                <a:gd name="f104" fmla="val 8284"/>
                <a:gd name="f105" fmla="val 2794"/>
                <a:gd name="f106" fmla="val 8427"/>
                <a:gd name="f107" fmla="val 2815"/>
                <a:gd name="f108" fmla="val 8371"/>
                <a:gd name="f109" fmla="val 2880"/>
                <a:gd name="f110" fmla="val 3079"/>
                <a:gd name="f111" fmla="val 8466"/>
                <a:gd name="f112" fmla="val 3084"/>
                <a:gd name="f113" fmla="val 3049"/>
                <a:gd name="f114" fmla="val 8561"/>
                <a:gd name="f115" fmla="val 3218"/>
                <a:gd name="f116" fmla="val 8613"/>
                <a:gd name="f117" fmla="val 3261"/>
                <a:gd name="f118" fmla="val 8721"/>
                <a:gd name="f119" fmla="val 3326"/>
                <a:gd name="f120" fmla="val 8725"/>
                <a:gd name="f121" fmla="val 3412"/>
                <a:gd name="f122" fmla="val 8647"/>
                <a:gd name="f123" fmla="val 3473"/>
                <a:gd name="f124" fmla="val 3659"/>
                <a:gd name="f125" fmla="val 8686"/>
                <a:gd name="f126" fmla="val 3745"/>
                <a:gd name="f127" fmla="val 3866"/>
                <a:gd name="f128" fmla="val 8747"/>
                <a:gd name="f129" fmla="val 8691"/>
                <a:gd name="f130" fmla="val 4026"/>
                <a:gd name="f131" fmla="val 8609"/>
                <a:gd name="f132" fmla="val 4147"/>
                <a:gd name="f133" fmla="val 8587"/>
                <a:gd name="f134" fmla="val 4316"/>
                <a:gd name="f135" fmla="val 8630"/>
                <a:gd name="f136" fmla="val 4204"/>
                <a:gd name="f137" fmla="val 8492"/>
                <a:gd name="f138" fmla="val 4195"/>
                <a:gd name="f139" fmla="val 8150"/>
                <a:gd name="f140" fmla="val 7752"/>
                <a:gd name="f141" fmla="val 4364"/>
                <a:gd name="f142" fmla="val 7701"/>
                <a:gd name="f143" fmla="val 4472"/>
                <a:gd name="f144" fmla="val 7618"/>
                <a:gd name="f145" fmla="val 4602"/>
                <a:gd name="f146" fmla="val 4731"/>
                <a:gd name="f147" fmla="val 7480"/>
                <a:gd name="f148" fmla="val 4943"/>
                <a:gd name="f149" fmla="val 7324"/>
                <a:gd name="f150" fmla="val 5108"/>
                <a:gd name="f151" fmla="val 7277"/>
                <a:gd name="f152" fmla="val 5164"/>
                <a:gd name="f153" fmla="val 7376"/>
                <a:gd name="f154" fmla="val 5216"/>
                <a:gd name="f155" fmla="val 7385"/>
                <a:gd name="f156" fmla="val 5224"/>
                <a:gd name="f157" fmla="val 7389"/>
                <a:gd name="f158" fmla="val 5505"/>
                <a:gd name="f159" fmla="val 7398"/>
                <a:gd name="f160" fmla="val 5544"/>
                <a:gd name="f161" fmla="val 7445"/>
                <a:gd name="f162" fmla="val 5536"/>
                <a:gd name="f163" fmla="val 7497"/>
                <a:gd name="f164" fmla="val 5605"/>
                <a:gd name="f165" fmla="val 7515"/>
                <a:gd name="f166" fmla="val 5791"/>
                <a:gd name="f167" fmla="val 7493"/>
                <a:gd name="f168" fmla="val 5752"/>
                <a:gd name="f169" fmla="val 7450"/>
                <a:gd name="f170" fmla="val 5778"/>
                <a:gd name="f171" fmla="val 5830"/>
                <a:gd name="f172" fmla="val 7407"/>
                <a:gd name="f173" fmla="val 5916"/>
                <a:gd name="f174" fmla="val 7510"/>
                <a:gd name="f175" fmla="val 6176"/>
                <a:gd name="f176" fmla="val 6249"/>
                <a:gd name="f177" fmla="val 7653"/>
                <a:gd name="f178" fmla="val 6440"/>
                <a:gd name="f179" fmla="val 6491"/>
                <a:gd name="f180" fmla="val 7683"/>
                <a:gd name="f181" fmla="val 6617"/>
                <a:gd name="f182" fmla="val 6608"/>
                <a:gd name="f183" fmla="val 7809"/>
                <a:gd name="f184" fmla="val 6781"/>
                <a:gd name="f185" fmla="val 6894"/>
                <a:gd name="f186" fmla="val 7791"/>
                <a:gd name="f187" fmla="val 6920"/>
                <a:gd name="f188" fmla="val 6959"/>
                <a:gd name="f189" fmla="val 7735"/>
                <a:gd name="f190" fmla="val 7101"/>
                <a:gd name="f191" fmla="val 7761"/>
                <a:gd name="f192" fmla="val 7705"/>
                <a:gd name="f193" fmla="val 7214"/>
                <a:gd name="f194" fmla="val 7266"/>
                <a:gd name="f195" fmla="val 7636"/>
                <a:gd name="f196" fmla="val 7339"/>
                <a:gd name="f197" fmla="val 7640"/>
                <a:gd name="f198" fmla="val 7382"/>
                <a:gd name="f199" fmla="val 7536"/>
                <a:gd name="f200" fmla="val 7313"/>
                <a:gd name="f201" fmla="val 7502"/>
                <a:gd name="f202" fmla="val 7430"/>
                <a:gd name="f203" fmla="val 7346"/>
                <a:gd name="f204" fmla="val 7538"/>
                <a:gd name="f205" fmla="val 7333"/>
                <a:gd name="f206" fmla="val 7620"/>
                <a:gd name="f207" fmla="val 7182"/>
                <a:gd name="f208" fmla="val 7733"/>
                <a:gd name="f209" fmla="val 7130"/>
                <a:gd name="f210" fmla="val 7754"/>
                <a:gd name="f211" fmla="val 7048"/>
                <a:gd name="f212" fmla="val 8035"/>
                <a:gd name="f213" fmla="val 6896"/>
                <a:gd name="f214" fmla="val 8044"/>
                <a:gd name="f215" fmla="val 6754"/>
                <a:gd name="f216" fmla="val 8165"/>
                <a:gd name="f217" fmla="val 6589"/>
                <a:gd name="f218" fmla="val 6503"/>
                <a:gd name="f219" fmla="val 8126"/>
                <a:gd name="f220" fmla="val 6403"/>
                <a:gd name="f221" fmla="val 7897"/>
                <a:gd name="f222" fmla="val 6486"/>
                <a:gd name="f223" fmla="val 7715"/>
                <a:gd name="f224" fmla="val 6390"/>
                <a:gd name="f225" fmla="val 7594"/>
                <a:gd name="f226" fmla="val 6364"/>
                <a:gd name="f227" fmla="val 7473"/>
                <a:gd name="f228" fmla="val 6217"/>
                <a:gd name="f229" fmla="val 7508"/>
                <a:gd name="f230" fmla="val 6122"/>
                <a:gd name="f231" fmla="val 7434"/>
                <a:gd name="f232" fmla="val 6019"/>
                <a:gd name="f233" fmla="val 7478"/>
                <a:gd name="f234" fmla="val 5984"/>
                <a:gd name="f235" fmla="val 7504"/>
                <a:gd name="f236" fmla="val 5863"/>
                <a:gd name="f237" fmla="val 7542"/>
                <a:gd name="f238" fmla="val 5820"/>
                <a:gd name="f239" fmla="val 7612"/>
                <a:gd name="f240" fmla="val 5638"/>
                <a:gd name="f241" fmla="val 7421"/>
                <a:gd name="f242" fmla="val 5634"/>
                <a:gd name="f243" fmla="val 7318"/>
                <a:gd name="f244" fmla="val 5569"/>
                <a:gd name="f245" fmla="val 7300"/>
                <a:gd name="f246" fmla="val 5443"/>
                <a:gd name="f247" fmla="val 7248"/>
                <a:gd name="f248" fmla="val 5439"/>
                <a:gd name="f249" fmla="val 7205"/>
                <a:gd name="f250" fmla="val 5335"/>
                <a:gd name="f251" fmla="val 7577"/>
                <a:gd name="f252" fmla="val 5175"/>
                <a:gd name="f253" fmla="val 5106"/>
                <a:gd name="f254" fmla="val 5054"/>
                <a:gd name="f255" fmla="val 7651"/>
                <a:gd name="f256" fmla="val 4955"/>
                <a:gd name="f257" fmla="val 4855"/>
                <a:gd name="f258" fmla="val 7465"/>
                <a:gd name="f259" fmla="val 4747"/>
                <a:gd name="f260" fmla="val 4687"/>
                <a:gd name="f261" fmla="val 7369"/>
                <a:gd name="f262" fmla="val 4644"/>
                <a:gd name="f263" fmla="val 4592"/>
                <a:gd name="f264" fmla="val 7305"/>
                <a:gd name="f265" fmla="val 4531"/>
                <a:gd name="f266" fmla="val 7469"/>
                <a:gd name="f267" fmla="val 4371"/>
                <a:gd name="f268" fmla="val 7486"/>
                <a:gd name="f269" fmla="val 4311"/>
                <a:gd name="f270" fmla="val 4220"/>
                <a:gd name="f271" fmla="val 7270"/>
                <a:gd name="f272" fmla="val 4077"/>
                <a:gd name="f273" fmla="val 3956"/>
                <a:gd name="f274" fmla="val 7244"/>
                <a:gd name="f275" fmla="val 3852"/>
                <a:gd name="f276" fmla="val 3796"/>
                <a:gd name="f277" fmla="val 7188"/>
                <a:gd name="f278" fmla="val 3783"/>
                <a:gd name="f279" fmla="val 7023"/>
                <a:gd name="f280" fmla="val 6928"/>
                <a:gd name="f281" fmla="val 3878"/>
                <a:gd name="f282" fmla="val 6859"/>
                <a:gd name="f283" fmla="val 3848"/>
                <a:gd name="f284" fmla="val 6807"/>
                <a:gd name="f285" fmla="val 3960"/>
                <a:gd name="f286" fmla="val 6850"/>
                <a:gd name="f287" fmla="val 4021"/>
                <a:gd name="f288" fmla="val 6712"/>
                <a:gd name="f289" fmla="val 4125"/>
                <a:gd name="f290" fmla="val 6578"/>
                <a:gd name="f291" fmla="val 4142"/>
                <a:gd name="f292" fmla="val 6591"/>
                <a:gd name="f293" fmla="val 4047"/>
                <a:gd name="f294" fmla="val 6699"/>
                <a:gd name="f295" fmla="val 3978"/>
                <a:gd name="f296" fmla="val 6721"/>
                <a:gd name="f297" fmla="val 3839"/>
                <a:gd name="f298" fmla="val 6652"/>
                <a:gd name="f299" fmla="val 3800"/>
                <a:gd name="f300" fmla="val 3567"/>
                <a:gd name="f301" fmla="val 6946"/>
                <a:gd name="f302" fmla="val 3355"/>
                <a:gd name="f303" fmla="val 6933"/>
                <a:gd name="f304" fmla="val 3169"/>
                <a:gd name="f305" fmla="val 3052"/>
                <a:gd name="f306" fmla="val 7326"/>
                <a:gd name="f307" fmla="val 2771"/>
                <a:gd name="f308" fmla="val 7322"/>
                <a:gd name="f309" fmla="val 2715"/>
                <a:gd name="f310" fmla="val 2676"/>
                <a:gd name="f311" fmla="val 7283"/>
                <a:gd name="f312" fmla="val 2607"/>
                <a:gd name="f313" fmla="val 2551"/>
                <a:gd name="f314" fmla="val 7378"/>
                <a:gd name="f315" fmla="val 2464"/>
                <a:gd name="f316" fmla="val 7447"/>
                <a:gd name="f317" fmla="val 2456"/>
                <a:gd name="f318" fmla="val 7452"/>
                <a:gd name="f319" fmla="val 2469"/>
                <a:gd name="f320" fmla="val 7491"/>
                <a:gd name="f321" fmla="val 2525"/>
                <a:gd name="f322" fmla="val 7638"/>
                <a:gd name="f323" fmla="val 7694"/>
                <a:gd name="f324" fmla="val 2508"/>
                <a:gd name="f325" fmla="val 7702"/>
                <a:gd name="f326" fmla="val 2447"/>
                <a:gd name="f327" fmla="val 7759"/>
                <a:gd name="f328" fmla="val 2386"/>
                <a:gd name="f329" fmla="val 7806"/>
                <a:gd name="f330" fmla="val 2348"/>
                <a:gd name="f331" fmla="val 7750"/>
                <a:gd name="f332" fmla="val 2196"/>
                <a:gd name="f333" fmla="val 7802"/>
                <a:gd name="f334" fmla="val 1898"/>
                <a:gd name="f335" fmla="val 7767"/>
                <a:gd name="f336" fmla="val 7880"/>
                <a:gd name="f337" fmla="val 1427"/>
                <a:gd name="f338" fmla="val 7906"/>
                <a:gd name="f339" fmla="val 8113"/>
                <a:gd name="f340" fmla="val 856"/>
                <a:gd name="f341" fmla="val 8187"/>
                <a:gd name="f342" fmla="val 648"/>
                <a:gd name="f343" fmla="val 8022"/>
                <a:gd name="f344" fmla="val 588"/>
                <a:gd name="f345" fmla="val 7737"/>
                <a:gd name="f346" fmla="val 579"/>
                <a:gd name="f347" fmla="val 575"/>
                <a:gd name="f348" fmla="val 436"/>
                <a:gd name="f349" fmla="val 518"/>
                <a:gd name="f350" fmla="val 493"/>
                <a:gd name="f351" fmla="val 7222"/>
                <a:gd name="f352" fmla="val 441"/>
                <a:gd name="f353" fmla="val 7166"/>
                <a:gd name="f354" fmla="val 415"/>
                <a:gd name="f355" fmla="val 7110"/>
                <a:gd name="f356" fmla="val 7106"/>
                <a:gd name="f357" fmla="val 501"/>
                <a:gd name="f358" fmla="val 7049"/>
                <a:gd name="f359" fmla="val 484"/>
                <a:gd name="f360" fmla="val 311"/>
                <a:gd name="f361" fmla="val 6863"/>
                <a:gd name="f362" fmla="val 199"/>
                <a:gd name="f363" fmla="val 155"/>
                <a:gd name="f364" fmla="val 103"/>
                <a:gd name="f365" fmla="val 6504"/>
                <a:gd name="f366" fmla="val 173"/>
                <a:gd name="f367" fmla="val 6453"/>
                <a:gd name="f368" fmla="val 177"/>
                <a:gd name="f369" fmla="val 6344"/>
                <a:gd name="f370" fmla="val 129"/>
                <a:gd name="f371" fmla="val 6280"/>
                <a:gd name="f372" fmla="val 73"/>
                <a:gd name="f373" fmla="val 6150"/>
                <a:gd name="f374" fmla="val 6124"/>
                <a:gd name="f375" fmla="val 6016"/>
                <a:gd name="f376" fmla="val 138"/>
                <a:gd name="f377" fmla="val 5951"/>
                <a:gd name="f378" fmla="val 5942"/>
                <a:gd name="f379" fmla="+- 0 0 -90"/>
                <a:gd name="f380" fmla="*/ f3 1 8204"/>
                <a:gd name="f381" fmla="*/ f4 1 8756"/>
                <a:gd name="f382" fmla="val f5"/>
                <a:gd name="f383" fmla="val f6"/>
                <a:gd name="f384" fmla="val f7"/>
                <a:gd name="f385" fmla="*/ f379 f0 1"/>
                <a:gd name="f386" fmla="+- f384 0 f382"/>
                <a:gd name="f387" fmla="+- f383 0 f382"/>
                <a:gd name="f388" fmla="*/ f385 1 f2"/>
                <a:gd name="f389" fmla="*/ f387 1 8204"/>
                <a:gd name="f390" fmla="*/ f386 1 8756"/>
                <a:gd name="f391" fmla="*/ 969 f387 1"/>
                <a:gd name="f392" fmla="*/ 5245 f386 1"/>
                <a:gd name="f393" fmla="*/ 636 f387 1"/>
                <a:gd name="f394" fmla="*/ 4946 f386 1"/>
                <a:gd name="f395" fmla="*/ 683 f387 1"/>
                <a:gd name="f396" fmla="*/ 5923 f386 1"/>
                <a:gd name="f397" fmla="*/ 285 f387 1"/>
                <a:gd name="f398" fmla="*/ 7104 f386 1"/>
                <a:gd name="f399" fmla="*/ 112 f387 1"/>
                <a:gd name="f400" fmla="*/ 7506 f386 1"/>
                <a:gd name="f401" fmla="*/ 320 f387 1"/>
                <a:gd name="f402" fmla="*/ 7610 f386 1"/>
                <a:gd name="f403" fmla="*/ 333 f387 1"/>
                <a:gd name="f404" fmla="*/ 7843 f386 1"/>
                <a:gd name="f405" fmla="*/ 519 f387 1"/>
                <a:gd name="f406" fmla="*/ 7882 f386 1"/>
                <a:gd name="f407" fmla="*/ 1029 f387 1"/>
                <a:gd name="f408" fmla="*/ 8163 f386 1"/>
                <a:gd name="f409" fmla="*/ 1237 f387 1"/>
                <a:gd name="f410" fmla="*/ 8098 f386 1"/>
                <a:gd name="f411" fmla="*/ 1929 f387 1"/>
                <a:gd name="f412" fmla="*/ 8297 f386 1"/>
                <a:gd name="f413" fmla="*/ 2141 f387 1"/>
                <a:gd name="f414" fmla="*/ 8111 f386 1"/>
                <a:gd name="f415" fmla="*/ 2681 f387 1"/>
                <a:gd name="f416" fmla="*/ 8284 f386 1"/>
                <a:gd name="f417" fmla="*/ 3079 f387 1"/>
                <a:gd name="f418" fmla="*/ 8466 f386 1"/>
                <a:gd name="f419" fmla="*/ 3261 f387 1"/>
                <a:gd name="f420" fmla="*/ 8721 f386 1"/>
                <a:gd name="f421" fmla="*/ 3659 f387 1"/>
                <a:gd name="f422" fmla="*/ 8686 f386 1"/>
                <a:gd name="f423" fmla="*/ 4026 f387 1"/>
                <a:gd name="f424" fmla="*/ 8609 f386 1"/>
                <a:gd name="f425" fmla="*/ 4195 f387 1"/>
                <a:gd name="f426" fmla="*/ 8150 f386 1"/>
                <a:gd name="f427" fmla="*/ 4472 f387 1"/>
                <a:gd name="f428" fmla="*/ 7618 f386 1"/>
                <a:gd name="f429" fmla="*/ 5108 f387 1"/>
                <a:gd name="f430" fmla="*/ 7277 f386 1"/>
                <a:gd name="f431" fmla="*/ 5505 f387 1"/>
                <a:gd name="f432" fmla="*/ 7398 f386 1"/>
                <a:gd name="f433" fmla="*/ 5791 f387 1"/>
                <a:gd name="f434" fmla="*/ 7493 f386 1"/>
                <a:gd name="f435" fmla="*/ 5916 f387 1"/>
                <a:gd name="f436" fmla="*/ 7510 f386 1"/>
                <a:gd name="f437" fmla="*/ 6491 f387 1"/>
                <a:gd name="f438" fmla="*/ 7683 f386 1"/>
                <a:gd name="f439" fmla="*/ 6894 f387 1"/>
                <a:gd name="f440" fmla="*/ 7791 f386 1"/>
                <a:gd name="f441" fmla="*/ 7101 f387 1"/>
                <a:gd name="f442" fmla="*/ 7705 f386 1"/>
                <a:gd name="f443" fmla="*/ 7382 f387 1"/>
                <a:gd name="f444" fmla="*/ 7536 f386 1"/>
                <a:gd name="f445" fmla="*/ 7620 f387 1"/>
                <a:gd name="f446" fmla="*/ 7182 f386 1"/>
                <a:gd name="f447" fmla="*/ 8044 f387 1"/>
                <a:gd name="f448" fmla="*/ 6754 f386 1"/>
                <a:gd name="f449" fmla="*/ 7897 f387 1"/>
                <a:gd name="f450" fmla="*/ 6486 f386 1"/>
                <a:gd name="f451" fmla="*/ 7508 f387 1"/>
                <a:gd name="f452" fmla="*/ 6122 f386 1"/>
                <a:gd name="f453" fmla="*/ 7542 f387 1"/>
                <a:gd name="f454" fmla="*/ 5820 f386 1"/>
                <a:gd name="f455" fmla="*/ 7318 f387 1"/>
                <a:gd name="f456" fmla="*/ 5569 f386 1"/>
                <a:gd name="f457" fmla="*/ 7577 f387 1"/>
                <a:gd name="f458" fmla="*/ 5175 f386 1"/>
                <a:gd name="f459" fmla="*/ 4855 f386 1"/>
                <a:gd name="f460" fmla="*/ 7313 f387 1"/>
                <a:gd name="f461" fmla="*/ 4592 f386 1"/>
                <a:gd name="f462" fmla="*/ 7421 f387 1"/>
                <a:gd name="f463" fmla="*/ 4220 f386 1"/>
                <a:gd name="f464" fmla="*/ 7248 f387 1"/>
                <a:gd name="f465" fmla="*/ 3796 f386 1"/>
                <a:gd name="f466" fmla="*/ 6859 f387 1"/>
                <a:gd name="f467" fmla="*/ 3848 f386 1"/>
                <a:gd name="f468" fmla="*/ 6578 f387 1"/>
                <a:gd name="f469" fmla="*/ 4142 f386 1"/>
                <a:gd name="f470" fmla="*/ 6652 f387 1"/>
                <a:gd name="f471" fmla="*/ 3800 f386 1"/>
                <a:gd name="f472" fmla="*/ 3052 f386 1"/>
                <a:gd name="f473" fmla="*/ 7283 f387 1"/>
                <a:gd name="f474" fmla="*/ 2607 f386 1"/>
                <a:gd name="f475" fmla="*/ 7452 f387 1"/>
                <a:gd name="f476" fmla="*/ 2456 f386 1"/>
                <a:gd name="f477" fmla="*/ 7694 f387 1"/>
                <a:gd name="f478" fmla="*/ 2508 f386 1"/>
                <a:gd name="f479" fmla="*/ 7806 f387 1"/>
                <a:gd name="f480" fmla="*/ 2348 f386 1"/>
                <a:gd name="f481" fmla="*/ 7880 f387 1"/>
                <a:gd name="f482" fmla="*/ 1427 f386 1"/>
                <a:gd name="f483" fmla="*/ 8022 f387 1"/>
                <a:gd name="f484" fmla="*/ 588 f386 1"/>
                <a:gd name="f485" fmla="*/ 518 f386 1"/>
                <a:gd name="f486" fmla="*/ 7166 f387 1"/>
                <a:gd name="f487" fmla="*/ 415 f386 1"/>
                <a:gd name="f488" fmla="*/ 311 f386 1"/>
                <a:gd name="f489" fmla="*/ 6504 f387 1"/>
                <a:gd name="f490" fmla="*/ 173 f386 1"/>
                <a:gd name="f491" fmla="*/ 6150 f387 1"/>
                <a:gd name="f492" fmla="*/ 73 f386 1"/>
                <a:gd name="f493" fmla="*/ 5942 f387 1"/>
                <a:gd name="f494" fmla="*/ 0 f386 1"/>
                <a:gd name="f495" fmla="+- f388 0 f1"/>
                <a:gd name="f496" fmla="*/ f391 1 8204"/>
                <a:gd name="f497" fmla="*/ f392 1 8756"/>
                <a:gd name="f498" fmla="*/ f393 1 8204"/>
                <a:gd name="f499" fmla="*/ f394 1 8756"/>
                <a:gd name="f500" fmla="*/ f395 1 8204"/>
                <a:gd name="f501" fmla="*/ f396 1 8756"/>
                <a:gd name="f502" fmla="*/ f397 1 8204"/>
                <a:gd name="f503" fmla="*/ f398 1 8756"/>
                <a:gd name="f504" fmla="*/ f399 1 8204"/>
                <a:gd name="f505" fmla="*/ f400 1 8756"/>
                <a:gd name="f506" fmla="*/ f401 1 8204"/>
                <a:gd name="f507" fmla="*/ f402 1 8756"/>
                <a:gd name="f508" fmla="*/ f403 1 8204"/>
                <a:gd name="f509" fmla="*/ f404 1 8756"/>
                <a:gd name="f510" fmla="*/ f405 1 8204"/>
                <a:gd name="f511" fmla="*/ f406 1 8756"/>
                <a:gd name="f512" fmla="*/ f407 1 8204"/>
                <a:gd name="f513" fmla="*/ f408 1 8756"/>
                <a:gd name="f514" fmla="*/ f409 1 8204"/>
                <a:gd name="f515" fmla="*/ f410 1 8756"/>
                <a:gd name="f516" fmla="*/ f411 1 8204"/>
                <a:gd name="f517" fmla="*/ f412 1 8756"/>
                <a:gd name="f518" fmla="*/ f413 1 8204"/>
                <a:gd name="f519" fmla="*/ f414 1 8756"/>
                <a:gd name="f520" fmla="*/ f415 1 8204"/>
                <a:gd name="f521" fmla="*/ f416 1 8756"/>
                <a:gd name="f522" fmla="*/ f417 1 8204"/>
                <a:gd name="f523" fmla="*/ f418 1 8756"/>
                <a:gd name="f524" fmla="*/ f419 1 8204"/>
                <a:gd name="f525" fmla="*/ f420 1 8756"/>
                <a:gd name="f526" fmla="*/ f421 1 8204"/>
                <a:gd name="f527" fmla="*/ f422 1 8756"/>
                <a:gd name="f528" fmla="*/ f423 1 8204"/>
                <a:gd name="f529" fmla="*/ f424 1 8756"/>
                <a:gd name="f530" fmla="*/ f425 1 8204"/>
                <a:gd name="f531" fmla="*/ f426 1 8756"/>
                <a:gd name="f532" fmla="*/ f427 1 8204"/>
                <a:gd name="f533" fmla="*/ f428 1 8756"/>
                <a:gd name="f534" fmla="*/ f429 1 8204"/>
                <a:gd name="f535" fmla="*/ f430 1 8756"/>
                <a:gd name="f536" fmla="*/ f431 1 8204"/>
                <a:gd name="f537" fmla="*/ f432 1 8756"/>
                <a:gd name="f538" fmla="*/ f433 1 8204"/>
                <a:gd name="f539" fmla="*/ f434 1 8756"/>
                <a:gd name="f540" fmla="*/ f435 1 8204"/>
                <a:gd name="f541" fmla="*/ f436 1 8756"/>
                <a:gd name="f542" fmla="*/ f437 1 8204"/>
                <a:gd name="f543" fmla="*/ f438 1 8756"/>
                <a:gd name="f544" fmla="*/ f439 1 8204"/>
                <a:gd name="f545" fmla="*/ f440 1 8756"/>
                <a:gd name="f546" fmla="*/ f441 1 8204"/>
                <a:gd name="f547" fmla="*/ f442 1 8756"/>
                <a:gd name="f548" fmla="*/ f443 1 8204"/>
                <a:gd name="f549" fmla="*/ f444 1 8756"/>
                <a:gd name="f550" fmla="*/ f445 1 8204"/>
                <a:gd name="f551" fmla="*/ f446 1 8756"/>
                <a:gd name="f552" fmla="*/ f447 1 8204"/>
                <a:gd name="f553" fmla="*/ f448 1 8756"/>
                <a:gd name="f554" fmla="*/ f449 1 8204"/>
                <a:gd name="f555" fmla="*/ f450 1 8756"/>
                <a:gd name="f556" fmla="*/ f451 1 8204"/>
                <a:gd name="f557" fmla="*/ f452 1 8756"/>
                <a:gd name="f558" fmla="*/ f453 1 8204"/>
                <a:gd name="f559" fmla="*/ f454 1 8756"/>
                <a:gd name="f560" fmla="*/ f455 1 8204"/>
                <a:gd name="f561" fmla="*/ f456 1 8756"/>
                <a:gd name="f562" fmla="*/ f457 1 8204"/>
                <a:gd name="f563" fmla="*/ f458 1 8756"/>
                <a:gd name="f564" fmla="*/ f459 1 8756"/>
                <a:gd name="f565" fmla="*/ f460 1 8204"/>
                <a:gd name="f566" fmla="*/ f461 1 8756"/>
                <a:gd name="f567" fmla="*/ f462 1 8204"/>
                <a:gd name="f568" fmla="*/ f463 1 8756"/>
                <a:gd name="f569" fmla="*/ f464 1 8204"/>
                <a:gd name="f570" fmla="*/ f465 1 8756"/>
                <a:gd name="f571" fmla="*/ f466 1 8204"/>
                <a:gd name="f572" fmla="*/ f467 1 8756"/>
                <a:gd name="f573" fmla="*/ f468 1 8204"/>
                <a:gd name="f574" fmla="*/ f469 1 8756"/>
                <a:gd name="f575" fmla="*/ f470 1 8204"/>
                <a:gd name="f576" fmla="*/ f471 1 8756"/>
                <a:gd name="f577" fmla="*/ f472 1 8756"/>
                <a:gd name="f578" fmla="*/ f473 1 8204"/>
                <a:gd name="f579" fmla="*/ f474 1 8756"/>
                <a:gd name="f580" fmla="*/ f475 1 8204"/>
                <a:gd name="f581" fmla="*/ f476 1 8756"/>
                <a:gd name="f582" fmla="*/ f477 1 8204"/>
                <a:gd name="f583" fmla="*/ f478 1 8756"/>
                <a:gd name="f584" fmla="*/ f479 1 8204"/>
                <a:gd name="f585" fmla="*/ f480 1 8756"/>
                <a:gd name="f586" fmla="*/ f481 1 8204"/>
                <a:gd name="f587" fmla="*/ f482 1 8756"/>
                <a:gd name="f588" fmla="*/ f483 1 8204"/>
                <a:gd name="f589" fmla="*/ f484 1 8756"/>
                <a:gd name="f590" fmla="*/ f485 1 8756"/>
                <a:gd name="f591" fmla="*/ f486 1 8204"/>
                <a:gd name="f592" fmla="*/ f487 1 8756"/>
                <a:gd name="f593" fmla="*/ f488 1 8756"/>
                <a:gd name="f594" fmla="*/ f489 1 8204"/>
                <a:gd name="f595" fmla="*/ f490 1 8756"/>
                <a:gd name="f596" fmla="*/ f491 1 8204"/>
                <a:gd name="f597" fmla="*/ f492 1 8756"/>
                <a:gd name="f598" fmla="*/ f493 1 8204"/>
                <a:gd name="f599" fmla="*/ f494 1 8756"/>
                <a:gd name="f600" fmla="*/ 0 1 f389"/>
                <a:gd name="f601" fmla="*/ f383 1 f389"/>
                <a:gd name="f602" fmla="*/ 0 1 f390"/>
                <a:gd name="f603" fmla="*/ f384 1 f390"/>
                <a:gd name="f604" fmla="*/ f496 1 f389"/>
                <a:gd name="f605" fmla="*/ f497 1 f390"/>
                <a:gd name="f606" fmla="*/ f498 1 f389"/>
                <a:gd name="f607" fmla="*/ f499 1 f390"/>
                <a:gd name="f608" fmla="*/ f500 1 f389"/>
                <a:gd name="f609" fmla="*/ f501 1 f390"/>
                <a:gd name="f610" fmla="*/ f502 1 f389"/>
                <a:gd name="f611" fmla="*/ f503 1 f390"/>
                <a:gd name="f612" fmla="*/ f504 1 f389"/>
                <a:gd name="f613" fmla="*/ f505 1 f390"/>
                <a:gd name="f614" fmla="*/ f506 1 f389"/>
                <a:gd name="f615" fmla="*/ f507 1 f390"/>
                <a:gd name="f616" fmla="*/ f508 1 f389"/>
                <a:gd name="f617" fmla="*/ f509 1 f390"/>
                <a:gd name="f618" fmla="*/ f510 1 f389"/>
                <a:gd name="f619" fmla="*/ f511 1 f390"/>
                <a:gd name="f620" fmla="*/ f512 1 f389"/>
                <a:gd name="f621" fmla="*/ f513 1 f390"/>
                <a:gd name="f622" fmla="*/ f514 1 f389"/>
                <a:gd name="f623" fmla="*/ f515 1 f390"/>
                <a:gd name="f624" fmla="*/ f516 1 f389"/>
                <a:gd name="f625" fmla="*/ f517 1 f390"/>
                <a:gd name="f626" fmla="*/ f518 1 f389"/>
                <a:gd name="f627" fmla="*/ f519 1 f390"/>
                <a:gd name="f628" fmla="*/ f520 1 f389"/>
                <a:gd name="f629" fmla="*/ f521 1 f390"/>
                <a:gd name="f630" fmla="*/ f522 1 f389"/>
                <a:gd name="f631" fmla="*/ f523 1 f390"/>
                <a:gd name="f632" fmla="*/ f524 1 f389"/>
                <a:gd name="f633" fmla="*/ f525 1 f390"/>
                <a:gd name="f634" fmla="*/ f526 1 f389"/>
                <a:gd name="f635" fmla="*/ f527 1 f390"/>
                <a:gd name="f636" fmla="*/ f528 1 f389"/>
                <a:gd name="f637" fmla="*/ f529 1 f390"/>
                <a:gd name="f638" fmla="*/ f530 1 f389"/>
                <a:gd name="f639" fmla="*/ f531 1 f390"/>
                <a:gd name="f640" fmla="*/ f532 1 f389"/>
                <a:gd name="f641" fmla="*/ f533 1 f390"/>
                <a:gd name="f642" fmla="*/ f534 1 f389"/>
                <a:gd name="f643" fmla="*/ f535 1 f390"/>
                <a:gd name="f644" fmla="*/ f536 1 f389"/>
                <a:gd name="f645" fmla="*/ f537 1 f390"/>
                <a:gd name="f646" fmla="*/ f538 1 f389"/>
                <a:gd name="f647" fmla="*/ f539 1 f390"/>
                <a:gd name="f648" fmla="*/ f540 1 f389"/>
                <a:gd name="f649" fmla="*/ f541 1 f390"/>
                <a:gd name="f650" fmla="*/ f542 1 f389"/>
                <a:gd name="f651" fmla="*/ f543 1 f390"/>
                <a:gd name="f652" fmla="*/ f544 1 f389"/>
                <a:gd name="f653" fmla="*/ f545 1 f390"/>
                <a:gd name="f654" fmla="*/ f546 1 f389"/>
                <a:gd name="f655" fmla="*/ f547 1 f390"/>
                <a:gd name="f656" fmla="*/ f548 1 f389"/>
                <a:gd name="f657" fmla="*/ f549 1 f390"/>
                <a:gd name="f658" fmla="*/ f550 1 f389"/>
                <a:gd name="f659" fmla="*/ f551 1 f390"/>
                <a:gd name="f660" fmla="*/ f552 1 f389"/>
                <a:gd name="f661" fmla="*/ f553 1 f390"/>
                <a:gd name="f662" fmla="*/ f554 1 f389"/>
                <a:gd name="f663" fmla="*/ f555 1 f390"/>
                <a:gd name="f664" fmla="*/ f556 1 f389"/>
                <a:gd name="f665" fmla="*/ f557 1 f390"/>
                <a:gd name="f666" fmla="*/ f558 1 f389"/>
                <a:gd name="f667" fmla="*/ f559 1 f390"/>
                <a:gd name="f668" fmla="*/ f560 1 f389"/>
                <a:gd name="f669" fmla="*/ f561 1 f390"/>
                <a:gd name="f670" fmla="*/ f562 1 f389"/>
                <a:gd name="f671" fmla="*/ f563 1 f390"/>
                <a:gd name="f672" fmla="*/ f564 1 f390"/>
                <a:gd name="f673" fmla="*/ f565 1 f389"/>
                <a:gd name="f674" fmla="*/ f566 1 f390"/>
                <a:gd name="f675" fmla="*/ f567 1 f389"/>
                <a:gd name="f676" fmla="*/ f568 1 f390"/>
                <a:gd name="f677" fmla="*/ f569 1 f389"/>
                <a:gd name="f678" fmla="*/ f570 1 f390"/>
                <a:gd name="f679" fmla="*/ f571 1 f389"/>
                <a:gd name="f680" fmla="*/ f572 1 f390"/>
                <a:gd name="f681" fmla="*/ f573 1 f389"/>
                <a:gd name="f682" fmla="*/ f574 1 f390"/>
                <a:gd name="f683" fmla="*/ f575 1 f389"/>
                <a:gd name="f684" fmla="*/ f576 1 f390"/>
                <a:gd name="f685" fmla="*/ f577 1 f390"/>
                <a:gd name="f686" fmla="*/ f578 1 f389"/>
                <a:gd name="f687" fmla="*/ f579 1 f390"/>
                <a:gd name="f688" fmla="*/ f580 1 f389"/>
                <a:gd name="f689" fmla="*/ f581 1 f390"/>
                <a:gd name="f690" fmla="*/ f582 1 f389"/>
                <a:gd name="f691" fmla="*/ f583 1 f390"/>
                <a:gd name="f692" fmla="*/ f584 1 f389"/>
                <a:gd name="f693" fmla="*/ f585 1 f390"/>
                <a:gd name="f694" fmla="*/ f586 1 f389"/>
                <a:gd name="f695" fmla="*/ f587 1 f390"/>
                <a:gd name="f696" fmla="*/ f588 1 f389"/>
                <a:gd name="f697" fmla="*/ f589 1 f390"/>
                <a:gd name="f698" fmla="*/ f590 1 f390"/>
                <a:gd name="f699" fmla="*/ f591 1 f389"/>
                <a:gd name="f700" fmla="*/ f592 1 f390"/>
                <a:gd name="f701" fmla="*/ f593 1 f390"/>
                <a:gd name="f702" fmla="*/ f594 1 f389"/>
                <a:gd name="f703" fmla="*/ f595 1 f390"/>
                <a:gd name="f704" fmla="*/ f596 1 f389"/>
                <a:gd name="f705" fmla="*/ f597 1 f390"/>
                <a:gd name="f706" fmla="*/ f598 1 f389"/>
                <a:gd name="f707" fmla="*/ f599 1 f390"/>
                <a:gd name="f708" fmla="*/ f600 f380 1"/>
                <a:gd name="f709" fmla="*/ f601 f380 1"/>
                <a:gd name="f710" fmla="*/ f603 f381 1"/>
                <a:gd name="f711" fmla="*/ f602 f381 1"/>
                <a:gd name="f712" fmla="*/ f604 f380 1"/>
                <a:gd name="f713" fmla="*/ f605 f381 1"/>
                <a:gd name="f714" fmla="*/ f606 f380 1"/>
                <a:gd name="f715" fmla="*/ f607 f381 1"/>
                <a:gd name="f716" fmla="*/ f608 f380 1"/>
                <a:gd name="f717" fmla="*/ f609 f381 1"/>
                <a:gd name="f718" fmla="*/ f610 f380 1"/>
                <a:gd name="f719" fmla="*/ f611 f381 1"/>
                <a:gd name="f720" fmla="*/ f612 f380 1"/>
                <a:gd name="f721" fmla="*/ f613 f381 1"/>
                <a:gd name="f722" fmla="*/ f614 f380 1"/>
                <a:gd name="f723" fmla="*/ f615 f381 1"/>
                <a:gd name="f724" fmla="*/ f616 f380 1"/>
                <a:gd name="f725" fmla="*/ f617 f381 1"/>
                <a:gd name="f726" fmla="*/ f618 f380 1"/>
                <a:gd name="f727" fmla="*/ f619 f381 1"/>
                <a:gd name="f728" fmla="*/ f620 f380 1"/>
                <a:gd name="f729" fmla="*/ f621 f381 1"/>
                <a:gd name="f730" fmla="*/ f622 f380 1"/>
                <a:gd name="f731" fmla="*/ f623 f381 1"/>
                <a:gd name="f732" fmla="*/ f624 f380 1"/>
                <a:gd name="f733" fmla="*/ f625 f381 1"/>
                <a:gd name="f734" fmla="*/ f626 f380 1"/>
                <a:gd name="f735" fmla="*/ f627 f381 1"/>
                <a:gd name="f736" fmla="*/ f628 f380 1"/>
                <a:gd name="f737" fmla="*/ f629 f381 1"/>
                <a:gd name="f738" fmla="*/ f630 f380 1"/>
                <a:gd name="f739" fmla="*/ f631 f381 1"/>
                <a:gd name="f740" fmla="*/ f632 f380 1"/>
                <a:gd name="f741" fmla="*/ f633 f381 1"/>
                <a:gd name="f742" fmla="*/ f634 f380 1"/>
                <a:gd name="f743" fmla="*/ f635 f381 1"/>
                <a:gd name="f744" fmla="*/ f636 f380 1"/>
                <a:gd name="f745" fmla="*/ f637 f381 1"/>
                <a:gd name="f746" fmla="*/ f638 f380 1"/>
                <a:gd name="f747" fmla="*/ f639 f381 1"/>
                <a:gd name="f748" fmla="*/ f640 f380 1"/>
                <a:gd name="f749" fmla="*/ f641 f381 1"/>
                <a:gd name="f750" fmla="*/ f642 f380 1"/>
                <a:gd name="f751" fmla="*/ f643 f381 1"/>
                <a:gd name="f752" fmla="*/ f644 f380 1"/>
                <a:gd name="f753" fmla="*/ f645 f381 1"/>
                <a:gd name="f754" fmla="*/ f646 f380 1"/>
                <a:gd name="f755" fmla="*/ f647 f381 1"/>
                <a:gd name="f756" fmla="*/ f648 f380 1"/>
                <a:gd name="f757" fmla="*/ f649 f381 1"/>
                <a:gd name="f758" fmla="*/ f650 f380 1"/>
                <a:gd name="f759" fmla="*/ f651 f381 1"/>
                <a:gd name="f760" fmla="*/ f652 f380 1"/>
                <a:gd name="f761" fmla="*/ f653 f381 1"/>
                <a:gd name="f762" fmla="*/ f654 f380 1"/>
                <a:gd name="f763" fmla="*/ f655 f381 1"/>
                <a:gd name="f764" fmla="*/ f656 f380 1"/>
                <a:gd name="f765" fmla="*/ f657 f381 1"/>
                <a:gd name="f766" fmla="*/ f658 f380 1"/>
                <a:gd name="f767" fmla="*/ f659 f381 1"/>
                <a:gd name="f768" fmla="*/ f660 f380 1"/>
                <a:gd name="f769" fmla="*/ f661 f381 1"/>
                <a:gd name="f770" fmla="*/ f662 f380 1"/>
                <a:gd name="f771" fmla="*/ f663 f381 1"/>
                <a:gd name="f772" fmla="*/ f664 f380 1"/>
                <a:gd name="f773" fmla="*/ f665 f381 1"/>
                <a:gd name="f774" fmla="*/ f666 f380 1"/>
                <a:gd name="f775" fmla="*/ f667 f381 1"/>
                <a:gd name="f776" fmla="*/ f668 f380 1"/>
                <a:gd name="f777" fmla="*/ f669 f381 1"/>
                <a:gd name="f778" fmla="*/ f670 f380 1"/>
                <a:gd name="f779" fmla="*/ f671 f381 1"/>
                <a:gd name="f780" fmla="*/ f672 f381 1"/>
                <a:gd name="f781" fmla="*/ f673 f380 1"/>
                <a:gd name="f782" fmla="*/ f674 f381 1"/>
                <a:gd name="f783" fmla="*/ f675 f380 1"/>
                <a:gd name="f784" fmla="*/ f676 f381 1"/>
                <a:gd name="f785" fmla="*/ f677 f380 1"/>
                <a:gd name="f786" fmla="*/ f678 f381 1"/>
                <a:gd name="f787" fmla="*/ f679 f380 1"/>
                <a:gd name="f788" fmla="*/ f680 f381 1"/>
                <a:gd name="f789" fmla="*/ f681 f380 1"/>
                <a:gd name="f790" fmla="*/ f682 f381 1"/>
                <a:gd name="f791" fmla="*/ f683 f380 1"/>
                <a:gd name="f792" fmla="*/ f684 f381 1"/>
                <a:gd name="f793" fmla="*/ f685 f381 1"/>
                <a:gd name="f794" fmla="*/ f686 f380 1"/>
                <a:gd name="f795" fmla="*/ f687 f381 1"/>
                <a:gd name="f796" fmla="*/ f688 f380 1"/>
                <a:gd name="f797" fmla="*/ f689 f381 1"/>
                <a:gd name="f798" fmla="*/ f690 f380 1"/>
                <a:gd name="f799" fmla="*/ f691 f381 1"/>
                <a:gd name="f800" fmla="*/ f692 f380 1"/>
                <a:gd name="f801" fmla="*/ f693 f381 1"/>
                <a:gd name="f802" fmla="*/ f694 f380 1"/>
                <a:gd name="f803" fmla="*/ f695 f381 1"/>
                <a:gd name="f804" fmla="*/ f696 f380 1"/>
                <a:gd name="f805" fmla="*/ f697 f381 1"/>
                <a:gd name="f806" fmla="*/ f698 f381 1"/>
                <a:gd name="f807" fmla="*/ f699 f380 1"/>
                <a:gd name="f808" fmla="*/ f700 f381 1"/>
                <a:gd name="f809" fmla="*/ f701 f381 1"/>
                <a:gd name="f810" fmla="*/ f702 f380 1"/>
                <a:gd name="f811" fmla="*/ f703 f381 1"/>
                <a:gd name="f812" fmla="*/ f704 f380 1"/>
                <a:gd name="f813" fmla="*/ f705 f381 1"/>
                <a:gd name="f814" fmla="*/ f706 f380 1"/>
                <a:gd name="f815" fmla="*/ f707 f3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95">
                  <a:pos x="f712" y="f713"/>
                </a:cxn>
                <a:cxn ang="f495">
                  <a:pos x="f714" y="f715"/>
                </a:cxn>
                <a:cxn ang="f495">
                  <a:pos x="f716" y="f717"/>
                </a:cxn>
                <a:cxn ang="f495">
                  <a:pos x="f718" y="f719"/>
                </a:cxn>
                <a:cxn ang="f495">
                  <a:pos x="f720" y="f721"/>
                </a:cxn>
                <a:cxn ang="f495">
                  <a:pos x="f722" y="f723"/>
                </a:cxn>
                <a:cxn ang="f495">
                  <a:pos x="f724" y="f725"/>
                </a:cxn>
                <a:cxn ang="f495">
                  <a:pos x="f726" y="f727"/>
                </a:cxn>
                <a:cxn ang="f495">
                  <a:pos x="f728" y="f729"/>
                </a:cxn>
                <a:cxn ang="f495">
                  <a:pos x="f730" y="f731"/>
                </a:cxn>
                <a:cxn ang="f495">
                  <a:pos x="f732" y="f733"/>
                </a:cxn>
                <a:cxn ang="f495">
                  <a:pos x="f734" y="f735"/>
                </a:cxn>
                <a:cxn ang="f495">
                  <a:pos x="f736" y="f737"/>
                </a:cxn>
                <a:cxn ang="f495">
                  <a:pos x="f738" y="f739"/>
                </a:cxn>
                <a:cxn ang="f495">
                  <a:pos x="f740" y="f741"/>
                </a:cxn>
                <a:cxn ang="f495">
                  <a:pos x="f742" y="f743"/>
                </a:cxn>
                <a:cxn ang="f495">
                  <a:pos x="f744" y="f745"/>
                </a:cxn>
                <a:cxn ang="f495">
                  <a:pos x="f746" y="f747"/>
                </a:cxn>
                <a:cxn ang="f495">
                  <a:pos x="f748" y="f749"/>
                </a:cxn>
                <a:cxn ang="f495">
                  <a:pos x="f750" y="f751"/>
                </a:cxn>
                <a:cxn ang="f495">
                  <a:pos x="f752" y="f753"/>
                </a:cxn>
                <a:cxn ang="f495">
                  <a:pos x="f754" y="f755"/>
                </a:cxn>
                <a:cxn ang="f495">
                  <a:pos x="f756" y="f757"/>
                </a:cxn>
                <a:cxn ang="f495">
                  <a:pos x="f758" y="f759"/>
                </a:cxn>
                <a:cxn ang="f495">
                  <a:pos x="f760" y="f761"/>
                </a:cxn>
                <a:cxn ang="f495">
                  <a:pos x="f762" y="f763"/>
                </a:cxn>
                <a:cxn ang="f495">
                  <a:pos x="f764" y="f765"/>
                </a:cxn>
                <a:cxn ang="f495">
                  <a:pos x="f766" y="f767"/>
                </a:cxn>
                <a:cxn ang="f495">
                  <a:pos x="f768" y="f769"/>
                </a:cxn>
                <a:cxn ang="f495">
                  <a:pos x="f770" y="f771"/>
                </a:cxn>
                <a:cxn ang="f495">
                  <a:pos x="f772" y="f773"/>
                </a:cxn>
                <a:cxn ang="f495">
                  <a:pos x="f774" y="f775"/>
                </a:cxn>
                <a:cxn ang="f495">
                  <a:pos x="f776" y="f777"/>
                </a:cxn>
                <a:cxn ang="f495">
                  <a:pos x="f778" y="f779"/>
                </a:cxn>
                <a:cxn ang="f495">
                  <a:pos x="f772" y="f780"/>
                </a:cxn>
                <a:cxn ang="f495">
                  <a:pos x="f781" y="f782"/>
                </a:cxn>
                <a:cxn ang="f495">
                  <a:pos x="f783" y="f784"/>
                </a:cxn>
                <a:cxn ang="f495">
                  <a:pos x="f785" y="f786"/>
                </a:cxn>
                <a:cxn ang="f495">
                  <a:pos x="f787" y="f788"/>
                </a:cxn>
                <a:cxn ang="f495">
                  <a:pos x="f789" y="f790"/>
                </a:cxn>
                <a:cxn ang="f495">
                  <a:pos x="f791" y="f792"/>
                </a:cxn>
                <a:cxn ang="f495">
                  <a:pos x="f762" y="f793"/>
                </a:cxn>
                <a:cxn ang="f495">
                  <a:pos x="f794" y="f795"/>
                </a:cxn>
                <a:cxn ang="f495">
                  <a:pos x="f796" y="f797"/>
                </a:cxn>
                <a:cxn ang="f495">
                  <a:pos x="f798" y="f799"/>
                </a:cxn>
                <a:cxn ang="f495">
                  <a:pos x="f800" y="f801"/>
                </a:cxn>
                <a:cxn ang="f495">
                  <a:pos x="f802" y="f803"/>
                </a:cxn>
                <a:cxn ang="f495">
                  <a:pos x="f804" y="f805"/>
                </a:cxn>
                <a:cxn ang="f495">
                  <a:pos x="f796" y="f806"/>
                </a:cxn>
                <a:cxn ang="f495">
                  <a:pos x="f807" y="f808"/>
                </a:cxn>
                <a:cxn ang="f495">
                  <a:pos x="f760" y="f809"/>
                </a:cxn>
                <a:cxn ang="f495">
                  <a:pos x="f810" y="f811"/>
                </a:cxn>
                <a:cxn ang="f495">
                  <a:pos x="f812" y="f813"/>
                </a:cxn>
                <a:cxn ang="f495">
                  <a:pos x="f814" y="f815"/>
                </a:cxn>
              </a:cxnLst>
              <a:rect l="f708" t="f711" r="f709" b="f710"/>
              <a:pathLst>
                <a:path w="8204" h="8756">
                  <a:moveTo>
                    <a:pt x="f8" y="f9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5" y="f42"/>
                  </a:lnTo>
                  <a:lnTo>
                    <a:pt x="f43" y="f44"/>
                  </a:lnTo>
                  <a:lnTo>
                    <a:pt x="f40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36" y="f52"/>
                  </a:lnTo>
                  <a:lnTo>
                    <a:pt x="f53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1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93"/>
                  </a:lnTo>
                  <a:lnTo>
                    <a:pt x="f94" y="f95"/>
                  </a:lnTo>
                  <a:lnTo>
                    <a:pt x="f96" y="f9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02" y="f83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107" y="f108"/>
                  </a:lnTo>
                  <a:lnTo>
                    <a:pt x="f109" y="f108"/>
                  </a:lnTo>
                  <a:lnTo>
                    <a:pt x="f110" y="f111"/>
                  </a:lnTo>
                  <a:lnTo>
                    <a:pt x="f112" y="f111"/>
                  </a:lnTo>
                  <a:lnTo>
                    <a:pt x="f113" y="f114"/>
                  </a:lnTo>
                  <a:lnTo>
                    <a:pt x="f115" y="f116"/>
                  </a:lnTo>
                  <a:lnTo>
                    <a:pt x="f117" y="f118"/>
                  </a:lnTo>
                  <a:lnTo>
                    <a:pt x="f119" y="f120"/>
                  </a:lnTo>
                  <a:lnTo>
                    <a:pt x="f121" y="f122"/>
                  </a:lnTo>
                  <a:lnTo>
                    <a:pt x="f123" y="f122"/>
                  </a:lnTo>
                  <a:lnTo>
                    <a:pt x="f124" y="f125"/>
                  </a:lnTo>
                  <a:lnTo>
                    <a:pt x="f126" y="f7"/>
                  </a:lnTo>
                  <a:lnTo>
                    <a:pt x="f127" y="f128"/>
                  </a:lnTo>
                  <a:lnTo>
                    <a:pt x="f127" y="f129"/>
                  </a:lnTo>
                  <a:lnTo>
                    <a:pt x="f130" y="f131"/>
                  </a:lnTo>
                  <a:lnTo>
                    <a:pt x="f132" y="f133"/>
                  </a:lnTo>
                  <a:lnTo>
                    <a:pt x="f134" y="f135"/>
                  </a:lnTo>
                  <a:lnTo>
                    <a:pt x="f136" y="f137"/>
                  </a:lnTo>
                  <a:lnTo>
                    <a:pt x="f138" y="f139"/>
                  </a:lnTo>
                  <a:lnTo>
                    <a:pt x="f136" y="f67"/>
                  </a:lnTo>
                  <a:lnTo>
                    <a:pt x="f134" y="f140"/>
                  </a:lnTo>
                  <a:lnTo>
                    <a:pt x="f141" y="f142"/>
                  </a:lnTo>
                  <a:lnTo>
                    <a:pt x="f143" y="f144"/>
                  </a:lnTo>
                  <a:lnTo>
                    <a:pt x="f145" y="f144"/>
                  </a:lnTo>
                  <a:lnTo>
                    <a:pt x="f146" y="f147"/>
                  </a:lnTo>
                  <a:lnTo>
                    <a:pt x="f148" y="f149"/>
                  </a:lnTo>
                  <a:lnTo>
                    <a:pt x="f150" y="f151"/>
                  </a:lnTo>
                  <a:lnTo>
                    <a:pt x="f152" y="f153"/>
                  </a:lnTo>
                  <a:lnTo>
                    <a:pt x="f154" y="f155"/>
                  </a:lnTo>
                  <a:lnTo>
                    <a:pt x="f156" y="f157"/>
                  </a:lnTo>
                  <a:lnTo>
                    <a:pt x="f158" y="f159"/>
                  </a:lnTo>
                  <a:lnTo>
                    <a:pt x="f160" y="f161"/>
                  </a:lnTo>
                  <a:lnTo>
                    <a:pt x="f162" y="f163"/>
                  </a:lnTo>
                  <a:lnTo>
                    <a:pt x="f164" y="f165"/>
                  </a:lnTo>
                  <a:lnTo>
                    <a:pt x="f166" y="f167"/>
                  </a:lnTo>
                  <a:lnTo>
                    <a:pt x="f168" y="f169"/>
                  </a:lnTo>
                  <a:lnTo>
                    <a:pt x="f170" y="f159"/>
                  </a:lnTo>
                  <a:lnTo>
                    <a:pt x="f171" y="f172"/>
                  </a:lnTo>
                  <a:lnTo>
                    <a:pt x="f173" y="f174"/>
                  </a:lnTo>
                  <a:lnTo>
                    <a:pt x="f175" y="f147"/>
                  </a:lnTo>
                  <a:lnTo>
                    <a:pt x="f176" y="f177"/>
                  </a:lnTo>
                  <a:lnTo>
                    <a:pt x="f178" y="f142"/>
                  </a:lnTo>
                  <a:lnTo>
                    <a:pt x="f179" y="f180"/>
                  </a:lnTo>
                  <a:lnTo>
                    <a:pt x="f181" y="f140"/>
                  </a:lnTo>
                  <a:lnTo>
                    <a:pt x="f182" y="f183"/>
                  </a:lnTo>
                  <a:lnTo>
                    <a:pt x="f184" y="f62"/>
                  </a:lnTo>
                  <a:lnTo>
                    <a:pt x="f185" y="f186"/>
                  </a:lnTo>
                  <a:lnTo>
                    <a:pt x="f187" y="f58"/>
                  </a:lnTo>
                  <a:lnTo>
                    <a:pt x="f188" y="f189"/>
                  </a:lnTo>
                  <a:lnTo>
                    <a:pt x="f190" y="f191"/>
                  </a:lnTo>
                  <a:lnTo>
                    <a:pt x="f190" y="f192"/>
                  </a:lnTo>
                  <a:lnTo>
                    <a:pt x="f193" y="f180"/>
                  </a:lnTo>
                  <a:lnTo>
                    <a:pt x="f194" y="f195"/>
                  </a:lnTo>
                  <a:lnTo>
                    <a:pt x="f196" y="f197"/>
                  </a:lnTo>
                  <a:lnTo>
                    <a:pt x="f198" y="f199"/>
                  </a:lnTo>
                  <a:lnTo>
                    <a:pt x="f200" y="f201"/>
                  </a:lnTo>
                  <a:lnTo>
                    <a:pt x="f202" y="f203"/>
                  </a:lnTo>
                  <a:lnTo>
                    <a:pt x="f204" y="f205"/>
                  </a:lnTo>
                  <a:lnTo>
                    <a:pt x="f206" y="f207"/>
                  </a:lnTo>
                  <a:lnTo>
                    <a:pt x="f208" y="f209"/>
                  </a:lnTo>
                  <a:lnTo>
                    <a:pt x="f210" y="f211"/>
                  </a:lnTo>
                  <a:lnTo>
                    <a:pt x="f212" y="f213"/>
                  </a:lnTo>
                  <a:lnTo>
                    <a:pt x="f214" y="f215"/>
                  </a:lnTo>
                  <a:lnTo>
                    <a:pt x="f216" y="f217"/>
                  </a:lnTo>
                  <a:lnTo>
                    <a:pt x="f6" y="f218"/>
                  </a:lnTo>
                  <a:lnTo>
                    <a:pt x="f219" y="f220"/>
                  </a:lnTo>
                  <a:lnTo>
                    <a:pt x="f221" y="f222"/>
                  </a:lnTo>
                  <a:lnTo>
                    <a:pt x="f223" y="f224"/>
                  </a:lnTo>
                  <a:lnTo>
                    <a:pt x="f225" y="f226"/>
                  </a:lnTo>
                  <a:lnTo>
                    <a:pt x="f227" y="f228"/>
                  </a:lnTo>
                  <a:lnTo>
                    <a:pt x="f229" y="f230"/>
                  </a:lnTo>
                  <a:lnTo>
                    <a:pt x="f231" y="f232"/>
                  </a:lnTo>
                  <a:lnTo>
                    <a:pt x="f233" y="f234"/>
                  </a:lnTo>
                  <a:lnTo>
                    <a:pt x="f235" y="f236"/>
                  </a:lnTo>
                  <a:lnTo>
                    <a:pt x="f237" y="f238"/>
                  </a:lnTo>
                  <a:lnTo>
                    <a:pt x="f239" y="f238"/>
                  </a:lnTo>
                  <a:lnTo>
                    <a:pt x="f204" y="f240"/>
                  </a:lnTo>
                  <a:lnTo>
                    <a:pt x="f241" y="f242"/>
                  </a:lnTo>
                  <a:lnTo>
                    <a:pt x="f243" y="f244"/>
                  </a:lnTo>
                  <a:lnTo>
                    <a:pt x="f245" y="f246"/>
                  </a:lnTo>
                  <a:lnTo>
                    <a:pt x="f247" y="f248"/>
                  </a:lnTo>
                  <a:lnTo>
                    <a:pt x="f249" y="f250"/>
                  </a:lnTo>
                  <a:lnTo>
                    <a:pt x="f251" y="f252"/>
                  </a:lnTo>
                  <a:lnTo>
                    <a:pt x="f206" y="f253"/>
                  </a:lnTo>
                  <a:lnTo>
                    <a:pt x="f225" y="f254"/>
                  </a:lnTo>
                  <a:lnTo>
                    <a:pt x="f255" y="f256"/>
                  </a:lnTo>
                  <a:lnTo>
                    <a:pt x="f229" y="f257"/>
                  </a:lnTo>
                  <a:lnTo>
                    <a:pt x="f258" y="f259"/>
                  </a:lnTo>
                  <a:lnTo>
                    <a:pt x="f233" y="f260"/>
                  </a:lnTo>
                  <a:lnTo>
                    <a:pt x="f261" y="f262"/>
                  </a:lnTo>
                  <a:lnTo>
                    <a:pt x="f200" y="f263"/>
                  </a:lnTo>
                  <a:lnTo>
                    <a:pt x="f264" y="f265"/>
                  </a:lnTo>
                  <a:lnTo>
                    <a:pt x="f266" y="f267"/>
                  </a:lnTo>
                  <a:lnTo>
                    <a:pt x="f268" y="f269"/>
                  </a:lnTo>
                  <a:lnTo>
                    <a:pt x="f241" y="f270"/>
                  </a:lnTo>
                  <a:lnTo>
                    <a:pt x="f271" y="f272"/>
                  </a:lnTo>
                  <a:lnTo>
                    <a:pt x="f243" y="f273"/>
                  </a:lnTo>
                  <a:lnTo>
                    <a:pt x="f274" y="f275"/>
                  </a:lnTo>
                  <a:lnTo>
                    <a:pt x="f247" y="f276"/>
                  </a:lnTo>
                  <a:lnTo>
                    <a:pt x="f277" y="f278"/>
                  </a:lnTo>
                  <a:lnTo>
                    <a:pt x="f279" y="f276"/>
                  </a:lnTo>
                  <a:lnTo>
                    <a:pt x="f280" y="f281"/>
                  </a:lnTo>
                  <a:lnTo>
                    <a:pt x="f282" y="f283"/>
                  </a:lnTo>
                  <a:lnTo>
                    <a:pt x="f284" y="f285"/>
                  </a:lnTo>
                  <a:lnTo>
                    <a:pt x="f286" y="f287"/>
                  </a:lnTo>
                  <a:lnTo>
                    <a:pt x="f288" y="f289"/>
                  </a:lnTo>
                  <a:lnTo>
                    <a:pt x="f290" y="f291"/>
                  </a:lnTo>
                  <a:lnTo>
                    <a:pt x="f292" y="f293"/>
                  </a:lnTo>
                  <a:lnTo>
                    <a:pt x="f294" y="f295"/>
                  </a:lnTo>
                  <a:lnTo>
                    <a:pt x="f296" y="f297"/>
                  </a:lnTo>
                  <a:lnTo>
                    <a:pt x="f298" y="f299"/>
                  </a:lnTo>
                  <a:lnTo>
                    <a:pt x="f296" y="f300"/>
                  </a:lnTo>
                  <a:lnTo>
                    <a:pt x="f301" y="f302"/>
                  </a:lnTo>
                  <a:lnTo>
                    <a:pt x="f303" y="f304"/>
                  </a:lnTo>
                  <a:lnTo>
                    <a:pt x="f190" y="f305"/>
                  </a:lnTo>
                  <a:lnTo>
                    <a:pt x="f306" y="f307"/>
                  </a:lnTo>
                  <a:lnTo>
                    <a:pt x="f308" y="f309"/>
                  </a:lnTo>
                  <a:lnTo>
                    <a:pt x="f261" y="f310"/>
                  </a:lnTo>
                  <a:lnTo>
                    <a:pt x="f311" y="f312"/>
                  </a:lnTo>
                  <a:lnTo>
                    <a:pt x="f245" y="f313"/>
                  </a:lnTo>
                  <a:lnTo>
                    <a:pt x="f314" y="f315"/>
                  </a:lnTo>
                  <a:lnTo>
                    <a:pt x="f316" y="f317"/>
                  </a:lnTo>
                  <a:lnTo>
                    <a:pt x="f318" y="f317"/>
                  </a:lnTo>
                  <a:lnTo>
                    <a:pt x="f229" y="f319"/>
                  </a:lnTo>
                  <a:lnTo>
                    <a:pt x="f320" y="f321"/>
                  </a:lnTo>
                  <a:lnTo>
                    <a:pt x="f322" y="f321"/>
                  </a:lnTo>
                  <a:lnTo>
                    <a:pt x="f323" y="f324"/>
                  </a:lnTo>
                  <a:lnTo>
                    <a:pt x="f325" y="f326"/>
                  </a:lnTo>
                  <a:lnTo>
                    <a:pt x="f327" y="f326"/>
                  </a:lnTo>
                  <a:lnTo>
                    <a:pt x="f327" y="f328"/>
                  </a:lnTo>
                  <a:lnTo>
                    <a:pt x="f329" y="f330"/>
                  </a:lnTo>
                  <a:lnTo>
                    <a:pt x="f331" y="f332"/>
                  </a:lnTo>
                  <a:lnTo>
                    <a:pt x="f333" y="f334"/>
                  </a:lnTo>
                  <a:lnTo>
                    <a:pt x="f335" y="f84"/>
                  </a:lnTo>
                  <a:lnTo>
                    <a:pt x="f336" y="f337"/>
                  </a:lnTo>
                  <a:lnTo>
                    <a:pt x="f338" y="f76"/>
                  </a:lnTo>
                  <a:lnTo>
                    <a:pt x="f339" y="f340"/>
                  </a:lnTo>
                  <a:lnTo>
                    <a:pt x="f341" y="f342"/>
                  </a:lnTo>
                  <a:lnTo>
                    <a:pt x="f343" y="f344"/>
                  </a:lnTo>
                  <a:lnTo>
                    <a:pt x="f345" y="f346"/>
                  </a:lnTo>
                  <a:lnTo>
                    <a:pt x="f208" y="f347"/>
                  </a:lnTo>
                  <a:lnTo>
                    <a:pt x="f251" y="f348"/>
                  </a:lnTo>
                  <a:lnTo>
                    <a:pt x="f318" y="f349"/>
                  </a:lnTo>
                  <a:lnTo>
                    <a:pt x="f243" y="f350"/>
                  </a:lnTo>
                  <a:lnTo>
                    <a:pt x="f194" y="f349"/>
                  </a:lnTo>
                  <a:lnTo>
                    <a:pt x="f351" y="f352"/>
                  </a:lnTo>
                  <a:lnTo>
                    <a:pt x="f353" y="f354"/>
                  </a:lnTo>
                  <a:lnTo>
                    <a:pt x="f355" y="f352"/>
                  </a:lnTo>
                  <a:lnTo>
                    <a:pt x="f356" y="f357"/>
                  </a:lnTo>
                  <a:lnTo>
                    <a:pt x="f358" y="f359"/>
                  </a:lnTo>
                  <a:lnTo>
                    <a:pt x="f185" y="f360"/>
                  </a:lnTo>
                  <a:lnTo>
                    <a:pt x="f361" y="f362"/>
                  </a:lnTo>
                  <a:lnTo>
                    <a:pt x="f284" y="f363"/>
                  </a:lnTo>
                  <a:lnTo>
                    <a:pt x="f292" y="f364"/>
                  </a:lnTo>
                  <a:lnTo>
                    <a:pt x="f365" y="f366"/>
                  </a:lnTo>
                  <a:lnTo>
                    <a:pt x="f367" y="f368"/>
                  </a:lnTo>
                  <a:lnTo>
                    <a:pt x="f369" y="f370"/>
                  </a:lnTo>
                  <a:lnTo>
                    <a:pt x="f371" y="f372"/>
                  </a:lnTo>
                  <a:lnTo>
                    <a:pt x="f373" y="f372"/>
                  </a:lnTo>
                  <a:lnTo>
                    <a:pt x="f374" y="f370"/>
                  </a:lnTo>
                  <a:lnTo>
                    <a:pt x="f375" y="f376"/>
                  </a:lnTo>
                  <a:lnTo>
                    <a:pt x="f377" y="f5"/>
                  </a:lnTo>
                  <a:lnTo>
                    <a:pt x="f378" y="f5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7" name="Freeform 79">
              <a:extLst>
                <a:ext uri="{FF2B5EF4-FFF2-40B4-BE49-F238E27FC236}">
                  <a16:creationId xmlns:a16="http://schemas.microsoft.com/office/drawing/2014/main" id="{D77A6B08-C66E-48CE-AD5D-F241979028CD}"/>
                </a:ext>
              </a:extLst>
            </p:cNvPr>
            <p:cNvSpPr/>
            <p:nvPr/>
          </p:nvSpPr>
          <p:spPr>
            <a:xfrm>
              <a:off x="9543592" y="3597432"/>
              <a:ext cx="632819" cy="3658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954"/>
                <a:gd name="f7" fmla="val 1708"/>
                <a:gd name="f8" fmla="val 1700"/>
                <a:gd name="f9" fmla="val 2902"/>
                <a:gd name="f10" fmla="val 1643"/>
                <a:gd name="f11" fmla="val 2785"/>
                <a:gd name="f12" fmla="val 1613"/>
                <a:gd name="f13" fmla="val 2656"/>
                <a:gd name="f14" fmla="val 1501"/>
                <a:gd name="f15" fmla="val 2539"/>
                <a:gd name="f16" fmla="val 2556"/>
                <a:gd name="f17" fmla="val 1380"/>
                <a:gd name="f18" fmla="val 2500"/>
                <a:gd name="f19" fmla="val 1267"/>
                <a:gd name="f20" fmla="val 1185"/>
                <a:gd name="f21" fmla="val 2552"/>
                <a:gd name="f22" fmla="val 1086"/>
                <a:gd name="f23" fmla="val 1055"/>
                <a:gd name="f24" fmla="val 2422"/>
                <a:gd name="f25" fmla="val 1142"/>
                <a:gd name="f26" fmla="val 2387"/>
                <a:gd name="f27" fmla="val 2219"/>
                <a:gd name="f28" fmla="val 1341"/>
                <a:gd name="f29" fmla="val 2115"/>
                <a:gd name="f30" fmla="val 1310"/>
                <a:gd name="f31" fmla="val 2054"/>
                <a:gd name="f32" fmla="val 1319"/>
                <a:gd name="f33" fmla="val 2046"/>
                <a:gd name="f34" fmla="val 1981"/>
                <a:gd name="f35" fmla="val 1298"/>
                <a:gd name="f36" fmla="val 1172"/>
                <a:gd name="f37" fmla="val 1985"/>
                <a:gd name="f38" fmla="val 1073"/>
                <a:gd name="f39" fmla="val 2028"/>
                <a:gd name="f40" fmla="val 947"/>
                <a:gd name="f41" fmla="val 1972"/>
                <a:gd name="f42" fmla="val 960"/>
                <a:gd name="f43" fmla="val 1894"/>
                <a:gd name="f44" fmla="val 861"/>
                <a:gd name="f45" fmla="val 1778"/>
                <a:gd name="f46" fmla="val 882"/>
                <a:gd name="f47" fmla="val 1669"/>
                <a:gd name="f48" fmla="val 1626"/>
                <a:gd name="f49" fmla="val 895"/>
                <a:gd name="f50" fmla="val 1583"/>
                <a:gd name="f51" fmla="val 722"/>
                <a:gd name="f52" fmla="val 1479"/>
                <a:gd name="f53" fmla="val 696"/>
                <a:gd name="f54" fmla="val 1458"/>
                <a:gd name="f55" fmla="val 645"/>
                <a:gd name="f56" fmla="val 1401"/>
                <a:gd name="f57" fmla="val 688"/>
                <a:gd name="f58" fmla="val 662"/>
                <a:gd name="f59" fmla="val 1280"/>
                <a:gd name="f60" fmla="val 498"/>
                <a:gd name="f61" fmla="val 1289"/>
                <a:gd name="f62" fmla="val 441"/>
                <a:gd name="f63" fmla="val 1211"/>
                <a:gd name="f64" fmla="val 355"/>
                <a:gd name="f65" fmla="val 1099"/>
                <a:gd name="f66" fmla="val 368"/>
                <a:gd name="f67" fmla="val 990"/>
                <a:gd name="f68" fmla="val 934"/>
                <a:gd name="f69" fmla="val 415"/>
                <a:gd name="f70" fmla="val 878"/>
                <a:gd name="f71" fmla="val 316"/>
                <a:gd name="f72" fmla="val 813"/>
                <a:gd name="f73" fmla="val 787"/>
                <a:gd name="f74" fmla="val 264"/>
                <a:gd name="f75" fmla="val 809"/>
                <a:gd name="f76" fmla="val 152"/>
                <a:gd name="f77" fmla="val 761"/>
                <a:gd name="f78" fmla="val 35"/>
                <a:gd name="f79" fmla="val 705"/>
                <a:gd name="f80" fmla="val 385"/>
                <a:gd name="f81" fmla="val 82"/>
                <a:gd name="f82" fmla="val 125"/>
                <a:gd name="f83" fmla="val 165"/>
                <a:gd name="f84" fmla="val 13"/>
                <a:gd name="f85" fmla="val 260"/>
                <a:gd name="f86" fmla="val 9"/>
                <a:gd name="f87" fmla="val 610"/>
                <a:gd name="f88" fmla="val 69"/>
                <a:gd name="f89" fmla="val 679"/>
                <a:gd name="f90" fmla="val 757"/>
                <a:gd name="f91" fmla="val 831"/>
                <a:gd name="f92" fmla="val 56"/>
                <a:gd name="f93" fmla="val 865"/>
                <a:gd name="f94" fmla="+- 0 0 -90"/>
                <a:gd name="f95" fmla="*/ f3 1 2954"/>
                <a:gd name="f96" fmla="*/ f4 1 1708"/>
                <a:gd name="f97" fmla="val f5"/>
                <a:gd name="f98" fmla="val f6"/>
                <a:gd name="f99" fmla="val f7"/>
                <a:gd name="f100" fmla="*/ f94 f0 1"/>
                <a:gd name="f101" fmla="+- f99 0 f97"/>
                <a:gd name="f102" fmla="+- f98 0 f97"/>
                <a:gd name="f103" fmla="*/ f100 1 f2"/>
                <a:gd name="f104" fmla="*/ f102 1 2954"/>
                <a:gd name="f105" fmla="*/ f101 1 1708"/>
                <a:gd name="f106" fmla="*/ 2954 f102 1"/>
                <a:gd name="f107" fmla="*/ 1700 f101 1"/>
                <a:gd name="f108" fmla="*/ 2902 f102 1"/>
                <a:gd name="f109" fmla="*/ 1708 f101 1"/>
                <a:gd name="f110" fmla="*/ 1643 f101 1"/>
                <a:gd name="f111" fmla="*/ 2785 f102 1"/>
                <a:gd name="f112" fmla="*/ 1613 f101 1"/>
                <a:gd name="f113" fmla="*/ 2656 f102 1"/>
                <a:gd name="f114" fmla="*/ 1501 f101 1"/>
                <a:gd name="f115" fmla="*/ 2539 f102 1"/>
                <a:gd name="f116" fmla="*/ 2556 f102 1"/>
                <a:gd name="f117" fmla="*/ 1380 f101 1"/>
                <a:gd name="f118" fmla="*/ 2500 f102 1"/>
                <a:gd name="f119" fmla="*/ 1267 f101 1"/>
                <a:gd name="f120" fmla="*/ 1185 f101 1"/>
                <a:gd name="f121" fmla="*/ 2552 f102 1"/>
                <a:gd name="f122" fmla="*/ 1086 f101 1"/>
                <a:gd name="f123" fmla="*/ 1055 f101 1"/>
                <a:gd name="f124" fmla="*/ 2422 f102 1"/>
                <a:gd name="f125" fmla="*/ 1142 f101 1"/>
                <a:gd name="f126" fmla="*/ 2387 f102 1"/>
                <a:gd name="f127" fmla="*/ 2219 f102 1"/>
                <a:gd name="f128" fmla="*/ 1341 f101 1"/>
                <a:gd name="f129" fmla="*/ 2115 f102 1"/>
                <a:gd name="f130" fmla="*/ 1310 f101 1"/>
                <a:gd name="f131" fmla="*/ 2054 f102 1"/>
                <a:gd name="f132" fmla="*/ 1319 f101 1"/>
                <a:gd name="f133" fmla="*/ 2046 f102 1"/>
                <a:gd name="f134" fmla="*/ 1981 f102 1"/>
                <a:gd name="f135" fmla="*/ 1298 f101 1"/>
                <a:gd name="f136" fmla="*/ 1172 f101 1"/>
                <a:gd name="f137" fmla="*/ 1985 f102 1"/>
                <a:gd name="f138" fmla="*/ 1073 f101 1"/>
                <a:gd name="f139" fmla="*/ 2028 f102 1"/>
                <a:gd name="f140" fmla="*/ 947 f101 1"/>
                <a:gd name="f141" fmla="*/ 1972 f102 1"/>
                <a:gd name="f142" fmla="*/ 960 f101 1"/>
                <a:gd name="f143" fmla="*/ 1894 f102 1"/>
                <a:gd name="f144" fmla="*/ 861 f101 1"/>
                <a:gd name="f145" fmla="*/ 1778 f102 1"/>
                <a:gd name="f146" fmla="*/ 882 f101 1"/>
                <a:gd name="f147" fmla="*/ 1669 f102 1"/>
                <a:gd name="f148" fmla="*/ 1626 f102 1"/>
                <a:gd name="f149" fmla="*/ 895 f101 1"/>
                <a:gd name="f150" fmla="*/ 1583 f102 1"/>
                <a:gd name="f151" fmla="*/ 722 f101 1"/>
                <a:gd name="f152" fmla="*/ 1479 f102 1"/>
                <a:gd name="f153" fmla="*/ 696 f101 1"/>
                <a:gd name="f154" fmla="*/ 1458 f102 1"/>
                <a:gd name="f155" fmla="*/ 645 f101 1"/>
                <a:gd name="f156" fmla="*/ 1401 f102 1"/>
                <a:gd name="f157" fmla="*/ 688 f101 1"/>
                <a:gd name="f158" fmla="*/ 1341 f102 1"/>
                <a:gd name="f159" fmla="*/ 662 f101 1"/>
                <a:gd name="f160" fmla="*/ 1280 f102 1"/>
                <a:gd name="f161" fmla="*/ 498 f101 1"/>
                <a:gd name="f162" fmla="*/ 1289 f102 1"/>
                <a:gd name="f163" fmla="*/ 441 f101 1"/>
                <a:gd name="f164" fmla="*/ 1211 f102 1"/>
                <a:gd name="f165" fmla="*/ 355 f101 1"/>
                <a:gd name="f166" fmla="*/ 1099 f102 1"/>
                <a:gd name="f167" fmla="*/ 368 f101 1"/>
                <a:gd name="f168" fmla="*/ 990 f102 1"/>
                <a:gd name="f169" fmla="*/ 934 f102 1"/>
                <a:gd name="f170" fmla="*/ 415 f101 1"/>
                <a:gd name="f171" fmla="*/ 878 f102 1"/>
                <a:gd name="f172" fmla="*/ 316 f101 1"/>
                <a:gd name="f173" fmla="*/ 813 f102 1"/>
                <a:gd name="f174" fmla="*/ 787 f102 1"/>
                <a:gd name="f175" fmla="*/ 264 f101 1"/>
                <a:gd name="f176" fmla="*/ 809 f102 1"/>
                <a:gd name="f177" fmla="*/ 152 f101 1"/>
                <a:gd name="f178" fmla="*/ 761 f102 1"/>
                <a:gd name="f179" fmla="*/ 35 f101 1"/>
                <a:gd name="f180" fmla="*/ 705 f102 1"/>
                <a:gd name="f181" fmla="*/ 0 f101 1"/>
                <a:gd name="f182" fmla="*/ 385 f102 1"/>
                <a:gd name="f183" fmla="*/ 82 f101 1"/>
                <a:gd name="f184" fmla="*/ 125 f102 1"/>
                <a:gd name="f185" fmla="*/ 165 f101 1"/>
                <a:gd name="f186" fmla="*/ 13 f102 1"/>
                <a:gd name="f187" fmla="*/ 260 f101 1"/>
                <a:gd name="f188" fmla="*/ 9 f102 1"/>
                <a:gd name="f189" fmla="*/ 610 f101 1"/>
                <a:gd name="f190" fmla="*/ 69 f102 1"/>
                <a:gd name="f191" fmla="*/ 679 f101 1"/>
                <a:gd name="f192" fmla="*/ 0 f102 1"/>
                <a:gd name="f193" fmla="*/ 757 f101 1"/>
                <a:gd name="f194" fmla="*/ 831 f101 1"/>
                <a:gd name="f195" fmla="*/ 56 f102 1"/>
                <a:gd name="f196" fmla="*/ 865 f101 1"/>
                <a:gd name="f197" fmla="+- f103 0 f1"/>
                <a:gd name="f198" fmla="*/ f106 1 2954"/>
                <a:gd name="f199" fmla="*/ f107 1 1708"/>
                <a:gd name="f200" fmla="*/ f108 1 2954"/>
                <a:gd name="f201" fmla="*/ f109 1 1708"/>
                <a:gd name="f202" fmla="*/ f110 1 1708"/>
                <a:gd name="f203" fmla="*/ f111 1 2954"/>
                <a:gd name="f204" fmla="*/ f112 1 1708"/>
                <a:gd name="f205" fmla="*/ f113 1 2954"/>
                <a:gd name="f206" fmla="*/ f114 1 1708"/>
                <a:gd name="f207" fmla="*/ f115 1 2954"/>
                <a:gd name="f208" fmla="*/ f116 1 2954"/>
                <a:gd name="f209" fmla="*/ f117 1 1708"/>
                <a:gd name="f210" fmla="*/ f118 1 2954"/>
                <a:gd name="f211" fmla="*/ f119 1 1708"/>
                <a:gd name="f212" fmla="*/ f120 1 1708"/>
                <a:gd name="f213" fmla="*/ f121 1 2954"/>
                <a:gd name="f214" fmla="*/ f122 1 1708"/>
                <a:gd name="f215" fmla="*/ f123 1 1708"/>
                <a:gd name="f216" fmla="*/ f124 1 2954"/>
                <a:gd name="f217" fmla="*/ f125 1 1708"/>
                <a:gd name="f218" fmla="*/ f126 1 2954"/>
                <a:gd name="f219" fmla="*/ f127 1 2954"/>
                <a:gd name="f220" fmla="*/ f128 1 1708"/>
                <a:gd name="f221" fmla="*/ f129 1 2954"/>
                <a:gd name="f222" fmla="*/ f130 1 1708"/>
                <a:gd name="f223" fmla="*/ f131 1 2954"/>
                <a:gd name="f224" fmla="*/ f132 1 1708"/>
                <a:gd name="f225" fmla="*/ f133 1 2954"/>
                <a:gd name="f226" fmla="*/ f134 1 2954"/>
                <a:gd name="f227" fmla="*/ f135 1 1708"/>
                <a:gd name="f228" fmla="*/ f136 1 1708"/>
                <a:gd name="f229" fmla="*/ f137 1 2954"/>
                <a:gd name="f230" fmla="*/ f138 1 1708"/>
                <a:gd name="f231" fmla="*/ f139 1 2954"/>
                <a:gd name="f232" fmla="*/ f140 1 1708"/>
                <a:gd name="f233" fmla="*/ f141 1 2954"/>
                <a:gd name="f234" fmla="*/ f142 1 1708"/>
                <a:gd name="f235" fmla="*/ f143 1 2954"/>
                <a:gd name="f236" fmla="*/ f144 1 1708"/>
                <a:gd name="f237" fmla="*/ f145 1 2954"/>
                <a:gd name="f238" fmla="*/ f146 1 1708"/>
                <a:gd name="f239" fmla="*/ f147 1 2954"/>
                <a:gd name="f240" fmla="*/ f148 1 2954"/>
                <a:gd name="f241" fmla="*/ f149 1 1708"/>
                <a:gd name="f242" fmla="*/ f150 1 2954"/>
                <a:gd name="f243" fmla="*/ f151 1 1708"/>
                <a:gd name="f244" fmla="*/ f152 1 2954"/>
                <a:gd name="f245" fmla="*/ f153 1 1708"/>
                <a:gd name="f246" fmla="*/ f154 1 2954"/>
                <a:gd name="f247" fmla="*/ f155 1 1708"/>
                <a:gd name="f248" fmla="*/ f156 1 2954"/>
                <a:gd name="f249" fmla="*/ f157 1 1708"/>
                <a:gd name="f250" fmla="*/ f158 1 2954"/>
                <a:gd name="f251" fmla="*/ f159 1 1708"/>
                <a:gd name="f252" fmla="*/ f160 1 2954"/>
                <a:gd name="f253" fmla="*/ f161 1 1708"/>
                <a:gd name="f254" fmla="*/ f162 1 2954"/>
                <a:gd name="f255" fmla="*/ f163 1 1708"/>
                <a:gd name="f256" fmla="*/ f164 1 2954"/>
                <a:gd name="f257" fmla="*/ f165 1 1708"/>
                <a:gd name="f258" fmla="*/ f166 1 2954"/>
                <a:gd name="f259" fmla="*/ f167 1 1708"/>
                <a:gd name="f260" fmla="*/ f168 1 2954"/>
                <a:gd name="f261" fmla="*/ f169 1 2954"/>
                <a:gd name="f262" fmla="*/ f170 1 1708"/>
                <a:gd name="f263" fmla="*/ f171 1 2954"/>
                <a:gd name="f264" fmla="*/ f172 1 1708"/>
                <a:gd name="f265" fmla="*/ f173 1 2954"/>
                <a:gd name="f266" fmla="*/ f174 1 2954"/>
                <a:gd name="f267" fmla="*/ f175 1 1708"/>
                <a:gd name="f268" fmla="*/ f176 1 2954"/>
                <a:gd name="f269" fmla="*/ f177 1 1708"/>
                <a:gd name="f270" fmla="*/ f178 1 2954"/>
                <a:gd name="f271" fmla="*/ f179 1 1708"/>
                <a:gd name="f272" fmla="*/ f180 1 2954"/>
                <a:gd name="f273" fmla="*/ f181 1 1708"/>
                <a:gd name="f274" fmla="*/ f182 1 2954"/>
                <a:gd name="f275" fmla="*/ f183 1 1708"/>
                <a:gd name="f276" fmla="*/ f184 1 2954"/>
                <a:gd name="f277" fmla="*/ f185 1 1708"/>
                <a:gd name="f278" fmla="*/ f186 1 2954"/>
                <a:gd name="f279" fmla="*/ f187 1 1708"/>
                <a:gd name="f280" fmla="*/ f188 1 2954"/>
                <a:gd name="f281" fmla="*/ f189 1 1708"/>
                <a:gd name="f282" fmla="*/ f190 1 2954"/>
                <a:gd name="f283" fmla="*/ f191 1 1708"/>
                <a:gd name="f284" fmla="*/ f192 1 2954"/>
                <a:gd name="f285" fmla="*/ f193 1 1708"/>
                <a:gd name="f286" fmla="*/ f194 1 1708"/>
                <a:gd name="f287" fmla="*/ f195 1 2954"/>
                <a:gd name="f288" fmla="*/ f196 1 1708"/>
                <a:gd name="f289" fmla="*/ 0 1 f104"/>
                <a:gd name="f290" fmla="*/ f98 1 f104"/>
                <a:gd name="f291" fmla="*/ 0 1 f105"/>
                <a:gd name="f292" fmla="*/ f99 1 f105"/>
                <a:gd name="f293" fmla="*/ f198 1 f104"/>
                <a:gd name="f294" fmla="*/ f199 1 f105"/>
                <a:gd name="f295" fmla="*/ f200 1 f104"/>
                <a:gd name="f296" fmla="*/ f201 1 f105"/>
                <a:gd name="f297" fmla="*/ f202 1 f105"/>
                <a:gd name="f298" fmla="*/ f203 1 f104"/>
                <a:gd name="f299" fmla="*/ f204 1 f105"/>
                <a:gd name="f300" fmla="*/ f205 1 f104"/>
                <a:gd name="f301" fmla="*/ f206 1 f105"/>
                <a:gd name="f302" fmla="*/ f207 1 f104"/>
                <a:gd name="f303" fmla="*/ f208 1 f104"/>
                <a:gd name="f304" fmla="*/ f209 1 f105"/>
                <a:gd name="f305" fmla="*/ f210 1 f104"/>
                <a:gd name="f306" fmla="*/ f211 1 f105"/>
                <a:gd name="f307" fmla="*/ f212 1 f105"/>
                <a:gd name="f308" fmla="*/ f213 1 f104"/>
                <a:gd name="f309" fmla="*/ f214 1 f105"/>
                <a:gd name="f310" fmla="*/ f215 1 f105"/>
                <a:gd name="f311" fmla="*/ f216 1 f104"/>
                <a:gd name="f312" fmla="*/ f217 1 f105"/>
                <a:gd name="f313" fmla="*/ f218 1 f104"/>
                <a:gd name="f314" fmla="*/ f219 1 f104"/>
                <a:gd name="f315" fmla="*/ f220 1 f105"/>
                <a:gd name="f316" fmla="*/ f221 1 f104"/>
                <a:gd name="f317" fmla="*/ f222 1 f105"/>
                <a:gd name="f318" fmla="*/ f223 1 f104"/>
                <a:gd name="f319" fmla="*/ f224 1 f105"/>
                <a:gd name="f320" fmla="*/ f225 1 f104"/>
                <a:gd name="f321" fmla="*/ f226 1 f104"/>
                <a:gd name="f322" fmla="*/ f227 1 f105"/>
                <a:gd name="f323" fmla="*/ f228 1 f105"/>
                <a:gd name="f324" fmla="*/ f229 1 f104"/>
                <a:gd name="f325" fmla="*/ f230 1 f105"/>
                <a:gd name="f326" fmla="*/ f231 1 f104"/>
                <a:gd name="f327" fmla="*/ f232 1 f105"/>
                <a:gd name="f328" fmla="*/ f233 1 f104"/>
                <a:gd name="f329" fmla="*/ f234 1 f105"/>
                <a:gd name="f330" fmla="*/ f235 1 f104"/>
                <a:gd name="f331" fmla="*/ f236 1 f105"/>
                <a:gd name="f332" fmla="*/ f237 1 f104"/>
                <a:gd name="f333" fmla="*/ f238 1 f105"/>
                <a:gd name="f334" fmla="*/ f239 1 f104"/>
                <a:gd name="f335" fmla="*/ f240 1 f104"/>
                <a:gd name="f336" fmla="*/ f241 1 f105"/>
                <a:gd name="f337" fmla="*/ f242 1 f104"/>
                <a:gd name="f338" fmla="*/ f243 1 f105"/>
                <a:gd name="f339" fmla="*/ f244 1 f104"/>
                <a:gd name="f340" fmla="*/ f245 1 f105"/>
                <a:gd name="f341" fmla="*/ f246 1 f104"/>
                <a:gd name="f342" fmla="*/ f247 1 f105"/>
                <a:gd name="f343" fmla="*/ f248 1 f104"/>
                <a:gd name="f344" fmla="*/ f249 1 f105"/>
                <a:gd name="f345" fmla="*/ f250 1 f104"/>
                <a:gd name="f346" fmla="*/ f251 1 f105"/>
                <a:gd name="f347" fmla="*/ f252 1 f104"/>
                <a:gd name="f348" fmla="*/ f253 1 f105"/>
                <a:gd name="f349" fmla="*/ f254 1 f104"/>
                <a:gd name="f350" fmla="*/ f255 1 f105"/>
                <a:gd name="f351" fmla="*/ f256 1 f104"/>
                <a:gd name="f352" fmla="*/ f257 1 f105"/>
                <a:gd name="f353" fmla="*/ f258 1 f104"/>
                <a:gd name="f354" fmla="*/ f259 1 f105"/>
                <a:gd name="f355" fmla="*/ f260 1 f104"/>
                <a:gd name="f356" fmla="*/ f261 1 f104"/>
                <a:gd name="f357" fmla="*/ f262 1 f105"/>
                <a:gd name="f358" fmla="*/ f263 1 f104"/>
                <a:gd name="f359" fmla="*/ f264 1 f105"/>
                <a:gd name="f360" fmla="*/ f265 1 f104"/>
                <a:gd name="f361" fmla="*/ f266 1 f104"/>
                <a:gd name="f362" fmla="*/ f267 1 f105"/>
                <a:gd name="f363" fmla="*/ f268 1 f104"/>
                <a:gd name="f364" fmla="*/ f269 1 f105"/>
                <a:gd name="f365" fmla="*/ f270 1 f104"/>
                <a:gd name="f366" fmla="*/ f271 1 f105"/>
                <a:gd name="f367" fmla="*/ f272 1 f104"/>
                <a:gd name="f368" fmla="*/ f273 1 f105"/>
                <a:gd name="f369" fmla="*/ f274 1 f104"/>
                <a:gd name="f370" fmla="*/ f275 1 f105"/>
                <a:gd name="f371" fmla="*/ f276 1 f104"/>
                <a:gd name="f372" fmla="*/ f277 1 f105"/>
                <a:gd name="f373" fmla="*/ f278 1 f104"/>
                <a:gd name="f374" fmla="*/ f279 1 f105"/>
                <a:gd name="f375" fmla="*/ f280 1 f104"/>
                <a:gd name="f376" fmla="*/ f281 1 f105"/>
                <a:gd name="f377" fmla="*/ f282 1 f104"/>
                <a:gd name="f378" fmla="*/ f283 1 f105"/>
                <a:gd name="f379" fmla="*/ f284 1 f104"/>
                <a:gd name="f380" fmla="*/ f285 1 f105"/>
                <a:gd name="f381" fmla="*/ f286 1 f105"/>
                <a:gd name="f382" fmla="*/ f287 1 f104"/>
                <a:gd name="f383" fmla="*/ f288 1 f105"/>
                <a:gd name="f384" fmla="*/ f289 f95 1"/>
                <a:gd name="f385" fmla="*/ f290 f95 1"/>
                <a:gd name="f386" fmla="*/ f292 f96 1"/>
                <a:gd name="f387" fmla="*/ f291 f96 1"/>
                <a:gd name="f388" fmla="*/ f293 f95 1"/>
                <a:gd name="f389" fmla="*/ f294 f96 1"/>
                <a:gd name="f390" fmla="*/ f295 f95 1"/>
                <a:gd name="f391" fmla="*/ f296 f96 1"/>
                <a:gd name="f392" fmla="*/ f297 f96 1"/>
                <a:gd name="f393" fmla="*/ f298 f95 1"/>
                <a:gd name="f394" fmla="*/ f299 f96 1"/>
                <a:gd name="f395" fmla="*/ f300 f95 1"/>
                <a:gd name="f396" fmla="*/ f301 f96 1"/>
                <a:gd name="f397" fmla="*/ f302 f95 1"/>
                <a:gd name="f398" fmla="*/ f303 f95 1"/>
                <a:gd name="f399" fmla="*/ f304 f96 1"/>
                <a:gd name="f400" fmla="*/ f305 f95 1"/>
                <a:gd name="f401" fmla="*/ f306 f96 1"/>
                <a:gd name="f402" fmla="*/ f307 f96 1"/>
                <a:gd name="f403" fmla="*/ f308 f95 1"/>
                <a:gd name="f404" fmla="*/ f309 f96 1"/>
                <a:gd name="f405" fmla="*/ f310 f96 1"/>
                <a:gd name="f406" fmla="*/ f311 f95 1"/>
                <a:gd name="f407" fmla="*/ f312 f96 1"/>
                <a:gd name="f408" fmla="*/ f313 f95 1"/>
                <a:gd name="f409" fmla="*/ f314 f95 1"/>
                <a:gd name="f410" fmla="*/ f315 f96 1"/>
                <a:gd name="f411" fmla="*/ f316 f95 1"/>
                <a:gd name="f412" fmla="*/ f317 f96 1"/>
                <a:gd name="f413" fmla="*/ f318 f95 1"/>
                <a:gd name="f414" fmla="*/ f319 f96 1"/>
                <a:gd name="f415" fmla="*/ f320 f95 1"/>
                <a:gd name="f416" fmla="*/ f321 f95 1"/>
                <a:gd name="f417" fmla="*/ f322 f96 1"/>
                <a:gd name="f418" fmla="*/ f323 f96 1"/>
                <a:gd name="f419" fmla="*/ f324 f95 1"/>
                <a:gd name="f420" fmla="*/ f325 f96 1"/>
                <a:gd name="f421" fmla="*/ f326 f95 1"/>
                <a:gd name="f422" fmla="*/ f327 f96 1"/>
                <a:gd name="f423" fmla="*/ f328 f95 1"/>
                <a:gd name="f424" fmla="*/ f329 f96 1"/>
                <a:gd name="f425" fmla="*/ f330 f95 1"/>
                <a:gd name="f426" fmla="*/ f331 f96 1"/>
                <a:gd name="f427" fmla="*/ f332 f95 1"/>
                <a:gd name="f428" fmla="*/ f333 f96 1"/>
                <a:gd name="f429" fmla="*/ f334 f95 1"/>
                <a:gd name="f430" fmla="*/ f335 f95 1"/>
                <a:gd name="f431" fmla="*/ f336 f96 1"/>
                <a:gd name="f432" fmla="*/ f337 f95 1"/>
                <a:gd name="f433" fmla="*/ f338 f96 1"/>
                <a:gd name="f434" fmla="*/ f339 f95 1"/>
                <a:gd name="f435" fmla="*/ f340 f96 1"/>
                <a:gd name="f436" fmla="*/ f341 f95 1"/>
                <a:gd name="f437" fmla="*/ f342 f96 1"/>
                <a:gd name="f438" fmla="*/ f343 f95 1"/>
                <a:gd name="f439" fmla="*/ f344 f96 1"/>
                <a:gd name="f440" fmla="*/ f345 f95 1"/>
                <a:gd name="f441" fmla="*/ f346 f96 1"/>
                <a:gd name="f442" fmla="*/ f347 f95 1"/>
                <a:gd name="f443" fmla="*/ f348 f96 1"/>
                <a:gd name="f444" fmla="*/ f349 f95 1"/>
                <a:gd name="f445" fmla="*/ f350 f96 1"/>
                <a:gd name="f446" fmla="*/ f351 f95 1"/>
                <a:gd name="f447" fmla="*/ f352 f96 1"/>
                <a:gd name="f448" fmla="*/ f353 f95 1"/>
                <a:gd name="f449" fmla="*/ f354 f96 1"/>
                <a:gd name="f450" fmla="*/ f355 f95 1"/>
                <a:gd name="f451" fmla="*/ f356 f95 1"/>
                <a:gd name="f452" fmla="*/ f357 f96 1"/>
                <a:gd name="f453" fmla="*/ f358 f95 1"/>
                <a:gd name="f454" fmla="*/ f359 f96 1"/>
                <a:gd name="f455" fmla="*/ f360 f95 1"/>
                <a:gd name="f456" fmla="*/ f361 f95 1"/>
                <a:gd name="f457" fmla="*/ f362 f96 1"/>
                <a:gd name="f458" fmla="*/ f363 f95 1"/>
                <a:gd name="f459" fmla="*/ f364 f96 1"/>
                <a:gd name="f460" fmla="*/ f365 f95 1"/>
                <a:gd name="f461" fmla="*/ f366 f96 1"/>
                <a:gd name="f462" fmla="*/ f367 f95 1"/>
                <a:gd name="f463" fmla="*/ f368 f96 1"/>
                <a:gd name="f464" fmla="*/ f369 f95 1"/>
                <a:gd name="f465" fmla="*/ f370 f96 1"/>
                <a:gd name="f466" fmla="*/ f371 f95 1"/>
                <a:gd name="f467" fmla="*/ f372 f96 1"/>
                <a:gd name="f468" fmla="*/ f373 f95 1"/>
                <a:gd name="f469" fmla="*/ f374 f96 1"/>
                <a:gd name="f470" fmla="*/ f375 f95 1"/>
                <a:gd name="f471" fmla="*/ f376 f96 1"/>
                <a:gd name="f472" fmla="*/ f377 f95 1"/>
                <a:gd name="f473" fmla="*/ f378 f96 1"/>
                <a:gd name="f474" fmla="*/ f379 f95 1"/>
                <a:gd name="f475" fmla="*/ f380 f96 1"/>
                <a:gd name="f476" fmla="*/ f381 f96 1"/>
                <a:gd name="f477" fmla="*/ f382 f95 1"/>
                <a:gd name="f478" fmla="*/ f383 f9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97">
                  <a:pos x="f388" y="f389"/>
                </a:cxn>
                <a:cxn ang="f197">
                  <a:pos x="f390" y="f391"/>
                </a:cxn>
                <a:cxn ang="f197">
                  <a:pos x="f390" y="f392"/>
                </a:cxn>
                <a:cxn ang="f197">
                  <a:pos x="f393" y="f394"/>
                </a:cxn>
                <a:cxn ang="f197">
                  <a:pos x="f395" y="f396"/>
                </a:cxn>
                <a:cxn ang="f197">
                  <a:pos x="f397" y="f396"/>
                </a:cxn>
                <a:cxn ang="f197">
                  <a:pos x="f398" y="f399"/>
                </a:cxn>
                <a:cxn ang="f197">
                  <a:pos x="f400" y="f401"/>
                </a:cxn>
                <a:cxn ang="f197">
                  <a:pos x="f400" y="f402"/>
                </a:cxn>
                <a:cxn ang="f197">
                  <a:pos x="f403" y="f404"/>
                </a:cxn>
                <a:cxn ang="f197">
                  <a:pos x="f400" y="f405"/>
                </a:cxn>
                <a:cxn ang="f197">
                  <a:pos x="f406" y="f407"/>
                </a:cxn>
                <a:cxn ang="f197">
                  <a:pos x="f408" y="f401"/>
                </a:cxn>
                <a:cxn ang="f197">
                  <a:pos x="f409" y="f410"/>
                </a:cxn>
                <a:cxn ang="f197">
                  <a:pos x="f411" y="f412"/>
                </a:cxn>
                <a:cxn ang="f197">
                  <a:pos x="f413" y="f414"/>
                </a:cxn>
                <a:cxn ang="f197">
                  <a:pos x="f415" y="f414"/>
                </a:cxn>
                <a:cxn ang="f197">
                  <a:pos x="f416" y="f417"/>
                </a:cxn>
                <a:cxn ang="f197">
                  <a:pos x="f415" y="f418"/>
                </a:cxn>
                <a:cxn ang="f197">
                  <a:pos x="f419" y="f420"/>
                </a:cxn>
                <a:cxn ang="f197">
                  <a:pos x="f421" y="f422"/>
                </a:cxn>
                <a:cxn ang="f197">
                  <a:pos x="f423" y="f424"/>
                </a:cxn>
                <a:cxn ang="f197">
                  <a:pos x="f425" y="f426"/>
                </a:cxn>
                <a:cxn ang="f197">
                  <a:pos x="f427" y="f428"/>
                </a:cxn>
                <a:cxn ang="f197">
                  <a:pos x="f429" y="f426"/>
                </a:cxn>
                <a:cxn ang="f197">
                  <a:pos x="f430" y="f431"/>
                </a:cxn>
                <a:cxn ang="f197">
                  <a:pos x="f432" y="f433"/>
                </a:cxn>
                <a:cxn ang="f197">
                  <a:pos x="f434" y="f435"/>
                </a:cxn>
                <a:cxn ang="f197">
                  <a:pos x="f436" y="f437"/>
                </a:cxn>
                <a:cxn ang="f197">
                  <a:pos x="f438" y="f439"/>
                </a:cxn>
                <a:cxn ang="f197">
                  <a:pos x="f440" y="f441"/>
                </a:cxn>
                <a:cxn ang="f197">
                  <a:pos x="f442" y="f443"/>
                </a:cxn>
                <a:cxn ang="f197">
                  <a:pos x="f444" y="f445"/>
                </a:cxn>
                <a:cxn ang="f197">
                  <a:pos x="f446" y="f447"/>
                </a:cxn>
                <a:cxn ang="f197">
                  <a:pos x="f448" y="f449"/>
                </a:cxn>
                <a:cxn ang="f197">
                  <a:pos x="f450" y="f445"/>
                </a:cxn>
                <a:cxn ang="f197">
                  <a:pos x="f451" y="f452"/>
                </a:cxn>
                <a:cxn ang="f197">
                  <a:pos x="f453" y="f454"/>
                </a:cxn>
                <a:cxn ang="f197">
                  <a:pos x="f455" y="f454"/>
                </a:cxn>
                <a:cxn ang="f197">
                  <a:pos x="f456" y="f457"/>
                </a:cxn>
                <a:cxn ang="f197">
                  <a:pos x="f458" y="f459"/>
                </a:cxn>
                <a:cxn ang="f197">
                  <a:pos x="f460" y="f461"/>
                </a:cxn>
                <a:cxn ang="f197">
                  <a:pos x="f462" y="f463"/>
                </a:cxn>
                <a:cxn ang="f197">
                  <a:pos x="f464" y="f465"/>
                </a:cxn>
                <a:cxn ang="f197">
                  <a:pos x="f466" y="f467"/>
                </a:cxn>
                <a:cxn ang="f197">
                  <a:pos x="f468" y="f469"/>
                </a:cxn>
                <a:cxn ang="f197">
                  <a:pos x="f470" y="f471"/>
                </a:cxn>
                <a:cxn ang="f197">
                  <a:pos x="f472" y="f473"/>
                </a:cxn>
                <a:cxn ang="f197">
                  <a:pos x="f468" y="f437"/>
                </a:cxn>
                <a:cxn ang="f197">
                  <a:pos x="f474" y="f475"/>
                </a:cxn>
                <a:cxn ang="f197">
                  <a:pos x="f470" y="f476"/>
                </a:cxn>
                <a:cxn ang="f197">
                  <a:pos x="f477" y="f478"/>
                </a:cxn>
              </a:cxnLst>
              <a:rect l="f384" t="f387" r="f385" b="f386"/>
              <a:pathLst>
                <a:path w="2954" h="1708">
                  <a:moveTo>
                    <a:pt x="f6" y="f8"/>
                  </a:moveTo>
                  <a:lnTo>
                    <a:pt x="f9" y="f7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4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18" y="f20"/>
                  </a:lnTo>
                  <a:lnTo>
                    <a:pt x="f21" y="f22"/>
                  </a:lnTo>
                  <a:lnTo>
                    <a:pt x="f18" y="f23"/>
                  </a:lnTo>
                  <a:lnTo>
                    <a:pt x="f24" y="f25"/>
                  </a:lnTo>
                  <a:lnTo>
                    <a:pt x="f26" y="f19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2"/>
                  </a:lnTo>
                  <a:lnTo>
                    <a:pt x="f34" y="f35"/>
                  </a:lnTo>
                  <a:lnTo>
                    <a:pt x="f33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4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28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67" y="f62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1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79" y="f5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84" y="f55"/>
                  </a:lnTo>
                  <a:lnTo>
                    <a:pt x="f5" y="f90"/>
                  </a:lnTo>
                  <a:lnTo>
                    <a:pt x="f86" y="f91"/>
                  </a:lnTo>
                  <a:lnTo>
                    <a:pt x="f92" y="f93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8" name="Freeform 78">
              <a:extLst>
                <a:ext uri="{FF2B5EF4-FFF2-40B4-BE49-F238E27FC236}">
                  <a16:creationId xmlns:a16="http://schemas.microsoft.com/office/drawing/2014/main" id="{18047061-CFF0-4F65-BDEA-0721F31613FB}"/>
                </a:ext>
              </a:extLst>
            </p:cNvPr>
            <p:cNvSpPr/>
            <p:nvPr/>
          </p:nvSpPr>
          <p:spPr>
            <a:xfrm>
              <a:off x="9862352" y="3880000"/>
              <a:ext cx="123178" cy="28619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5"/>
                <a:gd name="f7" fmla="val 1336"/>
                <a:gd name="f8" fmla="val 558"/>
                <a:gd name="f9" fmla="val 113"/>
                <a:gd name="f10" fmla="val 545"/>
                <a:gd name="f11" fmla="val 182"/>
                <a:gd name="f12" fmla="val 242"/>
                <a:gd name="f13" fmla="val 476"/>
                <a:gd name="f14" fmla="val 381"/>
                <a:gd name="f15" fmla="val 424"/>
                <a:gd name="f16" fmla="val 389"/>
                <a:gd name="f17" fmla="val 428"/>
                <a:gd name="f18" fmla="val 666"/>
                <a:gd name="f19" fmla="val 411"/>
                <a:gd name="f20" fmla="val 718"/>
                <a:gd name="f21" fmla="val 307"/>
                <a:gd name="f22" fmla="val 683"/>
                <a:gd name="f23" fmla="val 155"/>
                <a:gd name="f24" fmla="val 761"/>
                <a:gd name="f25" fmla="val 130"/>
                <a:gd name="f26" fmla="val 813"/>
                <a:gd name="f27" fmla="val 190"/>
                <a:gd name="f28" fmla="val 969"/>
                <a:gd name="f29" fmla="val 82"/>
                <a:gd name="f30" fmla="val 1012"/>
                <a:gd name="f31" fmla="val 117"/>
                <a:gd name="f32" fmla="val 1059"/>
                <a:gd name="f33" fmla="val 99"/>
                <a:gd name="f34" fmla="val 1116"/>
                <a:gd name="f35" fmla="val 147"/>
                <a:gd name="f36" fmla="val 1137"/>
                <a:gd name="f37" fmla="+- 0 0 -90"/>
                <a:gd name="f38" fmla="*/ f3 1 575"/>
                <a:gd name="f39" fmla="*/ f4 1 1336"/>
                <a:gd name="f40" fmla="val f5"/>
                <a:gd name="f41" fmla="val f6"/>
                <a:gd name="f42" fmla="val f7"/>
                <a:gd name="f43" fmla="*/ f37 f0 1"/>
                <a:gd name="f44" fmla="+- f42 0 f40"/>
                <a:gd name="f45" fmla="+- f41 0 f40"/>
                <a:gd name="f46" fmla="*/ f43 1 f2"/>
                <a:gd name="f47" fmla="*/ f45 1 575"/>
                <a:gd name="f48" fmla="*/ f44 1 1336"/>
                <a:gd name="f49" fmla="*/ 558 f45 1"/>
                <a:gd name="f50" fmla="*/ 0 f44 1"/>
                <a:gd name="f51" fmla="*/ 575 f45 1"/>
                <a:gd name="f52" fmla="*/ 113 f44 1"/>
                <a:gd name="f53" fmla="*/ 545 f45 1"/>
                <a:gd name="f54" fmla="*/ 182 f44 1"/>
                <a:gd name="f55" fmla="*/ 242 f44 1"/>
                <a:gd name="f56" fmla="*/ 476 f45 1"/>
                <a:gd name="f57" fmla="*/ 381 f44 1"/>
                <a:gd name="f58" fmla="*/ 424 f45 1"/>
                <a:gd name="f59" fmla="*/ 389 f44 1"/>
                <a:gd name="f60" fmla="*/ 428 f45 1"/>
                <a:gd name="f61" fmla="*/ 666 f44 1"/>
                <a:gd name="f62" fmla="*/ 411 f45 1"/>
                <a:gd name="f63" fmla="*/ 718 f44 1"/>
                <a:gd name="f64" fmla="*/ 307 f45 1"/>
                <a:gd name="f65" fmla="*/ 683 f44 1"/>
                <a:gd name="f66" fmla="*/ 155 f45 1"/>
                <a:gd name="f67" fmla="*/ 761 f44 1"/>
                <a:gd name="f68" fmla="*/ 130 f45 1"/>
                <a:gd name="f69" fmla="*/ 813 f44 1"/>
                <a:gd name="f70" fmla="*/ 190 f45 1"/>
                <a:gd name="f71" fmla="*/ 969 f44 1"/>
                <a:gd name="f72" fmla="*/ 82 f45 1"/>
                <a:gd name="f73" fmla="*/ 1012 f44 1"/>
                <a:gd name="f74" fmla="*/ 117 f45 1"/>
                <a:gd name="f75" fmla="*/ 1059 f44 1"/>
                <a:gd name="f76" fmla="*/ 99 f45 1"/>
                <a:gd name="f77" fmla="*/ 1116 f44 1"/>
                <a:gd name="f78" fmla="*/ 147 f45 1"/>
                <a:gd name="f79" fmla="*/ 1137 f44 1"/>
                <a:gd name="f80" fmla="*/ 0 f45 1"/>
                <a:gd name="f81" fmla="*/ 1336 f44 1"/>
                <a:gd name="f82" fmla="+- f46 0 f1"/>
                <a:gd name="f83" fmla="*/ f49 1 575"/>
                <a:gd name="f84" fmla="*/ f50 1 1336"/>
                <a:gd name="f85" fmla="*/ f51 1 575"/>
                <a:gd name="f86" fmla="*/ f52 1 1336"/>
                <a:gd name="f87" fmla="*/ f53 1 575"/>
                <a:gd name="f88" fmla="*/ f54 1 1336"/>
                <a:gd name="f89" fmla="*/ f55 1 1336"/>
                <a:gd name="f90" fmla="*/ f56 1 575"/>
                <a:gd name="f91" fmla="*/ f57 1 1336"/>
                <a:gd name="f92" fmla="*/ f58 1 575"/>
                <a:gd name="f93" fmla="*/ f59 1 1336"/>
                <a:gd name="f94" fmla="*/ f60 1 575"/>
                <a:gd name="f95" fmla="*/ f61 1 1336"/>
                <a:gd name="f96" fmla="*/ f62 1 575"/>
                <a:gd name="f97" fmla="*/ f63 1 1336"/>
                <a:gd name="f98" fmla="*/ f64 1 575"/>
                <a:gd name="f99" fmla="*/ f65 1 1336"/>
                <a:gd name="f100" fmla="*/ f66 1 575"/>
                <a:gd name="f101" fmla="*/ f67 1 1336"/>
                <a:gd name="f102" fmla="*/ f68 1 575"/>
                <a:gd name="f103" fmla="*/ f69 1 1336"/>
                <a:gd name="f104" fmla="*/ f70 1 575"/>
                <a:gd name="f105" fmla="*/ f71 1 1336"/>
                <a:gd name="f106" fmla="*/ f72 1 575"/>
                <a:gd name="f107" fmla="*/ f73 1 1336"/>
                <a:gd name="f108" fmla="*/ f74 1 575"/>
                <a:gd name="f109" fmla="*/ f75 1 1336"/>
                <a:gd name="f110" fmla="*/ f76 1 575"/>
                <a:gd name="f111" fmla="*/ f77 1 1336"/>
                <a:gd name="f112" fmla="*/ f78 1 575"/>
                <a:gd name="f113" fmla="*/ f79 1 1336"/>
                <a:gd name="f114" fmla="*/ f80 1 575"/>
                <a:gd name="f115" fmla="*/ f81 1 1336"/>
                <a:gd name="f116" fmla="*/ 0 1 f47"/>
                <a:gd name="f117" fmla="*/ f41 1 f47"/>
                <a:gd name="f118" fmla="*/ 0 1 f48"/>
                <a:gd name="f119" fmla="*/ f42 1 f48"/>
                <a:gd name="f120" fmla="*/ f83 1 f47"/>
                <a:gd name="f121" fmla="*/ f84 1 f48"/>
                <a:gd name="f122" fmla="*/ f85 1 f47"/>
                <a:gd name="f123" fmla="*/ f86 1 f48"/>
                <a:gd name="f124" fmla="*/ f87 1 f47"/>
                <a:gd name="f125" fmla="*/ f88 1 f48"/>
                <a:gd name="f126" fmla="*/ f89 1 f48"/>
                <a:gd name="f127" fmla="*/ f90 1 f47"/>
                <a:gd name="f128" fmla="*/ f91 1 f48"/>
                <a:gd name="f129" fmla="*/ f92 1 f47"/>
                <a:gd name="f130" fmla="*/ f93 1 f48"/>
                <a:gd name="f131" fmla="*/ f94 1 f47"/>
                <a:gd name="f132" fmla="*/ f95 1 f48"/>
                <a:gd name="f133" fmla="*/ f96 1 f47"/>
                <a:gd name="f134" fmla="*/ f97 1 f48"/>
                <a:gd name="f135" fmla="*/ f98 1 f47"/>
                <a:gd name="f136" fmla="*/ f99 1 f48"/>
                <a:gd name="f137" fmla="*/ f100 1 f47"/>
                <a:gd name="f138" fmla="*/ f101 1 f48"/>
                <a:gd name="f139" fmla="*/ f102 1 f47"/>
                <a:gd name="f140" fmla="*/ f103 1 f48"/>
                <a:gd name="f141" fmla="*/ f104 1 f47"/>
                <a:gd name="f142" fmla="*/ f105 1 f48"/>
                <a:gd name="f143" fmla="*/ f106 1 f47"/>
                <a:gd name="f144" fmla="*/ f107 1 f48"/>
                <a:gd name="f145" fmla="*/ f108 1 f47"/>
                <a:gd name="f146" fmla="*/ f109 1 f48"/>
                <a:gd name="f147" fmla="*/ f110 1 f47"/>
                <a:gd name="f148" fmla="*/ f111 1 f48"/>
                <a:gd name="f149" fmla="*/ f112 1 f47"/>
                <a:gd name="f150" fmla="*/ f113 1 f48"/>
                <a:gd name="f151" fmla="*/ f114 1 f47"/>
                <a:gd name="f152" fmla="*/ f115 1 f48"/>
                <a:gd name="f153" fmla="*/ f116 f38 1"/>
                <a:gd name="f154" fmla="*/ f117 f38 1"/>
                <a:gd name="f155" fmla="*/ f119 f39 1"/>
                <a:gd name="f156" fmla="*/ f118 f39 1"/>
                <a:gd name="f157" fmla="*/ f120 f38 1"/>
                <a:gd name="f158" fmla="*/ f121 f39 1"/>
                <a:gd name="f159" fmla="*/ f122 f38 1"/>
                <a:gd name="f160" fmla="*/ f123 f39 1"/>
                <a:gd name="f161" fmla="*/ f124 f38 1"/>
                <a:gd name="f162" fmla="*/ f125 f39 1"/>
                <a:gd name="f163" fmla="*/ f126 f39 1"/>
                <a:gd name="f164" fmla="*/ f127 f38 1"/>
                <a:gd name="f165" fmla="*/ f128 f39 1"/>
                <a:gd name="f166" fmla="*/ f129 f38 1"/>
                <a:gd name="f167" fmla="*/ f130 f39 1"/>
                <a:gd name="f168" fmla="*/ f131 f38 1"/>
                <a:gd name="f169" fmla="*/ f132 f39 1"/>
                <a:gd name="f170" fmla="*/ f133 f38 1"/>
                <a:gd name="f171" fmla="*/ f134 f39 1"/>
                <a:gd name="f172" fmla="*/ f135 f38 1"/>
                <a:gd name="f173" fmla="*/ f136 f39 1"/>
                <a:gd name="f174" fmla="*/ f137 f38 1"/>
                <a:gd name="f175" fmla="*/ f138 f39 1"/>
                <a:gd name="f176" fmla="*/ f139 f38 1"/>
                <a:gd name="f177" fmla="*/ f140 f39 1"/>
                <a:gd name="f178" fmla="*/ f141 f38 1"/>
                <a:gd name="f179" fmla="*/ f142 f39 1"/>
                <a:gd name="f180" fmla="*/ f143 f38 1"/>
                <a:gd name="f181" fmla="*/ f144 f39 1"/>
                <a:gd name="f182" fmla="*/ f145 f38 1"/>
                <a:gd name="f183" fmla="*/ f146 f39 1"/>
                <a:gd name="f184" fmla="*/ f147 f38 1"/>
                <a:gd name="f185" fmla="*/ f148 f39 1"/>
                <a:gd name="f186" fmla="*/ f149 f38 1"/>
                <a:gd name="f187" fmla="*/ f150 f39 1"/>
                <a:gd name="f188" fmla="*/ f151 f38 1"/>
                <a:gd name="f189" fmla="*/ f152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2">
                  <a:pos x="f157" y="f158"/>
                </a:cxn>
                <a:cxn ang="f82">
                  <a:pos x="f157" y="f158"/>
                </a:cxn>
                <a:cxn ang="f82">
                  <a:pos x="f159" y="f160"/>
                </a:cxn>
                <a:cxn ang="f82">
                  <a:pos x="f161" y="f162"/>
                </a:cxn>
                <a:cxn ang="f82">
                  <a:pos x="f159" y="f163"/>
                </a:cxn>
                <a:cxn ang="f82">
                  <a:pos x="f164" y="f165"/>
                </a:cxn>
                <a:cxn ang="f82">
                  <a:pos x="f166" y="f167"/>
                </a:cxn>
                <a:cxn ang="f82">
                  <a:pos x="f168" y="f169"/>
                </a:cxn>
                <a:cxn ang="f82">
                  <a:pos x="f170" y="f171"/>
                </a:cxn>
                <a:cxn ang="f82">
                  <a:pos x="f172" y="f173"/>
                </a:cxn>
                <a:cxn ang="f82">
                  <a:pos x="f174" y="f175"/>
                </a:cxn>
                <a:cxn ang="f82">
                  <a:pos x="f176" y="f177"/>
                </a:cxn>
                <a:cxn ang="f82">
                  <a:pos x="f178" y="f179"/>
                </a:cxn>
                <a:cxn ang="f82">
                  <a:pos x="f180" y="f181"/>
                </a:cxn>
                <a:cxn ang="f82">
                  <a:pos x="f182" y="f183"/>
                </a:cxn>
                <a:cxn ang="f82">
                  <a:pos x="f184" y="f185"/>
                </a:cxn>
                <a:cxn ang="f82">
                  <a:pos x="f186" y="f187"/>
                </a:cxn>
                <a:cxn ang="f82">
                  <a:pos x="f188" y="f189"/>
                </a:cxn>
              </a:cxnLst>
              <a:rect l="f153" t="f156" r="f154" b="f155"/>
              <a:pathLst>
                <a:path w="575" h="1336">
                  <a:moveTo>
                    <a:pt x="f8" y="f5"/>
                  </a:moveTo>
                  <a:lnTo>
                    <a:pt x="f8" y="f5"/>
                  </a:lnTo>
                  <a:lnTo>
                    <a:pt x="f6" y="f9"/>
                  </a:lnTo>
                  <a:lnTo>
                    <a:pt x="f10" y="f11"/>
                  </a:lnTo>
                  <a:lnTo>
                    <a:pt x="f6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5" y="f7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9" name="Freeform 77">
              <a:extLst>
                <a:ext uri="{FF2B5EF4-FFF2-40B4-BE49-F238E27FC236}">
                  <a16:creationId xmlns:a16="http://schemas.microsoft.com/office/drawing/2014/main" id="{CA4D290A-B30D-4366-AB0E-E4675094AA00}"/>
                </a:ext>
              </a:extLst>
            </p:cNvPr>
            <p:cNvSpPr/>
            <p:nvPr/>
          </p:nvSpPr>
          <p:spPr>
            <a:xfrm>
              <a:off x="9675979" y="3814227"/>
              <a:ext cx="291986" cy="6126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63"/>
                <a:gd name="f7" fmla="val 286"/>
                <a:gd name="f8" fmla="val 1051"/>
                <a:gd name="f9" fmla="val 203"/>
                <a:gd name="f10" fmla="val 948"/>
                <a:gd name="f11" fmla="val 238"/>
                <a:gd name="f12" fmla="val 904"/>
                <a:gd name="f13" fmla="val 852"/>
                <a:gd name="f14" fmla="val 247"/>
                <a:gd name="f15" fmla="val 606"/>
                <a:gd name="f16" fmla="val 255"/>
                <a:gd name="f17" fmla="val 541"/>
                <a:gd name="f18" fmla="val 208"/>
                <a:gd name="f19" fmla="val 377"/>
                <a:gd name="f20" fmla="val 242"/>
                <a:gd name="f21" fmla="val 359"/>
                <a:gd name="f22" fmla="val 182"/>
                <a:gd name="f23" fmla="val 316"/>
                <a:gd name="f24" fmla="val 212"/>
                <a:gd name="f25" fmla="val 264"/>
                <a:gd name="f26" fmla="val 126"/>
                <a:gd name="f27" fmla="val 177"/>
                <a:gd name="f28" fmla="val 83"/>
                <a:gd name="f29" fmla="val 108"/>
                <a:gd name="f30" fmla="val 31"/>
                <a:gd name="f31" fmla="val 169"/>
                <a:gd name="f32" fmla="val 48"/>
                <a:gd name="f33" fmla="+- 0 0 -90"/>
                <a:gd name="f34" fmla="*/ f3 1 1363"/>
                <a:gd name="f35" fmla="*/ f4 1 286"/>
                <a:gd name="f36" fmla="val f5"/>
                <a:gd name="f37" fmla="val f6"/>
                <a:gd name="f38" fmla="val f7"/>
                <a:gd name="f39" fmla="*/ f33 f0 1"/>
                <a:gd name="f40" fmla="+- f38 0 f36"/>
                <a:gd name="f41" fmla="+- f37 0 f36"/>
                <a:gd name="f42" fmla="*/ f39 1 f2"/>
                <a:gd name="f43" fmla="*/ f41 1 1363"/>
                <a:gd name="f44" fmla="*/ f40 1 286"/>
                <a:gd name="f45" fmla="*/ 1363 f41 1"/>
                <a:gd name="f46" fmla="*/ 286 f40 1"/>
                <a:gd name="f47" fmla="*/ 1051 f41 1"/>
                <a:gd name="f48" fmla="*/ 203 f40 1"/>
                <a:gd name="f49" fmla="*/ 948 f41 1"/>
                <a:gd name="f50" fmla="*/ 238 f40 1"/>
                <a:gd name="f51" fmla="*/ 904 f41 1"/>
                <a:gd name="f52" fmla="*/ 852 f41 1"/>
                <a:gd name="f53" fmla="*/ 247 f40 1"/>
                <a:gd name="f54" fmla="*/ 606 f41 1"/>
                <a:gd name="f55" fmla="*/ 255 f40 1"/>
                <a:gd name="f56" fmla="*/ 541 f41 1"/>
                <a:gd name="f57" fmla="*/ 208 f40 1"/>
                <a:gd name="f58" fmla="*/ 377 f41 1"/>
                <a:gd name="f59" fmla="*/ 242 f40 1"/>
                <a:gd name="f60" fmla="*/ 359 f41 1"/>
                <a:gd name="f61" fmla="*/ 182 f40 1"/>
                <a:gd name="f62" fmla="*/ 316 f41 1"/>
                <a:gd name="f63" fmla="*/ 212 f40 1"/>
                <a:gd name="f64" fmla="*/ 264 f41 1"/>
                <a:gd name="f65" fmla="*/ 126 f40 1"/>
                <a:gd name="f66" fmla="*/ 247 f41 1"/>
                <a:gd name="f67" fmla="*/ 177 f40 1"/>
                <a:gd name="f68" fmla="*/ 83 f41 1"/>
                <a:gd name="f69" fmla="*/ 108 f40 1"/>
                <a:gd name="f70" fmla="*/ 31 f41 1"/>
                <a:gd name="f71" fmla="*/ 169 f40 1"/>
                <a:gd name="f72" fmla="*/ 0 f41 1"/>
                <a:gd name="f73" fmla="*/ 48 f41 1"/>
                <a:gd name="f74" fmla="*/ 0 f40 1"/>
                <a:gd name="f75" fmla="+- f42 0 f1"/>
                <a:gd name="f76" fmla="*/ f45 1 1363"/>
                <a:gd name="f77" fmla="*/ f46 1 286"/>
                <a:gd name="f78" fmla="*/ f47 1 1363"/>
                <a:gd name="f79" fmla="*/ f48 1 286"/>
                <a:gd name="f80" fmla="*/ f49 1 1363"/>
                <a:gd name="f81" fmla="*/ f50 1 286"/>
                <a:gd name="f82" fmla="*/ f51 1 1363"/>
                <a:gd name="f83" fmla="*/ f52 1 1363"/>
                <a:gd name="f84" fmla="*/ f53 1 286"/>
                <a:gd name="f85" fmla="*/ f54 1 1363"/>
                <a:gd name="f86" fmla="*/ f55 1 286"/>
                <a:gd name="f87" fmla="*/ f56 1 1363"/>
                <a:gd name="f88" fmla="*/ f57 1 286"/>
                <a:gd name="f89" fmla="*/ f58 1 1363"/>
                <a:gd name="f90" fmla="*/ f59 1 286"/>
                <a:gd name="f91" fmla="*/ f60 1 1363"/>
                <a:gd name="f92" fmla="*/ f61 1 286"/>
                <a:gd name="f93" fmla="*/ f62 1 1363"/>
                <a:gd name="f94" fmla="*/ f63 1 286"/>
                <a:gd name="f95" fmla="*/ f64 1 1363"/>
                <a:gd name="f96" fmla="*/ f65 1 286"/>
                <a:gd name="f97" fmla="*/ f66 1 1363"/>
                <a:gd name="f98" fmla="*/ f67 1 286"/>
                <a:gd name="f99" fmla="*/ f68 1 1363"/>
                <a:gd name="f100" fmla="*/ f69 1 286"/>
                <a:gd name="f101" fmla="*/ f70 1 1363"/>
                <a:gd name="f102" fmla="*/ f71 1 286"/>
                <a:gd name="f103" fmla="*/ f72 1 1363"/>
                <a:gd name="f104" fmla="*/ f73 1 1363"/>
                <a:gd name="f105" fmla="*/ f74 1 286"/>
                <a:gd name="f106" fmla="*/ 0 1 f43"/>
                <a:gd name="f107" fmla="*/ f37 1 f43"/>
                <a:gd name="f108" fmla="*/ 0 1 f44"/>
                <a:gd name="f109" fmla="*/ f38 1 f44"/>
                <a:gd name="f110" fmla="*/ f76 1 f43"/>
                <a:gd name="f111" fmla="*/ f77 1 f44"/>
                <a:gd name="f112" fmla="*/ f78 1 f43"/>
                <a:gd name="f113" fmla="*/ f79 1 f44"/>
                <a:gd name="f114" fmla="*/ f80 1 f43"/>
                <a:gd name="f115" fmla="*/ f81 1 f44"/>
                <a:gd name="f116" fmla="*/ f82 1 f43"/>
                <a:gd name="f117" fmla="*/ f83 1 f43"/>
                <a:gd name="f118" fmla="*/ f84 1 f44"/>
                <a:gd name="f119" fmla="*/ f85 1 f43"/>
                <a:gd name="f120" fmla="*/ f86 1 f44"/>
                <a:gd name="f121" fmla="*/ f87 1 f43"/>
                <a:gd name="f122" fmla="*/ f88 1 f44"/>
                <a:gd name="f123" fmla="*/ f89 1 f43"/>
                <a:gd name="f124" fmla="*/ f90 1 f44"/>
                <a:gd name="f125" fmla="*/ f91 1 f43"/>
                <a:gd name="f126" fmla="*/ f92 1 f44"/>
                <a:gd name="f127" fmla="*/ f93 1 f43"/>
                <a:gd name="f128" fmla="*/ f94 1 f44"/>
                <a:gd name="f129" fmla="*/ f95 1 f43"/>
                <a:gd name="f130" fmla="*/ f96 1 f44"/>
                <a:gd name="f131" fmla="*/ f97 1 f43"/>
                <a:gd name="f132" fmla="*/ f98 1 f44"/>
                <a:gd name="f133" fmla="*/ f99 1 f43"/>
                <a:gd name="f134" fmla="*/ f100 1 f44"/>
                <a:gd name="f135" fmla="*/ f101 1 f43"/>
                <a:gd name="f136" fmla="*/ f102 1 f44"/>
                <a:gd name="f137" fmla="*/ f103 1 f43"/>
                <a:gd name="f138" fmla="*/ f104 1 f43"/>
                <a:gd name="f139" fmla="*/ f105 1 f44"/>
                <a:gd name="f140" fmla="*/ f106 f34 1"/>
                <a:gd name="f141" fmla="*/ f107 f34 1"/>
                <a:gd name="f142" fmla="*/ f109 f35 1"/>
                <a:gd name="f143" fmla="*/ f108 f35 1"/>
                <a:gd name="f144" fmla="*/ f110 f34 1"/>
                <a:gd name="f145" fmla="*/ f111 f35 1"/>
                <a:gd name="f146" fmla="*/ f112 f34 1"/>
                <a:gd name="f147" fmla="*/ f113 f35 1"/>
                <a:gd name="f148" fmla="*/ f114 f34 1"/>
                <a:gd name="f149" fmla="*/ f115 f35 1"/>
                <a:gd name="f150" fmla="*/ f116 f34 1"/>
                <a:gd name="f151" fmla="*/ f117 f34 1"/>
                <a:gd name="f152" fmla="*/ f118 f35 1"/>
                <a:gd name="f153" fmla="*/ f119 f34 1"/>
                <a:gd name="f154" fmla="*/ f120 f35 1"/>
                <a:gd name="f155" fmla="*/ f121 f34 1"/>
                <a:gd name="f156" fmla="*/ f122 f35 1"/>
                <a:gd name="f157" fmla="*/ f123 f34 1"/>
                <a:gd name="f158" fmla="*/ f124 f35 1"/>
                <a:gd name="f159" fmla="*/ f125 f34 1"/>
                <a:gd name="f160" fmla="*/ f126 f35 1"/>
                <a:gd name="f161" fmla="*/ f127 f34 1"/>
                <a:gd name="f162" fmla="*/ f128 f35 1"/>
                <a:gd name="f163" fmla="*/ f129 f34 1"/>
                <a:gd name="f164" fmla="*/ f130 f35 1"/>
                <a:gd name="f165" fmla="*/ f131 f34 1"/>
                <a:gd name="f166" fmla="*/ f132 f35 1"/>
                <a:gd name="f167" fmla="*/ f133 f34 1"/>
                <a:gd name="f168" fmla="*/ f134 f35 1"/>
                <a:gd name="f169" fmla="*/ f135 f34 1"/>
                <a:gd name="f170" fmla="*/ f136 f35 1"/>
                <a:gd name="f171" fmla="*/ f137 f34 1"/>
                <a:gd name="f172" fmla="*/ f138 f34 1"/>
                <a:gd name="f173" fmla="*/ f139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5">
                  <a:pos x="f144" y="f145"/>
                </a:cxn>
                <a:cxn ang="f75">
                  <a:pos x="f146" y="f147"/>
                </a:cxn>
                <a:cxn ang="f75">
                  <a:pos x="f148" y="f149"/>
                </a:cxn>
                <a:cxn ang="f75">
                  <a:pos x="f150" y="f147"/>
                </a:cxn>
                <a:cxn ang="f75">
                  <a:pos x="f151" y="f152"/>
                </a:cxn>
                <a:cxn ang="f75">
                  <a:pos x="f153" y="f154"/>
                </a:cxn>
                <a:cxn ang="f75">
                  <a:pos x="f155" y="f156"/>
                </a:cxn>
                <a:cxn ang="f75">
                  <a:pos x="f157" y="f158"/>
                </a:cxn>
                <a:cxn ang="f75">
                  <a:pos x="f159" y="f160"/>
                </a:cxn>
                <a:cxn ang="f75">
                  <a:pos x="f161" y="f162"/>
                </a:cxn>
                <a:cxn ang="f75">
                  <a:pos x="f163" y="f164"/>
                </a:cxn>
                <a:cxn ang="f75">
                  <a:pos x="f165" y="f166"/>
                </a:cxn>
                <a:cxn ang="f75">
                  <a:pos x="f167" y="f168"/>
                </a:cxn>
                <a:cxn ang="f75">
                  <a:pos x="f169" y="f170"/>
                </a:cxn>
                <a:cxn ang="f75">
                  <a:pos x="f171" y="f168"/>
                </a:cxn>
                <a:cxn ang="f75">
                  <a:pos x="f172" y="f173"/>
                </a:cxn>
              </a:cxnLst>
              <a:rect l="f140" t="f143" r="f141" b="f142"/>
              <a:pathLst>
                <a:path w="1363" h="286">
                  <a:moveTo>
                    <a:pt x="f6" y="f7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9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14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5" y="f29"/>
                  </a:lnTo>
                  <a:lnTo>
                    <a:pt x="f32" y="f5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0" name="Freeform 76">
              <a:extLst>
                <a:ext uri="{FF2B5EF4-FFF2-40B4-BE49-F238E27FC236}">
                  <a16:creationId xmlns:a16="http://schemas.microsoft.com/office/drawing/2014/main" id="{F7D54078-7261-4517-A516-4DCCEBFC8CD7}"/>
                </a:ext>
              </a:extLst>
            </p:cNvPr>
            <p:cNvSpPr/>
            <p:nvPr/>
          </p:nvSpPr>
          <p:spPr>
            <a:xfrm>
              <a:off x="10102282" y="3961610"/>
              <a:ext cx="176095" cy="4288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22"/>
                <a:gd name="f7" fmla="val 2002"/>
                <a:gd name="f8" fmla="val 796"/>
                <a:gd name="f9" fmla="val 1954"/>
                <a:gd name="f10" fmla="val 744"/>
                <a:gd name="f11" fmla="val 1976"/>
                <a:gd name="f12" fmla="val 739"/>
                <a:gd name="f13" fmla="val 1911"/>
                <a:gd name="f14" fmla="val 636"/>
                <a:gd name="f15" fmla="val 1824"/>
                <a:gd name="f16" fmla="val 670"/>
                <a:gd name="f17" fmla="val 1660"/>
                <a:gd name="f18" fmla="val 419"/>
                <a:gd name="f19" fmla="val 1474"/>
                <a:gd name="f20" fmla="val 467"/>
                <a:gd name="f21" fmla="val 1427"/>
                <a:gd name="f22" fmla="val 138"/>
                <a:gd name="f23" fmla="val 1223"/>
                <a:gd name="f24" fmla="val 73"/>
                <a:gd name="f25" fmla="val 1124"/>
                <a:gd name="f26" fmla="val 65"/>
                <a:gd name="f27" fmla="val 1046"/>
                <a:gd name="f28" fmla="val 955"/>
                <a:gd name="f29" fmla="val 22"/>
                <a:gd name="f30" fmla="val 843"/>
                <a:gd name="f31" fmla="val 82"/>
                <a:gd name="f32" fmla="val 821"/>
                <a:gd name="f33" fmla="val 95"/>
                <a:gd name="f34" fmla="val 743"/>
                <a:gd name="f35" fmla="val 43"/>
                <a:gd name="f36" fmla="val 717"/>
                <a:gd name="f37" fmla="val 640"/>
                <a:gd name="f38" fmla="val 99"/>
                <a:gd name="f39" fmla="val 397"/>
                <a:gd name="f40" fmla="val 78"/>
                <a:gd name="f41" fmla="val 346"/>
                <a:gd name="f42" fmla="val 250"/>
                <a:gd name="f43" fmla="val 121"/>
                <a:gd name="f44" fmla="val 77"/>
                <a:gd name="f45" fmla="val 160"/>
                <a:gd name="f46" fmla="val 39"/>
                <a:gd name="f47" fmla="val 268"/>
                <a:gd name="f48" fmla="val 307"/>
                <a:gd name="f49" fmla="val 26"/>
                <a:gd name="f50" fmla="val 350"/>
                <a:gd name="f51" fmla="+- 0 0 -90"/>
                <a:gd name="f52" fmla="*/ f3 1 822"/>
                <a:gd name="f53" fmla="*/ f4 1 2002"/>
                <a:gd name="f54" fmla="val f5"/>
                <a:gd name="f55" fmla="val f6"/>
                <a:gd name="f56" fmla="val f7"/>
                <a:gd name="f57" fmla="*/ f51 f0 1"/>
                <a:gd name="f58" fmla="+- f56 0 f54"/>
                <a:gd name="f59" fmla="+- f55 0 f54"/>
                <a:gd name="f60" fmla="*/ f57 1 f2"/>
                <a:gd name="f61" fmla="*/ f59 1 822"/>
                <a:gd name="f62" fmla="*/ f58 1 2002"/>
                <a:gd name="f63" fmla="*/ 822 f59 1"/>
                <a:gd name="f64" fmla="*/ 2002 f58 1"/>
                <a:gd name="f65" fmla="*/ 796 f59 1"/>
                <a:gd name="f66" fmla="*/ 1954 f58 1"/>
                <a:gd name="f67" fmla="*/ 744 f59 1"/>
                <a:gd name="f68" fmla="*/ 1976 f58 1"/>
                <a:gd name="f69" fmla="*/ 739 f59 1"/>
                <a:gd name="f70" fmla="*/ 1911 f58 1"/>
                <a:gd name="f71" fmla="*/ 636 f59 1"/>
                <a:gd name="f72" fmla="*/ 1824 f58 1"/>
                <a:gd name="f73" fmla="*/ 670 f59 1"/>
                <a:gd name="f74" fmla="*/ 1660 f58 1"/>
                <a:gd name="f75" fmla="*/ 419 f59 1"/>
                <a:gd name="f76" fmla="*/ 1474 f58 1"/>
                <a:gd name="f77" fmla="*/ 467 f59 1"/>
                <a:gd name="f78" fmla="*/ 1427 f58 1"/>
                <a:gd name="f79" fmla="*/ 138 f59 1"/>
                <a:gd name="f80" fmla="*/ 1223 f58 1"/>
                <a:gd name="f81" fmla="*/ 73 f59 1"/>
                <a:gd name="f82" fmla="*/ 1124 f58 1"/>
                <a:gd name="f83" fmla="*/ 65 f59 1"/>
                <a:gd name="f84" fmla="*/ 1046 f58 1"/>
                <a:gd name="f85" fmla="*/ 0 f59 1"/>
                <a:gd name="f86" fmla="*/ 955 f58 1"/>
                <a:gd name="f87" fmla="*/ 22 f59 1"/>
                <a:gd name="f88" fmla="*/ 843 f58 1"/>
                <a:gd name="f89" fmla="*/ 82 f59 1"/>
                <a:gd name="f90" fmla="*/ 821 f58 1"/>
                <a:gd name="f91" fmla="*/ 95 f59 1"/>
                <a:gd name="f92" fmla="*/ 743 f58 1"/>
                <a:gd name="f93" fmla="*/ 43 f59 1"/>
                <a:gd name="f94" fmla="*/ 717 f58 1"/>
                <a:gd name="f95" fmla="*/ 640 f58 1"/>
                <a:gd name="f96" fmla="*/ 467 f58 1"/>
                <a:gd name="f97" fmla="*/ 99 f59 1"/>
                <a:gd name="f98" fmla="*/ 397 f58 1"/>
                <a:gd name="f99" fmla="*/ 78 f59 1"/>
                <a:gd name="f100" fmla="*/ 346 f58 1"/>
                <a:gd name="f101" fmla="*/ 250 f58 1"/>
                <a:gd name="f102" fmla="*/ 121 f59 1"/>
                <a:gd name="f103" fmla="*/ 77 f58 1"/>
                <a:gd name="f104" fmla="*/ 160 f59 1"/>
                <a:gd name="f105" fmla="*/ 39 f58 1"/>
                <a:gd name="f106" fmla="*/ 268 f59 1"/>
                <a:gd name="f107" fmla="*/ 307 f59 1"/>
                <a:gd name="f108" fmla="*/ 26 f58 1"/>
                <a:gd name="f109" fmla="*/ 346 f59 1"/>
                <a:gd name="f110" fmla="*/ 0 f58 1"/>
                <a:gd name="f111" fmla="*/ 350 f59 1"/>
                <a:gd name="f112" fmla="+- f60 0 f1"/>
                <a:gd name="f113" fmla="*/ f63 1 822"/>
                <a:gd name="f114" fmla="*/ f64 1 2002"/>
                <a:gd name="f115" fmla="*/ f65 1 822"/>
                <a:gd name="f116" fmla="*/ f66 1 2002"/>
                <a:gd name="f117" fmla="*/ f67 1 822"/>
                <a:gd name="f118" fmla="*/ f68 1 2002"/>
                <a:gd name="f119" fmla="*/ f69 1 822"/>
                <a:gd name="f120" fmla="*/ f70 1 2002"/>
                <a:gd name="f121" fmla="*/ f71 1 822"/>
                <a:gd name="f122" fmla="*/ f72 1 2002"/>
                <a:gd name="f123" fmla="*/ f73 1 822"/>
                <a:gd name="f124" fmla="*/ f74 1 2002"/>
                <a:gd name="f125" fmla="*/ f75 1 822"/>
                <a:gd name="f126" fmla="*/ f76 1 2002"/>
                <a:gd name="f127" fmla="*/ f77 1 822"/>
                <a:gd name="f128" fmla="*/ f78 1 2002"/>
                <a:gd name="f129" fmla="*/ f79 1 822"/>
                <a:gd name="f130" fmla="*/ f80 1 2002"/>
                <a:gd name="f131" fmla="*/ f81 1 822"/>
                <a:gd name="f132" fmla="*/ f82 1 2002"/>
                <a:gd name="f133" fmla="*/ f83 1 822"/>
                <a:gd name="f134" fmla="*/ f84 1 2002"/>
                <a:gd name="f135" fmla="*/ f85 1 822"/>
                <a:gd name="f136" fmla="*/ f86 1 2002"/>
                <a:gd name="f137" fmla="*/ f87 1 822"/>
                <a:gd name="f138" fmla="*/ f88 1 2002"/>
                <a:gd name="f139" fmla="*/ f89 1 822"/>
                <a:gd name="f140" fmla="*/ f90 1 2002"/>
                <a:gd name="f141" fmla="*/ f91 1 822"/>
                <a:gd name="f142" fmla="*/ f92 1 2002"/>
                <a:gd name="f143" fmla="*/ f93 1 822"/>
                <a:gd name="f144" fmla="*/ f94 1 2002"/>
                <a:gd name="f145" fmla="*/ f95 1 2002"/>
                <a:gd name="f146" fmla="*/ f96 1 2002"/>
                <a:gd name="f147" fmla="*/ f97 1 822"/>
                <a:gd name="f148" fmla="*/ f98 1 2002"/>
                <a:gd name="f149" fmla="*/ f99 1 822"/>
                <a:gd name="f150" fmla="*/ f100 1 2002"/>
                <a:gd name="f151" fmla="*/ f101 1 2002"/>
                <a:gd name="f152" fmla="*/ f102 1 822"/>
                <a:gd name="f153" fmla="*/ f103 1 2002"/>
                <a:gd name="f154" fmla="*/ f104 1 822"/>
                <a:gd name="f155" fmla="*/ f105 1 2002"/>
                <a:gd name="f156" fmla="*/ f106 1 822"/>
                <a:gd name="f157" fmla="*/ f107 1 822"/>
                <a:gd name="f158" fmla="*/ f108 1 2002"/>
                <a:gd name="f159" fmla="*/ f109 1 822"/>
                <a:gd name="f160" fmla="*/ f110 1 2002"/>
                <a:gd name="f161" fmla="*/ f111 1 822"/>
                <a:gd name="f162" fmla="*/ 0 1 f61"/>
                <a:gd name="f163" fmla="*/ f55 1 f61"/>
                <a:gd name="f164" fmla="*/ 0 1 f62"/>
                <a:gd name="f165" fmla="*/ f56 1 f62"/>
                <a:gd name="f166" fmla="*/ f113 1 f61"/>
                <a:gd name="f167" fmla="*/ f114 1 f62"/>
                <a:gd name="f168" fmla="*/ f115 1 f61"/>
                <a:gd name="f169" fmla="*/ f116 1 f62"/>
                <a:gd name="f170" fmla="*/ f117 1 f61"/>
                <a:gd name="f171" fmla="*/ f118 1 f62"/>
                <a:gd name="f172" fmla="*/ f119 1 f61"/>
                <a:gd name="f173" fmla="*/ f120 1 f62"/>
                <a:gd name="f174" fmla="*/ f121 1 f61"/>
                <a:gd name="f175" fmla="*/ f122 1 f62"/>
                <a:gd name="f176" fmla="*/ f123 1 f61"/>
                <a:gd name="f177" fmla="*/ f124 1 f62"/>
                <a:gd name="f178" fmla="*/ f125 1 f61"/>
                <a:gd name="f179" fmla="*/ f126 1 f62"/>
                <a:gd name="f180" fmla="*/ f127 1 f61"/>
                <a:gd name="f181" fmla="*/ f128 1 f62"/>
                <a:gd name="f182" fmla="*/ f129 1 f61"/>
                <a:gd name="f183" fmla="*/ f130 1 f62"/>
                <a:gd name="f184" fmla="*/ f131 1 f61"/>
                <a:gd name="f185" fmla="*/ f132 1 f62"/>
                <a:gd name="f186" fmla="*/ f133 1 f61"/>
                <a:gd name="f187" fmla="*/ f134 1 f62"/>
                <a:gd name="f188" fmla="*/ f135 1 f61"/>
                <a:gd name="f189" fmla="*/ f136 1 f62"/>
                <a:gd name="f190" fmla="*/ f137 1 f61"/>
                <a:gd name="f191" fmla="*/ f138 1 f62"/>
                <a:gd name="f192" fmla="*/ f139 1 f61"/>
                <a:gd name="f193" fmla="*/ f140 1 f62"/>
                <a:gd name="f194" fmla="*/ f141 1 f61"/>
                <a:gd name="f195" fmla="*/ f142 1 f62"/>
                <a:gd name="f196" fmla="*/ f143 1 f61"/>
                <a:gd name="f197" fmla="*/ f144 1 f62"/>
                <a:gd name="f198" fmla="*/ f145 1 f62"/>
                <a:gd name="f199" fmla="*/ f146 1 f62"/>
                <a:gd name="f200" fmla="*/ f147 1 f61"/>
                <a:gd name="f201" fmla="*/ f148 1 f62"/>
                <a:gd name="f202" fmla="*/ f149 1 f61"/>
                <a:gd name="f203" fmla="*/ f150 1 f62"/>
                <a:gd name="f204" fmla="*/ f151 1 f62"/>
                <a:gd name="f205" fmla="*/ f152 1 f61"/>
                <a:gd name="f206" fmla="*/ f153 1 f62"/>
                <a:gd name="f207" fmla="*/ f154 1 f61"/>
                <a:gd name="f208" fmla="*/ f155 1 f62"/>
                <a:gd name="f209" fmla="*/ f156 1 f61"/>
                <a:gd name="f210" fmla="*/ f157 1 f61"/>
                <a:gd name="f211" fmla="*/ f158 1 f62"/>
                <a:gd name="f212" fmla="*/ f159 1 f61"/>
                <a:gd name="f213" fmla="*/ f160 1 f62"/>
                <a:gd name="f214" fmla="*/ f161 1 f61"/>
                <a:gd name="f215" fmla="*/ f162 f52 1"/>
                <a:gd name="f216" fmla="*/ f163 f52 1"/>
                <a:gd name="f217" fmla="*/ f165 f53 1"/>
                <a:gd name="f218" fmla="*/ f164 f53 1"/>
                <a:gd name="f219" fmla="*/ f166 f52 1"/>
                <a:gd name="f220" fmla="*/ f167 f53 1"/>
                <a:gd name="f221" fmla="*/ f168 f52 1"/>
                <a:gd name="f222" fmla="*/ f169 f53 1"/>
                <a:gd name="f223" fmla="*/ f170 f52 1"/>
                <a:gd name="f224" fmla="*/ f171 f53 1"/>
                <a:gd name="f225" fmla="*/ f172 f52 1"/>
                <a:gd name="f226" fmla="*/ f173 f53 1"/>
                <a:gd name="f227" fmla="*/ f174 f52 1"/>
                <a:gd name="f228" fmla="*/ f175 f53 1"/>
                <a:gd name="f229" fmla="*/ f176 f52 1"/>
                <a:gd name="f230" fmla="*/ f177 f53 1"/>
                <a:gd name="f231" fmla="*/ f178 f52 1"/>
                <a:gd name="f232" fmla="*/ f179 f53 1"/>
                <a:gd name="f233" fmla="*/ f180 f52 1"/>
                <a:gd name="f234" fmla="*/ f181 f53 1"/>
                <a:gd name="f235" fmla="*/ f182 f52 1"/>
                <a:gd name="f236" fmla="*/ f183 f53 1"/>
                <a:gd name="f237" fmla="*/ f184 f52 1"/>
                <a:gd name="f238" fmla="*/ f185 f53 1"/>
                <a:gd name="f239" fmla="*/ f186 f52 1"/>
                <a:gd name="f240" fmla="*/ f187 f53 1"/>
                <a:gd name="f241" fmla="*/ f188 f52 1"/>
                <a:gd name="f242" fmla="*/ f189 f53 1"/>
                <a:gd name="f243" fmla="*/ f190 f52 1"/>
                <a:gd name="f244" fmla="*/ f191 f53 1"/>
                <a:gd name="f245" fmla="*/ f192 f52 1"/>
                <a:gd name="f246" fmla="*/ f193 f53 1"/>
                <a:gd name="f247" fmla="*/ f194 f52 1"/>
                <a:gd name="f248" fmla="*/ f195 f53 1"/>
                <a:gd name="f249" fmla="*/ f196 f52 1"/>
                <a:gd name="f250" fmla="*/ f197 f53 1"/>
                <a:gd name="f251" fmla="*/ f198 f53 1"/>
                <a:gd name="f252" fmla="*/ f199 f53 1"/>
                <a:gd name="f253" fmla="*/ f200 f52 1"/>
                <a:gd name="f254" fmla="*/ f201 f53 1"/>
                <a:gd name="f255" fmla="*/ f202 f52 1"/>
                <a:gd name="f256" fmla="*/ f203 f53 1"/>
                <a:gd name="f257" fmla="*/ f204 f53 1"/>
                <a:gd name="f258" fmla="*/ f205 f52 1"/>
                <a:gd name="f259" fmla="*/ f206 f53 1"/>
                <a:gd name="f260" fmla="*/ f207 f52 1"/>
                <a:gd name="f261" fmla="*/ f208 f53 1"/>
                <a:gd name="f262" fmla="*/ f209 f52 1"/>
                <a:gd name="f263" fmla="*/ f210 f52 1"/>
                <a:gd name="f264" fmla="*/ f211 f53 1"/>
                <a:gd name="f265" fmla="*/ f212 f52 1"/>
                <a:gd name="f266" fmla="*/ f213 f53 1"/>
                <a:gd name="f267" fmla="*/ f214 f5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12">
                  <a:pos x="f219" y="f220"/>
                </a:cxn>
                <a:cxn ang="f112">
                  <a:pos x="f221" y="f222"/>
                </a:cxn>
                <a:cxn ang="f112">
                  <a:pos x="f223" y="f224"/>
                </a:cxn>
                <a:cxn ang="f112">
                  <a:pos x="f225" y="f226"/>
                </a:cxn>
                <a:cxn ang="f112">
                  <a:pos x="f227" y="f228"/>
                </a:cxn>
                <a:cxn ang="f112">
                  <a:pos x="f229" y="f230"/>
                </a:cxn>
                <a:cxn ang="f112">
                  <a:pos x="f231" y="f232"/>
                </a:cxn>
                <a:cxn ang="f112">
                  <a:pos x="f233" y="f234"/>
                </a:cxn>
                <a:cxn ang="f112">
                  <a:pos x="f235" y="f236"/>
                </a:cxn>
                <a:cxn ang="f112">
                  <a:pos x="f237" y="f238"/>
                </a:cxn>
                <a:cxn ang="f112">
                  <a:pos x="f239" y="f240"/>
                </a:cxn>
                <a:cxn ang="f112">
                  <a:pos x="f241" y="f242"/>
                </a:cxn>
                <a:cxn ang="f112">
                  <a:pos x="f243" y="f244"/>
                </a:cxn>
                <a:cxn ang="f112">
                  <a:pos x="f245" y="f246"/>
                </a:cxn>
                <a:cxn ang="f112">
                  <a:pos x="f247" y="f248"/>
                </a:cxn>
                <a:cxn ang="f112">
                  <a:pos x="f249" y="f250"/>
                </a:cxn>
                <a:cxn ang="f112">
                  <a:pos x="f239" y="f251"/>
                </a:cxn>
                <a:cxn ang="f112">
                  <a:pos x="f243" y="f252"/>
                </a:cxn>
                <a:cxn ang="f112">
                  <a:pos x="f253" y="f254"/>
                </a:cxn>
                <a:cxn ang="f112">
                  <a:pos x="f255" y="f256"/>
                </a:cxn>
                <a:cxn ang="f112">
                  <a:pos x="f235" y="f257"/>
                </a:cxn>
                <a:cxn ang="f112">
                  <a:pos x="f258" y="f259"/>
                </a:cxn>
                <a:cxn ang="f112">
                  <a:pos x="f260" y="f261"/>
                </a:cxn>
                <a:cxn ang="f112">
                  <a:pos x="f262" y="f259"/>
                </a:cxn>
                <a:cxn ang="f112">
                  <a:pos x="f263" y="f264"/>
                </a:cxn>
                <a:cxn ang="f112">
                  <a:pos x="f265" y="f266"/>
                </a:cxn>
                <a:cxn ang="f112">
                  <a:pos x="f267" y="f266"/>
                </a:cxn>
              </a:cxnLst>
              <a:rect l="f215" t="f218" r="f216" b="f217"/>
              <a:pathLst>
                <a:path w="822" h="2002">
                  <a:moveTo>
                    <a:pt x="f6" y="f7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5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26" y="f37"/>
                  </a:lnTo>
                  <a:lnTo>
                    <a:pt x="f29" y="f20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22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4"/>
                  </a:lnTo>
                  <a:lnTo>
                    <a:pt x="f48" y="f49"/>
                  </a:lnTo>
                  <a:lnTo>
                    <a:pt x="f41" y="f5"/>
                  </a:lnTo>
                  <a:lnTo>
                    <a:pt x="f50" y="f5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1" name="Freeform 75">
              <a:extLst>
                <a:ext uri="{FF2B5EF4-FFF2-40B4-BE49-F238E27FC236}">
                  <a16:creationId xmlns:a16="http://schemas.microsoft.com/office/drawing/2014/main" id="{7C595A6D-C73B-4209-8A86-4F43ADE4C979}"/>
                </a:ext>
              </a:extLst>
            </p:cNvPr>
            <p:cNvSpPr/>
            <p:nvPr/>
          </p:nvSpPr>
          <p:spPr>
            <a:xfrm>
              <a:off x="9852074" y="4284878"/>
              <a:ext cx="341903" cy="20008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596"/>
                <a:gd name="f7" fmla="val 934"/>
                <a:gd name="f8" fmla="val 74"/>
                <a:gd name="f9" fmla="val 26"/>
                <a:gd name="f10" fmla="val 156"/>
                <a:gd name="f11" fmla="val 134"/>
                <a:gd name="f12" fmla="val 203"/>
                <a:gd name="f13" fmla="val 298"/>
                <a:gd name="f14" fmla="val 242"/>
                <a:gd name="f15" fmla="val 255"/>
                <a:gd name="f16" fmla="val 316"/>
                <a:gd name="f17" fmla="val 333"/>
                <a:gd name="f18" fmla="val 411"/>
                <a:gd name="f19" fmla="val 544"/>
                <a:gd name="f20" fmla="val 658"/>
                <a:gd name="f21" fmla="val 514"/>
                <a:gd name="f22" fmla="val 714"/>
                <a:gd name="f23" fmla="val 540"/>
                <a:gd name="f24" fmla="val 757"/>
                <a:gd name="f25" fmla="val 501"/>
                <a:gd name="f26" fmla="val 874"/>
                <a:gd name="f27" fmla="val 484"/>
                <a:gd name="f28" fmla="val 965"/>
                <a:gd name="f29" fmla="val 410"/>
                <a:gd name="f30" fmla="val 1107"/>
                <a:gd name="f31" fmla="val 432"/>
                <a:gd name="f32" fmla="val 1120"/>
                <a:gd name="f33" fmla="val 1172"/>
                <a:gd name="f34" fmla="val 506"/>
                <a:gd name="f35" fmla="val 1164"/>
                <a:gd name="f36" fmla="val 562"/>
                <a:gd name="f37" fmla="val 1220"/>
                <a:gd name="f38" fmla="val 566"/>
                <a:gd name="f39" fmla="val 1254"/>
                <a:gd name="f40" fmla="val 609"/>
                <a:gd name="f41" fmla="val 1276"/>
                <a:gd name="f42" fmla="val 670"/>
                <a:gd name="f43" fmla="val 713"/>
                <a:gd name="f44" fmla="val 1263"/>
                <a:gd name="f45" fmla="val 808"/>
                <a:gd name="f46" fmla="val 1445"/>
                <a:gd name="f47" fmla="val 847"/>
                <a:gd name="f48" fmla="val 1501"/>
                <a:gd name="f49" fmla="val 877"/>
                <a:gd name="f50" fmla="val 895"/>
                <a:gd name="f51" fmla="+- 0 0 -90"/>
                <a:gd name="f52" fmla="*/ f3 1 1596"/>
                <a:gd name="f53" fmla="*/ f4 1 934"/>
                <a:gd name="f54" fmla="val f5"/>
                <a:gd name="f55" fmla="val f6"/>
                <a:gd name="f56" fmla="val f7"/>
                <a:gd name="f57" fmla="*/ f51 f0 1"/>
                <a:gd name="f58" fmla="+- f56 0 f54"/>
                <a:gd name="f59" fmla="+- f55 0 f54"/>
                <a:gd name="f60" fmla="*/ f57 1 f2"/>
                <a:gd name="f61" fmla="*/ f59 1 1596"/>
                <a:gd name="f62" fmla="*/ f58 1 934"/>
                <a:gd name="f63" fmla="*/ 0 f59 1"/>
                <a:gd name="f64" fmla="*/ 0 f58 1"/>
                <a:gd name="f65" fmla="*/ 74 f59 1"/>
                <a:gd name="f66" fmla="*/ 26 f58 1"/>
                <a:gd name="f67" fmla="*/ 156 f59 1"/>
                <a:gd name="f68" fmla="*/ 134 f58 1"/>
                <a:gd name="f69" fmla="*/ 203 f59 1"/>
                <a:gd name="f70" fmla="*/ 298 f58 1"/>
                <a:gd name="f71" fmla="*/ 242 f59 1"/>
                <a:gd name="f72" fmla="*/ 255 f58 1"/>
                <a:gd name="f73" fmla="*/ 316 f59 1"/>
                <a:gd name="f74" fmla="*/ 333 f58 1"/>
                <a:gd name="f75" fmla="*/ 411 f59 1"/>
                <a:gd name="f76" fmla="*/ 544 f58 1"/>
                <a:gd name="f77" fmla="*/ 658 f59 1"/>
                <a:gd name="f78" fmla="*/ 514 f58 1"/>
                <a:gd name="f79" fmla="*/ 714 f59 1"/>
                <a:gd name="f80" fmla="*/ 540 f58 1"/>
                <a:gd name="f81" fmla="*/ 757 f59 1"/>
                <a:gd name="f82" fmla="*/ 501 f58 1"/>
                <a:gd name="f83" fmla="*/ 874 f59 1"/>
                <a:gd name="f84" fmla="*/ 484 f58 1"/>
                <a:gd name="f85" fmla="*/ 965 f59 1"/>
                <a:gd name="f86" fmla="*/ 410 f58 1"/>
                <a:gd name="f87" fmla="*/ 1107 f59 1"/>
                <a:gd name="f88" fmla="*/ 432 f58 1"/>
                <a:gd name="f89" fmla="*/ 1120 f59 1"/>
                <a:gd name="f90" fmla="*/ 1172 f59 1"/>
                <a:gd name="f91" fmla="*/ 506 f58 1"/>
                <a:gd name="f92" fmla="*/ 1164 f59 1"/>
                <a:gd name="f93" fmla="*/ 562 f58 1"/>
                <a:gd name="f94" fmla="*/ 1220 f59 1"/>
                <a:gd name="f95" fmla="*/ 566 f58 1"/>
                <a:gd name="f96" fmla="*/ 1254 f59 1"/>
                <a:gd name="f97" fmla="*/ 609 f58 1"/>
                <a:gd name="f98" fmla="*/ 1276 f59 1"/>
                <a:gd name="f99" fmla="*/ 670 f58 1"/>
                <a:gd name="f100" fmla="*/ 713 f58 1"/>
                <a:gd name="f101" fmla="*/ 1263 f59 1"/>
                <a:gd name="f102" fmla="*/ 808 f58 1"/>
                <a:gd name="f103" fmla="*/ 1445 f59 1"/>
                <a:gd name="f104" fmla="*/ 847 f58 1"/>
                <a:gd name="f105" fmla="*/ 1501 f59 1"/>
                <a:gd name="f106" fmla="*/ 877 f58 1"/>
                <a:gd name="f107" fmla="*/ 934 f58 1"/>
                <a:gd name="f108" fmla="*/ 1596 f59 1"/>
                <a:gd name="f109" fmla="*/ 895 f58 1"/>
                <a:gd name="f110" fmla="+- f60 0 f1"/>
                <a:gd name="f111" fmla="*/ f63 1 1596"/>
                <a:gd name="f112" fmla="*/ f64 1 934"/>
                <a:gd name="f113" fmla="*/ f65 1 1596"/>
                <a:gd name="f114" fmla="*/ f66 1 934"/>
                <a:gd name="f115" fmla="*/ f67 1 1596"/>
                <a:gd name="f116" fmla="*/ f68 1 934"/>
                <a:gd name="f117" fmla="*/ f69 1 1596"/>
                <a:gd name="f118" fmla="*/ f70 1 934"/>
                <a:gd name="f119" fmla="*/ f71 1 1596"/>
                <a:gd name="f120" fmla="*/ f72 1 934"/>
                <a:gd name="f121" fmla="*/ f73 1 1596"/>
                <a:gd name="f122" fmla="*/ f74 1 934"/>
                <a:gd name="f123" fmla="*/ f75 1 1596"/>
                <a:gd name="f124" fmla="*/ f76 1 934"/>
                <a:gd name="f125" fmla="*/ f77 1 1596"/>
                <a:gd name="f126" fmla="*/ f78 1 934"/>
                <a:gd name="f127" fmla="*/ f79 1 1596"/>
                <a:gd name="f128" fmla="*/ f80 1 934"/>
                <a:gd name="f129" fmla="*/ f81 1 1596"/>
                <a:gd name="f130" fmla="*/ f82 1 934"/>
                <a:gd name="f131" fmla="*/ f83 1 1596"/>
                <a:gd name="f132" fmla="*/ f84 1 934"/>
                <a:gd name="f133" fmla="*/ f85 1 1596"/>
                <a:gd name="f134" fmla="*/ f86 1 934"/>
                <a:gd name="f135" fmla="*/ f87 1 1596"/>
                <a:gd name="f136" fmla="*/ f88 1 934"/>
                <a:gd name="f137" fmla="*/ f89 1 1596"/>
                <a:gd name="f138" fmla="*/ f90 1 1596"/>
                <a:gd name="f139" fmla="*/ f91 1 934"/>
                <a:gd name="f140" fmla="*/ f92 1 1596"/>
                <a:gd name="f141" fmla="*/ f93 1 934"/>
                <a:gd name="f142" fmla="*/ f94 1 1596"/>
                <a:gd name="f143" fmla="*/ f95 1 934"/>
                <a:gd name="f144" fmla="*/ f96 1 1596"/>
                <a:gd name="f145" fmla="*/ f97 1 934"/>
                <a:gd name="f146" fmla="*/ f98 1 1596"/>
                <a:gd name="f147" fmla="*/ f99 1 934"/>
                <a:gd name="f148" fmla="*/ f100 1 934"/>
                <a:gd name="f149" fmla="*/ f101 1 1596"/>
                <a:gd name="f150" fmla="*/ f102 1 934"/>
                <a:gd name="f151" fmla="*/ f103 1 1596"/>
                <a:gd name="f152" fmla="*/ f104 1 934"/>
                <a:gd name="f153" fmla="*/ f105 1 1596"/>
                <a:gd name="f154" fmla="*/ f106 1 934"/>
                <a:gd name="f155" fmla="*/ f107 1 934"/>
                <a:gd name="f156" fmla="*/ f108 1 1596"/>
                <a:gd name="f157" fmla="*/ f109 1 934"/>
                <a:gd name="f158" fmla="*/ 0 1 f61"/>
                <a:gd name="f159" fmla="*/ f55 1 f61"/>
                <a:gd name="f160" fmla="*/ 0 1 f62"/>
                <a:gd name="f161" fmla="*/ f56 1 f62"/>
                <a:gd name="f162" fmla="*/ f111 1 f61"/>
                <a:gd name="f163" fmla="*/ f112 1 f62"/>
                <a:gd name="f164" fmla="*/ f113 1 f61"/>
                <a:gd name="f165" fmla="*/ f114 1 f62"/>
                <a:gd name="f166" fmla="*/ f115 1 f61"/>
                <a:gd name="f167" fmla="*/ f116 1 f62"/>
                <a:gd name="f168" fmla="*/ f117 1 f61"/>
                <a:gd name="f169" fmla="*/ f118 1 f62"/>
                <a:gd name="f170" fmla="*/ f119 1 f61"/>
                <a:gd name="f171" fmla="*/ f120 1 f62"/>
                <a:gd name="f172" fmla="*/ f121 1 f61"/>
                <a:gd name="f173" fmla="*/ f122 1 f62"/>
                <a:gd name="f174" fmla="*/ f123 1 f61"/>
                <a:gd name="f175" fmla="*/ f124 1 f62"/>
                <a:gd name="f176" fmla="*/ f125 1 f61"/>
                <a:gd name="f177" fmla="*/ f126 1 f62"/>
                <a:gd name="f178" fmla="*/ f127 1 f61"/>
                <a:gd name="f179" fmla="*/ f128 1 f62"/>
                <a:gd name="f180" fmla="*/ f129 1 f61"/>
                <a:gd name="f181" fmla="*/ f130 1 f62"/>
                <a:gd name="f182" fmla="*/ f131 1 f61"/>
                <a:gd name="f183" fmla="*/ f132 1 f62"/>
                <a:gd name="f184" fmla="*/ f133 1 f61"/>
                <a:gd name="f185" fmla="*/ f134 1 f62"/>
                <a:gd name="f186" fmla="*/ f135 1 f61"/>
                <a:gd name="f187" fmla="*/ f136 1 f62"/>
                <a:gd name="f188" fmla="*/ f137 1 f61"/>
                <a:gd name="f189" fmla="*/ f138 1 f61"/>
                <a:gd name="f190" fmla="*/ f139 1 f62"/>
                <a:gd name="f191" fmla="*/ f140 1 f61"/>
                <a:gd name="f192" fmla="*/ f141 1 f62"/>
                <a:gd name="f193" fmla="*/ f142 1 f61"/>
                <a:gd name="f194" fmla="*/ f143 1 f62"/>
                <a:gd name="f195" fmla="*/ f144 1 f61"/>
                <a:gd name="f196" fmla="*/ f145 1 f62"/>
                <a:gd name="f197" fmla="*/ f146 1 f61"/>
                <a:gd name="f198" fmla="*/ f147 1 f62"/>
                <a:gd name="f199" fmla="*/ f148 1 f62"/>
                <a:gd name="f200" fmla="*/ f149 1 f61"/>
                <a:gd name="f201" fmla="*/ f150 1 f62"/>
                <a:gd name="f202" fmla="*/ f151 1 f61"/>
                <a:gd name="f203" fmla="*/ f152 1 f62"/>
                <a:gd name="f204" fmla="*/ f153 1 f61"/>
                <a:gd name="f205" fmla="*/ f154 1 f62"/>
                <a:gd name="f206" fmla="*/ f155 1 f62"/>
                <a:gd name="f207" fmla="*/ f156 1 f61"/>
                <a:gd name="f208" fmla="*/ f157 1 f62"/>
                <a:gd name="f209" fmla="*/ f158 f52 1"/>
                <a:gd name="f210" fmla="*/ f159 f52 1"/>
                <a:gd name="f211" fmla="*/ f161 f53 1"/>
                <a:gd name="f212" fmla="*/ f160 f53 1"/>
                <a:gd name="f213" fmla="*/ f162 f52 1"/>
                <a:gd name="f214" fmla="*/ f163 f53 1"/>
                <a:gd name="f215" fmla="*/ f164 f52 1"/>
                <a:gd name="f216" fmla="*/ f165 f53 1"/>
                <a:gd name="f217" fmla="*/ f166 f52 1"/>
                <a:gd name="f218" fmla="*/ f167 f53 1"/>
                <a:gd name="f219" fmla="*/ f168 f52 1"/>
                <a:gd name="f220" fmla="*/ f169 f53 1"/>
                <a:gd name="f221" fmla="*/ f170 f52 1"/>
                <a:gd name="f222" fmla="*/ f171 f53 1"/>
                <a:gd name="f223" fmla="*/ f172 f52 1"/>
                <a:gd name="f224" fmla="*/ f173 f53 1"/>
                <a:gd name="f225" fmla="*/ f174 f52 1"/>
                <a:gd name="f226" fmla="*/ f175 f53 1"/>
                <a:gd name="f227" fmla="*/ f176 f52 1"/>
                <a:gd name="f228" fmla="*/ f177 f53 1"/>
                <a:gd name="f229" fmla="*/ f178 f52 1"/>
                <a:gd name="f230" fmla="*/ f179 f53 1"/>
                <a:gd name="f231" fmla="*/ f180 f52 1"/>
                <a:gd name="f232" fmla="*/ f181 f53 1"/>
                <a:gd name="f233" fmla="*/ f182 f52 1"/>
                <a:gd name="f234" fmla="*/ f183 f53 1"/>
                <a:gd name="f235" fmla="*/ f184 f52 1"/>
                <a:gd name="f236" fmla="*/ f185 f53 1"/>
                <a:gd name="f237" fmla="*/ f186 f52 1"/>
                <a:gd name="f238" fmla="*/ f187 f53 1"/>
                <a:gd name="f239" fmla="*/ f188 f52 1"/>
                <a:gd name="f240" fmla="*/ f189 f52 1"/>
                <a:gd name="f241" fmla="*/ f190 f53 1"/>
                <a:gd name="f242" fmla="*/ f191 f52 1"/>
                <a:gd name="f243" fmla="*/ f192 f53 1"/>
                <a:gd name="f244" fmla="*/ f193 f52 1"/>
                <a:gd name="f245" fmla="*/ f194 f53 1"/>
                <a:gd name="f246" fmla="*/ f195 f52 1"/>
                <a:gd name="f247" fmla="*/ f196 f53 1"/>
                <a:gd name="f248" fmla="*/ f197 f52 1"/>
                <a:gd name="f249" fmla="*/ f198 f53 1"/>
                <a:gd name="f250" fmla="*/ f199 f53 1"/>
                <a:gd name="f251" fmla="*/ f200 f52 1"/>
                <a:gd name="f252" fmla="*/ f201 f53 1"/>
                <a:gd name="f253" fmla="*/ f202 f52 1"/>
                <a:gd name="f254" fmla="*/ f203 f53 1"/>
                <a:gd name="f255" fmla="*/ f204 f52 1"/>
                <a:gd name="f256" fmla="*/ f205 f53 1"/>
                <a:gd name="f257" fmla="*/ f206 f53 1"/>
                <a:gd name="f258" fmla="*/ f207 f52 1"/>
                <a:gd name="f259" fmla="*/ f208 f5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10">
                  <a:pos x="f213" y="f214"/>
                </a:cxn>
                <a:cxn ang="f110">
                  <a:pos x="f215" y="f216"/>
                </a:cxn>
                <a:cxn ang="f110">
                  <a:pos x="f217" y="f218"/>
                </a:cxn>
                <a:cxn ang="f110">
                  <a:pos x="f219" y="f220"/>
                </a:cxn>
                <a:cxn ang="f110">
                  <a:pos x="f221" y="f222"/>
                </a:cxn>
                <a:cxn ang="f110">
                  <a:pos x="f223" y="f224"/>
                </a:cxn>
                <a:cxn ang="f110">
                  <a:pos x="f225" y="f226"/>
                </a:cxn>
                <a:cxn ang="f110">
                  <a:pos x="f227" y="f228"/>
                </a:cxn>
                <a:cxn ang="f110">
                  <a:pos x="f229" y="f230"/>
                </a:cxn>
                <a:cxn ang="f110">
                  <a:pos x="f231" y="f232"/>
                </a:cxn>
                <a:cxn ang="f110">
                  <a:pos x="f233" y="f234"/>
                </a:cxn>
                <a:cxn ang="f110">
                  <a:pos x="f235" y="f236"/>
                </a:cxn>
                <a:cxn ang="f110">
                  <a:pos x="f237" y="f238"/>
                </a:cxn>
                <a:cxn ang="f110">
                  <a:pos x="f239" y="f234"/>
                </a:cxn>
                <a:cxn ang="f110">
                  <a:pos x="f240" y="f241"/>
                </a:cxn>
                <a:cxn ang="f110">
                  <a:pos x="f242" y="f243"/>
                </a:cxn>
                <a:cxn ang="f110">
                  <a:pos x="f244" y="f245"/>
                </a:cxn>
                <a:cxn ang="f110">
                  <a:pos x="f246" y="f247"/>
                </a:cxn>
                <a:cxn ang="f110">
                  <a:pos x="f248" y="f249"/>
                </a:cxn>
                <a:cxn ang="f110">
                  <a:pos x="f244" y="f250"/>
                </a:cxn>
                <a:cxn ang="f110">
                  <a:pos x="f251" y="f252"/>
                </a:cxn>
                <a:cxn ang="f110">
                  <a:pos x="f253" y="f254"/>
                </a:cxn>
                <a:cxn ang="f110">
                  <a:pos x="f255" y="f256"/>
                </a:cxn>
                <a:cxn ang="f110">
                  <a:pos x="f255" y="f257"/>
                </a:cxn>
                <a:cxn ang="f110">
                  <a:pos x="f258" y="f259"/>
                </a:cxn>
                <a:cxn ang="f110">
                  <a:pos x="f258" y="f259"/>
                </a:cxn>
              </a:cxnLst>
              <a:rect l="f209" t="f212" r="f210" b="f211"/>
              <a:pathLst>
                <a:path w="1596" h="934">
                  <a:moveTo>
                    <a:pt x="f5" y="f5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27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37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48" y="f7"/>
                  </a:lnTo>
                  <a:lnTo>
                    <a:pt x="f6" y="f50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2" name="Freeform 74">
              <a:extLst>
                <a:ext uri="{FF2B5EF4-FFF2-40B4-BE49-F238E27FC236}">
                  <a16:creationId xmlns:a16="http://schemas.microsoft.com/office/drawing/2014/main" id="{BCC8A900-B56A-4448-A835-A3D2B66DD198}"/>
                </a:ext>
              </a:extLst>
            </p:cNvPr>
            <p:cNvSpPr/>
            <p:nvPr/>
          </p:nvSpPr>
          <p:spPr>
            <a:xfrm>
              <a:off x="10193968" y="4390491"/>
              <a:ext cx="85258" cy="8611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98"/>
                <a:gd name="f7" fmla="val 402"/>
                <a:gd name="f8" fmla="val 394"/>
                <a:gd name="f9" fmla="val 4"/>
                <a:gd name="f10" fmla="val 30"/>
                <a:gd name="f11" fmla="val 355"/>
                <a:gd name="f12" fmla="val 90"/>
                <a:gd name="f13" fmla="val 299"/>
                <a:gd name="f14" fmla="val 86"/>
                <a:gd name="f15" fmla="val 260"/>
                <a:gd name="f16" fmla="val 134"/>
                <a:gd name="f17" fmla="val 251"/>
                <a:gd name="f18" fmla="val 294"/>
                <a:gd name="f19" fmla="val 190"/>
                <a:gd name="f20" fmla="val 315"/>
                <a:gd name="f21" fmla="val 147"/>
                <a:gd name="f22" fmla="val 281"/>
                <a:gd name="f23" fmla="val 22"/>
                <a:gd name="f24" fmla="val 354"/>
                <a:gd name="f25" fmla="+- 0 0 -90"/>
                <a:gd name="f26" fmla="*/ f3 1 398"/>
                <a:gd name="f27" fmla="*/ f4 1 402"/>
                <a:gd name="f28" fmla="val f5"/>
                <a:gd name="f29" fmla="val f6"/>
                <a:gd name="f30" fmla="val f7"/>
                <a:gd name="f31" fmla="*/ f25 f0 1"/>
                <a:gd name="f32" fmla="+- f30 0 f28"/>
                <a:gd name="f33" fmla="+- f29 0 f28"/>
                <a:gd name="f34" fmla="*/ f31 1 f2"/>
                <a:gd name="f35" fmla="*/ f33 1 398"/>
                <a:gd name="f36" fmla="*/ f32 1 402"/>
                <a:gd name="f37" fmla="*/ 394 f33 1"/>
                <a:gd name="f38" fmla="*/ 0 f32 1"/>
                <a:gd name="f39" fmla="*/ 4 f32 1"/>
                <a:gd name="f40" fmla="*/ 398 f33 1"/>
                <a:gd name="f41" fmla="*/ 30 f32 1"/>
                <a:gd name="f42" fmla="*/ 355 f33 1"/>
                <a:gd name="f43" fmla="*/ 90 f32 1"/>
                <a:gd name="f44" fmla="*/ 299 f33 1"/>
                <a:gd name="f45" fmla="*/ 86 f32 1"/>
                <a:gd name="f46" fmla="*/ 260 f33 1"/>
                <a:gd name="f47" fmla="*/ 134 f32 1"/>
                <a:gd name="f48" fmla="*/ 251 f33 1"/>
                <a:gd name="f49" fmla="*/ 294 f32 1"/>
                <a:gd name="f50" fmla="*/ 190 f33 1"/>
                <a:gd name="f51" fmla="*/ 315 f32 1"/>
                <a:gd name="f52" fmla="*/ 147 f33 1"/>
                <a:gd name="f53" fmla="*/ 281 f32 1"/>
                <a:gd name="f54" fmla="*/ 22 f33 1"/>
                <a:gd name="f55" fmla="*/ 354 f32 1"/>
                <a:gd name="f56" fmla="*/ 0 f33 1"/>
                <a:gd name="f57" fmla="*/ 402 f32 1"/>
                <a:gd name="f58" fmla="+- f34 0 f1"/>
                <a:gd name="f59" fmla="*/ f37 1 398"/>
                <a:gd name="f60" fmla="*/ f38 1 402"/>
                <a:gd name="f61" fmla="*/ f39 1 402"/>
                <a:gd name="f62" fmla="*/ f40 1 398"/>
                <a:gd name="f63" fmla="*/ f41 1 402"/>
                <a:gd name="f64" fmla="*/ f42 1 398"/>
                <a:gd name="f65" fmla="*/ f43 1 402"/>
                <a:gd name="f66" fmla="*/ f44 1 398"/>
                <a:gd name="f67" fmla="*/ f45 1 402"/>
                <a:gd name="f68" fmla="*/ f46 1 398"/>
                <a:gd name="f69" fmla="*/ f47 1 402"/>
                <a:gd name="f70" fmla="*/ f48 1 398"/>
                <a:gd name="f71" fmla="*/ f49 1 402"/>
                <a:gd name="f72" fmla="*/ f50 1 398"/>
                <a:gd name="f73" fmla="*/ f51 1 402"/>
                <a:gd name="f74" fmla="*/ f52 1 398"/>
                <a:gd name="f75" fmla="*/ f53 1 402"/>
                <a:gd name="f76" fmla="*/ f54 1 398"/>
                <a:gd name="f77" fmla="*/ f55 1 402"/>
                <a:gd name="f78" fmla="*/ f56 1 398"/>
                <a:gd name="f79" fmla="*/ f57 1 402"/>
                <a:gd name="f80" fmla="*/ 0 1 f35"/>
                <a:gd name="f81" fmla="*/ f29 1 f35"/>
                <a:gd name="f82" fmla="*/ 0 1 f36"/>
                <a:gd name="f83" fmla="*/ f30 1 f36"/>
                <a:gd name="f84" fmla="*/ f59 1 f35"/>
                <a:gd name="f85" fmla="*/ f60 1 f36"/>
                <a:gd name="f86" fmla="*/ f61 1 f36"/>
                <a:gd name="f87" fmla="*/ f62 1 f35"/>
                <a:gd name="f88" fmla="*/ f63 1 f36"/>
                <a:gd name="f89" fmla="*/ f64 1 f35"/>
                <a:gd name="f90" fmla="*/ f65 1 f36"/>
                <a:gd name="f91" fmla="*/ f66 1 f35"/>
                <a:gd name="f92" fmla="*/ f67 1 f36"/>
                <a:gd name="f93" fmla="*/ f68 1 f35"/>
                <a:gd name="f94" fmla="*/ f69 1 f36"/>
                <a:gd name="f95" fmla="*/ f70 1 f35"/>
                <a:gd name="f96" fmla="*/ f71 1 f36"/>
                <a:gd name="f97" fmla="*/ f72 1 f35"/>
                <a:gd name="f98" fmla="*/ f73 1 f36"/>
                <a:gd name="f99" fmla="*/ f74 1 f35"/>
                <a:gd name="f100" fmla="*/ f75 1 f36"/>
                <a:gd name="f101" fmla="*/ f76 1 f35"/>
                <a:gd name="f102" fmla="*/ f77 1 f36"/>
                <a:gd name="f103" fmla="*/ f78 1 f35"/>
                <a:gd name="f104" fmla="*/ f79 1 f36"/>
                <a:gd name="f105" fmla="*/ f80 f26 1"/>
                <a:gd name="f106" fmla="*/ f81 f26 1"/>
                <a:gd name="f107" fmla="*/ f83 f27 1"/>
                <a:gd name="f108" fmla="*/ f82 f27 1"/>
                <a:gd name="f109" fmla="*/ f84 f26 1"/>
                <a:gd name="f110" fmla="*/ f85 f27 1"/>
                <a:gd name="f111" fmla="*/ f86 f27 1"/>
                <a:gd name="f112" fmla="*/ f87 f26 1"/>
                <a:gd name="f113" fmla="*/ f88 f27 1"/>
                <a:gd name="f114" fmla="*/ f89 f26 1"/>
                <a:gd name="f115" fmla="*/ f90 f27 1"/>
                <a:gd name="f116" fmla="*/ f91 f26 1"/>
                <a:gd name="f117" fmla="*/ f92 f27 1"/>
                <a:gd name="f118" fmla="*/ f93 f26 1"/>
                <a:gd name="f119" fmla="*/ f94 f27 1"/>
                <a:gd name="f120" fmla="*/ f95 f26 1"/>
                <a:gd name="f121" fmla="*/ f96 f27 1"/>
                <a:gd name="f122" fmla="*/ f97 f26 1"/>
                <a:gd name="f123" fmla="*/ f98 f27 1"/>
                <a:gd name="f124" fmla="*/ f99 f26 1"/>
                <a:gd name="f125" fmla="*/ f100 f27 1"/>
                <a:gd name="f126" fmla="*/ f101 f26 1"/>
                <a:gd name="f127" fmla="*/ f102 f27 1"/>
                <a:gd name="f128" fmla="*/ f103 f26 1"/>
                <a:gd name="f129" fmla="*/ f104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8">
                  <a:pos x="f109" y="f110"/>
                </a:cxn>
                <a:cxn ang="f58">
                  <a:pos x="f109" y="f111"/>
                </a:cxn>
                <a:cxn ang="f58">
                  <a:pos x="f112" y="f113"/>
                </a:cxn>
                <a:cxn ang="f58">
                  <a:pos x="f114" y="f115"/>
                </a:cxn>
                <a:cxn ang="f58">
                  <a:pos x="f116" y="f117"/>
                </a:cxn>
                <a:cxn ang="f58">
                  <a:pos x="f118" y="f119"/>
                </a:cxn>
                <a:cxn ang="f58">
                  <a:pos x="f120" y="f121"/>
                </a:cxn>
                <a:cxn ang="f58">
                  <a:pos x="f122" y="f123"/>
                </a:cxn>
                <a:cxn ang="f58">
                  <a:pos x="f124" y="f125"/>
                </a:cxn>
                <a:cxn ang="f58">
                  <a:pos x="f126" y="f127"/>
                </a:cxn>
                <a:cxn ang="f58">
                  <a:pos x="f128" y="f129"/>
                </a:cxn>
              </a:cxnLst>
              <a:rect l="f105" t="f108" r="f106" b="f107"/>
              <a:pathLst>
                <a:path w="398" h="402">
                  <a:moveTo>
                    <a:pt x="f8" y="f5"/>
                  </a:moveTo>
                  <a:lnTo>
                    <a:pt x="f8" y="f9"/>
                  </a:lnTo>
                  <a:lnTo>
                    <a:pt x="f6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5" y="f7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3" name="Freeform 73">
              <a:extLst>
                <a:ext uri="{FF2B5EF4-FFF2-40B4-BE49-F238E27FC236}">
                  <a16:creationId xmlns:a16="http://schemas.microsoft.com/office/drawing/2014/main" id="{B809894C-4743-492F-8B7D-EA582A13C1D5}"/>
                </a:ext>
              </a:extLst>
            </p:cNvPr>
            <p:cNvSpPr/>
            <p:nvPr/>
          </p:nvSpPr>
          <p:spPr>
            <a:xfrm>
              <a:off x="10445044" y="4084798"/>
              <a:ext cx="115891" cy="32411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41"/>
                <a:gd name="f7" fmla="val 1513"/>
                <a:gd name="f8" fmla="val 536"/>
                <a:gd name="f9" fmla="val 4"/>
                <a:gd name="f10" fmla="val 506"/>
                <a:gd name="f11" fmla="val 91"/>
                <a:gd name="f12" fmla="val 480"/>
                <a:gd name="f13" fmla="val 142"/>
                <a:gd name="f14" fmla="val 307"/>
                <a:gd name="f15" fmla="val 147"/>
                <a:gd name="f16" fmla="val 130"/>
                <a:gd name="f17" fmla="val 56"/>
                <a:gd name="f18" fmla="val 113"/>
                <a:gd name="f19" fmla="val 22"/>
                <a:gd name="f20" fmla="val 212"/>
                <a:gd name="f21" fmla="val 126"/>
                <a:gd name="f22" fmla="val 259"/>
                <a:gd name="f23" fmla="val 139"/>
                <a:gd name="f24" fmla="val 341"/>
                <a:gd name="f25" fmla="val 164"/>
                <a:gd name="f26" fmla="val 289"/>
                <a:gd name="f27" fmla="val 221"/>
                <a:gd name="f28" fmla="val 298"/>
                <a:gd name="f29" fmla="val 363"/>
                <a:gd name="f30" fmla="val 247"/>
                <a:gd name="f31" fmla="val 622"/>
                <a:gd name="f32" fmla="val 203"/>
                <a:gd name="f33" fmla="val 653"/>
                <a:gd name="f34" fmla="val 134"/>
                <a:gd name="f35" fmla="val 648"/>
                <a:gd name="f36" fmla="val 173"/>
                <a:gd name="f37" fmla="val 674"/>
                <a:gd name="f38" fmla="val 869"/>
                <a:gd name="f39" fmla="val 912"/>
                <a:gd name="f40" fmla="val 229"/>
                <a:gd name="f41" fmla="val 929"/>
                <a:gd name="f42" fmla="val 1193"/>
                <a:gd name="f43" fmla="val 1344"/>
                <a:gd name="f44" fmla="val 1466"/>
                <a:gd name="f45" fmla="+- 0 0 -90"/>
                <a:gd name="f46" fmla="*/ f3 1 541"/>
                <a:gd name="f47" fmla="*/ f4 1 1513"/>
                <a:gd name="f48" fmla="val f5"/>
                <a:gd name="f49" fmla="val f6"/>
                <a:gd name="f50" fmla="val f7"/>
                <a:gd name="f51" fmla="*/ f45 f0 1"/>
                <a:gd name="f52" fmla="+- f50 0 f48"/>
                <a:gd name="f53" fmla="+- f49 0 f48"/>
                <a:gd name="f54" fmla="*/ f51 1 f2"/>
                <a:gd name="f55" fmla="*/ f53 1 541"/>
                <a:gd name="f56" fmla="*/ f52 1 1513"/>
                <a:gd name="f57" fmla="*/ 541 f53 1"/>
                <a:gd name="f58" fmla="*/ 0 f52 1"/>
                <a:gd name="f59" fmla="*/ 536 f53 1"/>
                <a:gd name="f60" fmla="*/ 4 f52 1"/>
                <a:gd name="f61" fmla="*/ 506 f53 1"/>
                <a:gd name="f62" fmla="*/ 91 f52 1"/>
                <a:gd name="f63" fmla="*/ 480 f53 1"/>
                <a:gd name="f64" fmla="*/ 142 f52 1"/>
                <a:gd name="f65" fmla="*/ 307 f53 1"/>
                <a:gd name="f66" fmla="*/ 147 f52 1"/>
                <a:gd name="f67" fmla="*/ 130 f53 1"/>
                <a:gd name="f68" fmla="*/ 56 f52 1"/>
                <a:gd name="f69" fmla="*/ 113 f53 1"/>
                <a:gd name="f70" fmla="*/ 22 f53 1"/>
                <a:gd name="f71" fmla="*/ 212 f52 1"/>
                <a:gd name="f72" fmla="*/ 126 f53 1"/>
                <a:gd name="f73" fmla="*/ 259 f52 1"/>
                <a:gd name="f74" fmla="*/ 91 f53 1"/>
                <a:gd name="f75" fmla="*/ 307 f52 1"/>
                <a:gd name="f76" fmla="*/ 139 f53 1"/>
                <a:gd name="f77" fmla="*/ 341 f52 1"/>
                <a:gd name="f78" fmla="*/ 164 f53 1"/>
                <a:gd name="f79" fmla="*/ 289 f52 1"/>
                <a:gd name="f80" fmla="*/ 221 f53 1"/>
                <a:gd name="f81" fmla="*/ 298 f52 1"/>
                <a:gd name="f82" fmla="*/ 363 f52 1"/>
                <a:gd name="f83" fmla="*/ 247 f53 1"/>
                <a:gd name="f84" fmla="*/ 622 f52 1"/>
                <a:gd name="f85" fmla="*/ 203 f53 1"/>
                <a:gd name="f86" fmla="*/ 653 f52 1"/>
                <a:gd name="f87" fmla="*/ 134 f53 1"/>
                <a:gd name="f88" fmla="*/ 648 f52 1"/>
                <a:gd name="f89" fmla="*/ 173 f53 1"/>
                <a:gd name="f90" fmla="*/ 674 f52 1"/>
                <a:gd name="f91" fmla="*/ 147 f53 1"/>
                <a:gd name="f92" fmla="*/ 869 f52 1"/>
                <a:gd name="f93" fmla="*/ 912 f52 1"/>
                <a:gd name="f94" fmla="*/ 229 f53 1"/>
                <a:gd name="f95" fmla="*/ 929 f52 1"/>
                <a:gd name="f96" fmla="*/ 1193 f52 1"/>
                <a:gd name="f97" fmla="*/ 56 f53 1"/>
                <a:gd name="f98" fmla="*/ 1344 f52 1"/>
                <a:gd name="f99" fmla="*/ 1466 f52 1"/>
                <a:gd name="f100" fmla="*/ 0 f53 1"/>
                <a:gd name="f101" fmla="*/ 1513 f52 1"/>
                <a:gd name="f102" fmla="+- f54 0 f1"/>
                <a:gd name="f103" fmla="*/ f57 1 541"/>
                <a:gd name="f104" fmla="*/ f58 1 1513"/>
                <a:gd name="f105" fmla="*/ f59 1 541"/>
                <a:gd name="f106" fmla="*/ f60 1 1513"/>
                <a:gd name="f107" fmla="*/ f61 1 541"/>
                <a:gd name="f108" fmla="*/ f62 1 1513"/>
                <a:gd name="f109" fmla="*/ f63 1 541"/>
                <a:gd name="f110" fmla="*/ f64 1 1513"/>
                <a:gd name="f111" fmla="*/ f65 1 541"/>
                <a:gd name="f112" fmla="*/ f66 1 1513"/>
                <a:gd name="f113" fmla="*/ f67 1 541"/>
                <a:gd name="f114" fmla="*/ f68 1 1513"/>
                <a:gd name="f115" fmla="*/ f69 1 541"/>
                <a:gd name="f116" fmla="*/ f70 1 541"/>
                <a:gd name="f117" fmla="*/ f71 1 1513"/>
                <a:gd name="f118" fmla="*/ f72 1 541"/>
                <a:gd name="f119" fmla="*/ f73 1 1513"/>
                <a:gd name="f120" fmla="*/ f74 1 541"/>
                <a:gd name="f121" fmla="*/ f75 1 1513"/>
                <a:gd name="f122" fmla="*/ f76 1 541"/>
                <a:gd name="f123" fmla="*/ f77 1 1513"/>
                <a:gd name="f124" fmla="*/ f78 1 541"/>
                <a:gd name="f125" fmla="*/ f79 1 1513"/>
                <a:gd name="f126" fmla="*/ f80 1 541"/>
                <a:gd name="f127" fmla="*/ f81 1 1513"/>
                <a:gd name="f128" fmla="*/ f82 1 1513"/>
                <a:gd name="f129" fmla="*/ f83 1 541"/>
                <a:gd name="f130" fmla="*/ f84 1 1513"/>
                <a:gd name="f131" fmla="*/ f85 1 541"/>
                <a:gd name="f132" fmla="*/ f86 1 1513"/>
                <a:gd name="f133" fmla="*/ f87 1 541"/>
                <a:gd name="f134" fmla="*/ f88 1 1513"/>
                <a:gd name="f135" fmla="*/ f89 1 541"/>
                <a:gd name="f136" fmla="*/ f90 1 1513"/>
                <a:gd name="f137" fmla="*/ f91 1 541"/>
                <a:gd name="f138" fmla="*/ f92 1 1513"/>
                <a:gd name="f139" fmla="*/ f93 1 1513"/>
                <a:gd name="f140" fmla="*/ f94 1 541"/>
                <a:gd name="f141" fmla="*/ f95 1 1513"/>
                <a:gd name="f142" fmla="*/ f96 1 1513"/>
                <a:gd name="f143" fmla="*/ f97 1 541"/>
                <a:gd name="f144" fmla="*/ f98 1 1513"/>
                <a:gd name="f145" fmla="*/ f99 1 1513"/>
                <a:gd name="f146" fmla="*/ f100 1 541"/>
                <a:gd name="f147" fmla="*/ f101 1 1513"/>
                <a:gd name="f148" fmla="*/ 0 1 f55"/>
                <a:gd name="f149" fmla="*/ f49 1 f55"/>
                <a:gd name="f150" fmla="*/ 0 1 f56"/>
                <a:gd name="f151" fmla="*/ f50 1 f56"/>
                <a:gd name="f152" fmla="*/ f103 1 f55"/>
                <a:gd name="f153" fmla="*/ f104 1 f56"/>
                <a:gd name="f154" fmla="*/ f105 1 f55"/>
                <a:gd name="f155" fmla="*/ f106 1 f56"/>
                <a:gd name="f156" fmla="*/ f107 1 f55"/>
                <a:gd name="f157" fmla="*/ f108 1 f56"/>
                <a:gd name="f158" fmla="*/ f109 1 f55"/>
                <a:gd name="f159" fmla="*/ f110 1 f56"/>
                <a:gd name="f160" fmla="*/ f111 1 f55"/>
                <a:gd name="f161" fmla="*/ f112 1 f56"/>
                <a:gd name="f162" fmla="*/ f113 1 f55"/>
                <a:gd name="f163" fmla="*/ f114 1 f56"/>
                <a:gd name="f164" fmla="*/ f115 1 f55"/>
                <a:gd name="f165" fmla="*/ f116 1 f55"/>
                <a:gd name="f166" fmla="*/ f117 1 f56"/>
                <a:gd name="f167" fmla="*/ f118 1 f55"/>
                <a:gd name="f168" fmla="*/ f119 1 f56"/>
                <a:gd name="f169" fmla="*/ f120 1 f55"/>
                <a:gd name="f170" fmla="*/ f121 1 f56"/>
                <a:gd name="f171" fmla="*/ f122 1 f55"/>
                <a:gd name="f172" fmla="*/ f123 1 f56"/>
                <a:gd name="f173" fmla="*/ f124 1 f55"/>
                <a:gd name="f174" fmla="*/ f125 1 f56"/>
                <a:gd name="f175" fmla="*/ f126 1 f55"/>
                <a:gd name="f176" fmla="*/ f127 1 f56"/>
                <a:gd name="f177" fmla="*/ f128 1 f56"/>
                <a:gd name="f178" fmla="*/ f129 1 f55"/>
                <a:gd name="f179" fmla="*/ f130 1 f56"/>
                <a:gd name="f180" fmla="*/ f131 1 f55"/>
                <a:gd name="f181" fmla="*/ f132 1 f56"/>
                <a:gd name="f182" fmla="*/ f133 1 f55"/>
                <a:gd name="f183" fmla="*/ f134 1 f56"/>
                <a:gd name="f184" fmla="*/ f135 1 f55"/>
                <a:gd name="f185" fmla="*/ f136 1 f56"/>
                <a:gd name="f186" fmla="*/ f137 1 f55"/>
                <a:gd name="f187" fmla="*/ f138 1 f56"/>
                <a:gd name="f188" fmla="*/ f139 1 f56"/>
                <a:gd name="f189" fmla="*/ f140 1 f55"/>
                <a:gd name="f190" fmla="*/ f141 1 f56"/>
                <a:gd name="f191" fmla="*/ f142 1 f56"/>
                <a:gd name="f192" fmla="*/ f143 1 f55"/>
                <a:gd name="f193" fmla="*/ f144 1 f56"/>
                <a:gd name="f194" fmla="*/ f145 1 f56"/>
                <a:gd name="f195" fmla="*/ f146 1 f55"/>
                <a:gd name="f196" fmla="*/ f147 1 f56"/>
                <a:gd name="f197" fmla="*/ f148 f46 1"/>
                <a:gd name="f198" fmla="*/ f149 f46 1"/>
                <a:gd name="f199" fmla="*/ f151 f47 1"/>
                <a:gd name="f200" fmla="*/ f150 f47 1"/>
                <a:gd name="f201" fmla="*/ f152 f46 1"/>
                <a:gd name="f202" fmla="*/ f153 f47 1"/>
                <a:gd name="f203" fmla="*/ f154 f46 1"/>
                <a:gd name="f204" fmla="*/ f155 f47 1"/>
                <a:gd name="f205" fmla="*/ f156 f46 1"/>
                <a:gd name="f206" fmla="*/ f157 f47 1"/>
                <a:gd name="f207" fmla="*/ f158 f46 1"/>
                <a:gd name="f208" fmla="*/ f159 f47 1"/>
                <a:gd name="f209" fmla="*/ f160 f46 1"/>
                <a:gd name="f210" fmla="*/ f161 f47 1"/>
                <a:gd name="f211" fmla="*/ f162 f46 1"/>
                <a:gd name="f212" fmla="*/ f163 f47 1"/>
                <a:gd name="f213" fmla="*/ f164 f46 1"/>
                <a:gd name="f214" fmla="*/ f165 f46 1"/>
                <a:gd name="f215" fmla="*/ f166 f47 1"/>
                <a:gd name="f216" fmla="*/ f167 f46 1"/>
                <a:gd name="f217" fmla="*/ f168 f47 1"/>
                <a:gd name="f218" fmla="*/ f169 f46 1"/>
                <a:gd name="f219" fmla="*/ f170 f47 1"/>
                <a:gd name="f220" fmla="*/ f171 f46 1"/>
                <a:gd name="f221" fmla="*/ f172 f47 1"/>
                <a:gd name="f222" fmla="*/ f173 f46 1"/>
                <a:gd name="f223" fmla="*/ f174 f47 1"/>
                <a:gd name="f224" fmla="*/ f175 f46 1"/>
                <a:gd name="f225" fmla="*/ f176 f47 1"/>
                <a:gd name="f226" fmla="*/ f177 f47 1"/>
                <a:gd name="f227" fmla="*/ f178 f46 1"/>
                <a:gd name="f228" fmla="*/ f179 f47 1"/>
                <a:gd name="f229" fmla="*/ f180 f46 1"/>
                <a:gd name="f230" fmla="*/ f181 f47 1"/>
                <a:gd name="f231" fmla="*/ f182 f46 1"/>
                <a:gd name="f232" fmla="*/ f183 f47 1"/>
                <a:gd name="f233" fmla="*/ f184 f46 1"/>
                <a:gd name="f234" fmla="*/ f185 f47 1"/>
                <a:gd name="f235" fmla="*/ f186 f46 1"/>
                <a:gd name="f236" fmla="*/ f187 f47 1"/>
                <a:gd name="f237" fmla="*/ f188 f47 1"/>
                <a:gd name="f238" fmla="*/ f189 f46 1"/>
                <a:gd name="f239" fmla="*/ f190 f47 1"/>
                <a:gd name="f240" fmla="*/ f191 f47 1"/>
                <a:gd name="f241" fmla="*/ f192 f46 1"/>
                <a:gd name="f242" fmla="*/ f193 f47 1"/>
                <a:gd name="f243" fmla="*/ f194 f47 1"/>
                <a:gd name="f244" fmla="*/ f195 f46 1"/>
                <a:gd name="f245" fmla="*/ f196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02">
                  <a:pos x="f201" y="f202"/>
                </a:cxn>
                <a:cxn ang="f102">
                  <a:pos x="f203" y="f204"/>
                </a:cxn>
                <a:cxn ang="f102">
                  <a:pos x="f205" y="f206"/>
                </a:cxn>
                <a:cxn ang="f102">
                  <a:pos x="f207" y="f208"/>
                </a:cxn>
                <a:cxn ang="f102">
                  <a:pos x="f209" y="f210"/>
                </a:cxn>
                <a:cxn ang="f102">
                  <a:pos x="f211" y="f212"/>
                </a:cxn>
                <a:cxn ang="f102">
                  <a:pos x="f213" y="f204"/>
                </a:cxn>
                <a:cxn ang="f102">
                  <a:pos x="f214" y="f215"/>
                </a:cxn>
                <a:cxn ang="f102">
                  <a:pos x="f216" y="f217"/>
                </a:cxn>
                <a:cxn ang="f102">
                  <a:pos x="f218" y="f219"/>
                </a:cxn>
                <a:cxn ang="f102">
                  <a:pos x="f220" y="f221"/>
                </a:cxn>
                <a:cxn ang="f102">
                  <a:pos x="f222" y="f223"/>
                </a:cxn>
                <a:cxn ang="f102">
                  <a:pos x="f224" y="f225"/>
                </a:cxn>
                <a:cxn ang="f102">
                  <a:pos x="f209" y="f226"/>
                </a:cxn>
                <a:cxn ang="f102">
                  <a:pos x="f227" y="f228"/>
                </a:cxn>
                <a:cxn ang="f102">
                  <a:pos x="f229" y="f230"/>
                </a:cxn>
                <a:cxn ang="f102">
                  <a:pos x="f231" y="f232"/>
                </a:cxn>
                <a:cxn ang="f102">
                  <a:pos x="f233" y="f234"/>
                </a:cxn>
                <a:cxn ang="f102">
                  <a:pos x="f235" y="f236"/>
                </a:cxn>
                <a:cxn ang="f102">
                  <a:pos x="f227" y="f237"/>
                </a:cxn>
                <a:cxn ang="f102">
                  <a:pos x="f238" y="f239"/>
                </a:cxn>
                <a:cxn ang="f102">
                  <a:pos x="f235" y="f240"/>
                </a:cxn>
                <a:cxn ang="f102">
                  <a:pos x="f241" y="f242"/>
                </a:cxn>
                <a:cxn ang="f102">
                  <a:pos x="f241" y="f243"/>
                </a:cxn>
                <a:cxn ang="f102">
                  <a:pos x="f244" y="f245"/>
                </a:cxn>
              </a:cxnLst>
              <a:rect l="f197" t="f200" r="f198" b="f199"/>
              <a:pathLst>
                <a:path w="541" h="1513">
                  <a:moveTo>
                    <a:pt x="f6" y="f5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9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11" y="f14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14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15" y="f38"/>
                  </a:lnTo>
                  <a:lnTo>
                    <a:pt x="f30" y="f39"/>
                  </a:lnTo>
                  <a:lnTo>
                    <a:pt x="f40" y="f41"/>
                  </a:lnTo>
                  <a:lnTo>
                    <a:pt x="f15" y="f42"/>
                  </a:lnTo>
                  <a:lnTo>
                    <a:pt x="f17" y="f43"/>
                  </a:lnTo>
                  <a:lnTo>
                    <a:pt x="f17" y="f44"/>
                  </a:lnTo>
                  <a:lnTo>
                    <a:pt x="f5" y="f7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4" name="Freeform 72">
              <a:extLst>
                <a:ext uri="{FF2B5EF4-FFF2-40B4-BE49-F238E27FC236}">
                  <a16:creationId xmlns:a16="http://schemas.microsoft.com/office/drawing/2014/main" id="{D5EAB987-4116-47C4-BBF9-65132395E860}"/>
                </a:ext>
              </a:extLst>
            </p:cNvPr>
            <p:cNvSpPr/>
            <p:nvPr/>
          </p:nvSpPr>
          <p:spPr>
            <a:xfrm>
              <a:off x="10278377" y="4367357"/>
              <a:ext cx="166667" cy="4434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78"/>
                <a:gd name="f7" fmla="val 207"/>
                <a:gd name="f8" fmla="val 194"/>
                <a:gd name="f9" fmla="val 761"/>
                <a:gd name="f10" fmla="val 601"/>
                <a:gd name="f11" fmla="val 77"/>
                <a:gd name="f12" fmla="val 497"/>
                <a:gd name="f13" fmla="val 121"/>
                <a:gd name="f14" fmla="val 402"/>
                <a:gd name="f15" fmla="val 51"/>
                <a:gd name="f16" fmla="val 294"/>
                <a:gd name="f17" fmla="val 155"/>
                <a:gd name="f18" fmla="val 108"/>
                <a:gd name="f19" fmla="+- 0 0 -90"/>
                <a:gd name="f20" fmla="*/ f3 1 778"/>
                <a:gd name="f21" fmla="*/ f4 1 207"/>
                <a:gd name="f22" fmla="val f5"/>
                <a:gd name="f23" fmla="val f6"/>
                <a:gd name="f24" fmla="val f7"/>
                <a:gd name="f25" fmla="*/ f19 f0 1"/>
                <a:gd name="f26" fmla="+- f24 0 f22"/>
                <a:gd name="f27" fmla="+- f23 0 f22"/>
                <a:gd name="f28" fmla="*/ f25 1 f2"/>
                <a:gd name="f29" fmla="*/ f27 1 778"/>
                <a:gd name="f30" fmla="*/ f26 1 207"/>
                <a:gd name="f31" fmla="*/ 778 f27 1"/>
                <a:gd name="f32" fmla="*/ 194 f26 1"/>
                <a:gd name="f33" fmla="*/ 761 f27 1"/>
                <a:gd name="f34" fmla="*/ 207 f26 1"/>
                <a:gd name="f35" fmla="*/ 601 f27 1"/>
                <a:gd name="f36" fmla="*/ 77 f26 1"/>
                <a:gd name="f37" fmla="*/ 497 f27 1"/>
                <a:gd name="f38" fmla="*/ 121 f26 1"/>
                <a:gd name="f39" fmla="*/ 402 f27 1"/>
                <a:gd name="f40" fmla="*/ 51 f26 1"/>
                <a:gd name="f41" fmla="*/ 294 f27 1"/>
                <a:gd name="f42" fmla="*/ 155 f27 1"/>
                <a:gd name="f43" fmla="*/ 0 f26 1"/>
                <a:gd name="f44" fmla="*/ 0 f27 1"/>
                <a:gd name="f45" fmla="*/ 108 f26 1"/>
                <a:gd name="f46" fmla="+- f28 0 f1"/>
                <a:gd name="f47" fmla="*/ f31 1 778"/>
                <a:gd name="f48" fmla="*/ f32 1 207"/>
                <a:gd name="f49" fmla="*/ f33 1 778"/>
                <a:gd name="f50" fmla="*/ f34 1 207"/>
                <a:gd name="f51" fmla="*/ f35 1 778"/>
                <a:gd name="f52" fmla="*/ f36 1 207"/>
                <a:gd name="f53" fmla="*/ f37 1 778"/>
                <a:gd name="f54" fmla="*/ f38 1 207"/>
                <a:gd name="f55" fmla="*/ f39 1 778"/>
                <a:gd name="f56" fmla="*/ f40 1 207"/>
                <a:gd name="f57" fmla="*/ f41 1 778"/>
                <a:gd name="f58" fmla="*/ f42 1 778"/>
                <a:gd name="f59" fmla="*/ f43 1 207"/>
                <a:gd name="f60" fmla="*/ f44 1 778"/>
                <a:gd name="f61" fmla="*/ f45 1 207"/>
                <a:gd name="f62" fmla="*/ 0 1 f29"/>
                <a:gd name="f63" fmla="*/ f23 1 f29"/>
                <a:gd name="f64" fmla="*/ 0 1 f30"/>
                <a:gd name="f65" fmla="*/ f24 1 f30"/>
                <a:gd name="f66" fmla="*/ f47 1 f29"/>
                <a:gd name="f67" fmla="*/ f48 1 f30"/>
                <a:gd name="f68" fmla="*/ f49 1 f29"/>
                <a:gd name="f69" fmla="*/ f50 1 f30"/>
                <a:gd name="f70" fmla="*/ f51 1 f29"/>
                <a:gd name="f71" fmla="*/ f52 1 f30"/>
                <a:gd name="f72" fmla="*/ f53 1 f29"/>
                <a:gd name="f73" fmla="*/ f54 1 f30"/>
                <a:gd name="f74" fmla="*/ f55 1 f29"/>
                <a:gd name="f75" fmla="*/ f56 1 f30"/>
                <a:gd name="f76" fmla="*/ f57 1 f29"/>
                <a:gd name="f77" fmla="*/ f58 1 f29"/>
                <a:gd name="f78" fmla="*/ f59 1 f30"/>
                <a:gd name="f79" fmla="*/ f60 1 f29"/>
                <a:gd name="f80" fmla="*/ f61 1 f30"/>
                <a:gd name="f81" fmla="*/ f62 f20 1"/>
                <a:gd name="f82" fmla="*/ f63 f20 1"/>
                <a:gd name="f83" fmla="*/ f65 f21 1"/>
                <a:gd name="f84" fmla="*/ f64 f21 1"/>
                <a:gd name="f85" fmla="*/ f66 f20 1"/>
                <a:gd name="f86" fmla="*/ f67 f21 1"/>
                <a:gd name="f87" fmla="*/ f68 f20 1"/>
                <a:gd name="f88" fmla="*/ f69 f21 1"/>
                <a:gd name="f89" fmla="*/ f70 f20 1"/>
                <a:gd name="f90" fmla="*/ f71 f21 1"/>
                <a:gd name="f91" fmla="*/ f72 f20 1"/>
                <a:gd name="f92" fmla="*/ f73 f21 1"/>
                <a:gd name="f93" fmla="*/ f74 f20 1"/>
                <a:gd name="f94" fmla="*/ f75 f21 1"/>
                <a:gd name="f95" fmla="*/ f76 f20 1"/>
                <a:gd name="f96" fmla="*/ f77 f20 1"/>
                <a:gd name="f97" fmla="*/ f78 f21 1"/>
                <a:gd name="f98" fmla="*/ f79 f20 1"/>
                <a:gd name="f99" fmla="*/ f80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6">
                  <a:pos x="f85" y="f86"/>
                </a:cxn>
                <a:cxn ang="f46">
                  <a:pos x="f85" y="f86"/>
                </a:cxn>
                <a:cxn ang="f46">
                  <a:pos x="f87" y="f88"/>
                </a:cxn>
                <a:cxn ang="f46">
                  <a:pos x="f89" y="f90"/>
                </a:cxn>
                <a:cxn ang="f46">
                  <a:pos x="f91" y="f92"/>
                </a:cxn>
                <a:cxn ang="f46">
                  <a:pos x="f93" y="f94"/>
                </a:cxn>
                <a:cxn ang="f46">
                  <a:pos x="f95" y="f90"/>
                </a:cxn>
                <a:cxn ang="f46">
                  <a:pos x="f96" y="f97"/>
                </a:cxn>
                <a:cxn ang="f46">
                  <a:pos x="f98" y="f99"/>
                </a:cxn>
              </a:cxnLst>
              <a:rect l="f81" t="f84" r="f82" b="f83"/>
              <a:pathLst>
                <a:path w="778" h="207">
                  <a:moveTo>
                    <a:pt x="f6" y="f8"/>
                  </a:moveTo>
                  <a:lnTo>
                    <a:pt x="f6" y="f8"/>
                  </a:lnTo>
                  <a:lnTo>
                    <a:pt x="f9" y="f7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1"/>
                  </a:lnTo>
                  <a:lnTo>
                    <a:pt x="f17" y="f5"/>
                  </a:lnTo>
                  <a:lnTo>
                    <a:pt x="f5" y="f18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5" name="Freeform 71">
              <a:extLst>
                <a:ext uri="{FF2B5EF4-FFF2-40B4-BE49-F238E27FC236}">
                  <a16:creationId xmlns:a16="http://schemas.microsoft.com/office/drawing/2014/main" id="{F34F95AD-212E-4D87-B1A0-F707756724D0}"/>
                </a:ext>
              </a:extLst>
            </p:cNvPr>
            <p:cNvSpPr/>
            <p:nvPr/>
          </p:nvSpPr>
          <p:spPr>
            <a:xfrm>
              <a:off x="10445044" y="4408916"/>
              <a:ext cx="54626" cy="788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55"/>
                <a:gd name="f7" fmla="val 368"/>
                <a:gd name="f8" fmla="val 147"/>
                <a:gd name="f9" fmla="val 95"/>
                <a:gd name="f10" fmla="val 156"/>
                <a:gd name="f11" fmla="val 268"/>
                <a:gd name="f12" fmla="val 212"/>
                <a:gd name="f13" fmla="+- 0 0 -90"/>
                <a:gd name="f14" fmla="*/ f3 1 255"/>
                <a:gd name="f15" fmla="*/ f4 1 368"/>
                <a:gd name="f16" fmla="val f5"/>
                <a:gd name="f17" fmla="val f6"/>
                <a:gd name="f18" fmla="val f7"/>
                <a:gd name="f19" fmla="*/ f13 f0 1"/>
                <a:gd name="f20" fmla="+- f18 0 f16"/>
                <a:gd name="f21" fmla="+- f17 0 f16"/>
                <a:gd name="f22" fmla="*/ f19 1 f2"/>
                <a:gd name="f23" fmla="*/ f21 1 255"/>
                <a:gd name="f24" fmla="*/ f20 1 368"/>
                <a:gd name="f25" fmla="*/ 0 f21 1"/>
                <a:gd name="f26" fmla="*/ 0 f20 1"/>
                <a:gd name="f27" fmla="*/ 147 f21 1"/>
                <a:gd name="f28" fmla="*/ 95 f20 1"/>
                <a:gd name="f29" fmla="*/ 156 f21 1"/>
                <a:gd name="f30" fmla="*/ 268 f20 1"/>
                <a:gd name="f31" fmla="*/ 212 f21 1"/>
                <a:gd name="f32" fmla="*/ 255 f21 1"/>
                <a:gd name="f33" fmla="*/ 368 f20 1"/>
                <a:gd name="f34" fmla="+- f22 0 f1"/>
                <a:gd name="f35" fmla="*/ f25 1 255"/>
                <a:gd name="f36" fmla="*/ f26 1 368"/>
                <a:gd name="f37" fmla="*/ f27 1 255"/>
                <a:gd name="f38" fmla="*/ f28 1 368"/>
                <a:gd name="f39" fmla="*/ f29 1 255"/>
                <a:gd name="f40" fmla="*/ f30 1 368"/>
                <a:gd name="f41" fmla="*/ f31 1 255"/>
                <a:gd name="f42" fmla="*/ f32 1 255"/>
                <a:gd name="f43" fmla="*/ f33 1 368"/>
                <a:gd name="f44" fmla="*/ 0 1 f23"/>
                <a:gd name="f45" fmla="*/ f17 1 f23"/>
                <a:gd name="f46" fmla="*/ 0 1 f24"/>
                <a:gd name="f47" fmla="*/ f18 1 f24"/>
                <a:gd name="f48" fmla="*/ f35 1 f23"/>
                <a:gd name="f49" fmla="*/ f36 1 f24"/>
                <a:gd name="f50" fmla="*/ f37 1 f23"/>
                <a:gd name="f51" fmla="*/ f38 1 f24"/>
                <a:gd name="f52" fmla="*/ f39 1 f23"/>
                <a:gd name="f53" fmla="*/ f40 1 f24"/>
                <a:gd name="f54" fmla="*/ f41 1 f23"/>
                <a:gd name="f55" fmla="*/ f42 1 f23"/>
                <a:gd name="f56" fmla="*/ f43 1 f24"/>
                <a:gd name="f57" fmla="*/ f44 f14 1"/>
                <a:gd name="f58" fmla="*/ f45 f14 1"/>
                <a:gd name="f59" fmla="*/ f47 f15 1"/>
                <a:gd name="f60" fmla="*/ f46 f15 1"/>
                <a:gd name="f61" fmla="*/ f48 f14 1"/>
                <a:gd name="f62" fmla="*/ f49 f15 1"/>
                <a:gd name="f63" fmla="*/ f50 f14 1"/>
                <a:gd name="f64" fmla="*/ f51 f15 1"/>
                <a:gd name="f65" fmla="*/ f52 f14 1"/>
                <a:gd name="f66" fmla="*/ f53 f15 1"/>
                <a:gd name="f67" fmla="*/ f54 f14 1"/>
                <a:gd name="f68" fmla="*/ f55 f14 1"/>
                <a:gd name="f69" fmla="*/ f56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61" y="f62"/>
                </a:cxn>
                <a:cxn ang="f34">
                  <a:pos x="f63" y="f64"/>
                </a:cxn>
                <a:cxn ang="f34">
                  <a:pos x="f65" y="f66"/>
                </a:cxn>
                <a:cxn ang="f34">
                  <a:pos x="f67" y="f66"/>
                </a:cxn>
                <a:cxn ang="f34">
                  <a:pos x="f68" y="f69"/>
                </a:cxn>
              </a:cxnLst>
              <a:rect l="f57" t="f60" r="f58" b="f59"/>
              <a:pathLst>
                <a:path w="255" h="368">
                  <a:moveTo>
                    <a:pt x="f5" y="f5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1"/>
                  </a:lnTo>
                  <a:lnTo>
                    <a:pt x="f6" y="f7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6" name="Freeform 70">
              <a:extLst>
                <a:ext uri="{FF2B5EF4-FFF2-40B4-BE49-F238E27FC236}">
                  <a16:creationId xmlns:a16="http://schemas.microsoft.com/office/drawing/2014/main" id="{6F4E4421-2258-4332-AF15-6CD104C55AAC}"/>
                </a:ext>
              </a:extLst>
            </p:cNvPr>
            <p:cNvSpPr/>
            <p:nvPr/>
          </p:nvSpPr>
          <p:spPr>
            <a:xfrm>
              <a:off x="10193968" y="4772875"/>
              <a:ext cx="135386" cy="4541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32"/>
                <a:gd name="f7" fmla="val 212"/>
                <a:gd name="f8" fmla="val 87"/>
                <a:gd name="f9" fmla="val 152"/>
                <a:gd name="f10" fmla="val 138"/>
                <a:gd name="f11" fmla="val 143"/>
                <a:gd name="f12" fmla="val 199"/>
                <a:gd name="f13" fmla="val 208"/>
                <a:gd name="f14" fmla="val 277"/>
                <a:gd name="f15" fmla="val 121"/>
                <a:gd name="f16" fmla="val 342"/>
                <a:gd name="f17" fmla="val 156"/>
                <a:gd name="f18" fmla="val 350"/>
                <a:gd name="f19" fmla="val 424"/>
                <a:gd name="f20" fmla="val 204"/>
                <a:gd name="f21" fmla="val 532"/>
                <a:gd name="f22" fmla="val 139"/>
                <a:gd name="f23" fmla="val 13"/>
                <a:gd name="f24" fmla="+- 0 0 -90"/>
                <a:gd name="f25" fmla="*/ f3 1 632"/>
                <a:gd name="f26" fmla="*/ f4 1 212"/>
                <a:gd name="f27" fmla="val f5"/>
                <a:gd name="f28" fmla="val f6"/>
                <a:gd name="f29" fmla="val f7"/>
                <a:gd name="f30" fmla="*/ f24 f0 1"/>
                <a:gd name="f31" fmla="+- f29 0 f27"/>
                <a:gd name="f32" fmla="+- f28 0 f27"/>
                <a:gd name="f33" fmla="*/ f30 1 f2"/>
                <a:gd name="f34" fmla="*/ f32 1 632"/>
                <a:gd name="f35" fmla="*/ f31 1 212"/>
                <a:gd name="f36" fmla="*/ 0 f32 1"/>
                <a:gd name="f37" fmla="*/ 0 f31 1"/>
                <a:gd name="f38" fmla="*/ 87 f32 1"/>
                <a:gd name="f39" fmla="*/ 152 f31 1"/>
                <a:gd name="f40" fmla="*/ 138 f32 1"/>
                <a:gd name="f41" fmla="*/ 143 f32 1"/>
                <a:gd name="f42" fmla="*/ 212 f31 1"/>
                <a:gd name="f43" fmla="*/ 199 f32 1"/>
                <a:gd name="f44" fmla="*/ 208 f31 1"/>
                <a:gd name="f45" fmla="*/ 277 f32 1"/>
                <a:gd name="f46" fmla="*/ 121 f31 1"/>
                <a:gd name="f47" fmla="*/ 342 f32 1"/>
                <a:gd name="f48" fmla="*/ 156 f31 1"/>
                <a:gd name="f49" fmla="*/ 350 f32 1"/>
                <a:gd name="f50" fmla="*/ 424 f32 1"/>
                <a:gd name="f51" fmla="*/ 204 f31 1"/>
                <a:gd name="f52" fmla="*/ 532 f32 1"/>
                <a:gd name="f53" fmla="*/ 139 f31 1"/>
                <a:gd name="f54" fmla="*/ 632 f32 1"/>
                <a:gd name="f55" fmla="*/ 13 f31 1"/>
                <a:gd name="f56" fmla="+- f33 0 f1"/>
                <a:gd name="f57" fmla="*/ f36 1 632"/>
                <a:gd name="f58" fmla="*/ f37 1 212"/>
                <a:gd name="f59" fmla="*/ f38 1 632"/>
                <a:gd name="f60" fmla="*/ f39 1 212"/>
                <a:gd name="f61" fmla="*/ f40 1 632"/>
                <a:gd name="f62" fmla="*/ f41 1 632"/>
                <a:gd name="f63" fmla="*/ f42 1 212"/>
                <a:gd name="f64" fmla="*/ f43 1 632"/>
                <a:gd name="f65" fmla="*/ f44 1 212"/>
                <a:gd name="f66" fmla="*/ f45 1 632"/>
                <a:gd name="f67" fmla="*/ f46 1 212"/>
                <a:gd name="f68" fmla="*/ f47 1 632"/>
                <a:gd name="f69" fmla="*/ f48 1 212"/>
                <a:gd name="f70" fmla="*/ f49 1 632"/>
                <a:gd name="f71" fmla="*/ f50 1 632"/>
                <a:gd name="f72" fmla="*/ f51 1 212"/>
                <a:gd name="f73" fmla="*/ f52 1 632"/>
                <a:gd name="f74" fmla="*/ f53 1 212"/>
                <a:gd name="f75" fmla="*/ f54 1 632"/>
                <a:gd name="f76" fmla="*/ f55 1 212"/>
                <a:gd name="f77" fmla="*/ 0 1 f34"/>
                <a:gd name="f78" fmla="*/ f28 1 f34"/>
                <a:gd name="f79" fmla="*/ 0 1 f35"/>
                <a:gd name="f80" fmla="*/ f29 1 f35"/>
                <a:gd name="f81" fmla="*/ f57 1 f34"/>
                <a:gd name="f82" fmla="*/ f58 1 f35"/>
                <a:gd name="f83" fmla="*/ f59 1 f34"/>
                <a:gd name="f84" fmla="*/ f60 1 f35"/>
                <a:gd name="f85" fmla="*/ f61 1 f34"/>
                <a:gd name="f86" fmla="*/ f62 1 f34"/>
                <a:gd name="f87" fmla="*/ f63 1 f35"/>
                <a:gd name="f88" fmla="*/ f64 1 f34"/>
                <a:gd name="f89" fmla="*/ f65 1 f35"/>
                <a:gd name="f90" fmla="*/ f66 1 f34"/>
                <a:gd name="f91" fmla="*/ f67 1 f35"/>
                <a:gd name="f92" fmla="*/ f68 1 f34"/>
                <a:gd name="f93" fmla="*/ f69 1 f35"/>
                <a:gd name="f94" fmla="*/ f70 1 f34"/>
                <a:gd name="f95" fmla="*/ f71 1 f34"/>
                <a:gd name="f96" fmla="*/ f72 1 f35"/>
                <a:gd name="f97" fmla="*/ f73 1 f34"/>
                <a:gd name="f98" fmla="*/ f74 1 f35"/>
                <a:gd name="f99" fmla="*/ f75 1 f34"/>
                <a:gd name="f100" fmla="*/ f76 1 f35"/>
                <a:gd name="f101" fmla="*/ f77 f25 1"/>
                <a:gd name="f102" fmla="*/ f78 f25 1"/>
                <a:gd name="f103" fmla="*/ f80 f26 1"/>
                <a:gd name="f104" fmla="*/ f79 f26 1"/>
                <a:gd name="f105" fmla="*/ f81 f25 1"/>
                <a:gd name="f106" fmla="*/ f82 f26 1"/>
                <a:gd name="f107" fmla="*/ f83 f25 1"/>
                <a:gd name="f108" fmla="*/ f84 f26 1"/>
                <a:gd name="f109" fmla="*/ f85 f25 1"/>
                <a:gd name="f110" fmla="*/ f86 f25 1"/>
                <a:gd name="f111" fmla="*/ f87 f26 1"/>
                <a:gd name="f112" fmla="*/ f88 f25 1"/>
                <a:gd name="f113" fmla="*/ f89 f26 1"/>
                <a:gd name="f114" fmla="*/ f90 f25 1"/>
                <a:gd name="f115" fmla="*/ f91 f26 1"/>
                <a:gd name="f116" fmla="*/ f92 f25 1"/>
                <a:gd name="f117" fmla="*/ f93 f26 1"/>
                <a:gd name="f118" fmla="*/ f94 f25 1"/>
                <a:gd name="f119" fmla="*/ f95 f25 1"/>
                <a:gd name="f120" fmla="*/ f96 f26 1"/>
                <a:gd name="f121" fmla="*/ f97 f25 1"/>
                <a:gd name="f122" fmla="*/ f98 f26 1"/>
                <a:gd name="f123" fmla="*/ f99 f25 1"/>
                <a:gd name="f124" fmla="*/ f100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6">
                  <a:pos x="f105" y="f106"/>
                </a:cxn>
                <a:cxn ang="f56">
                  <a:pos x="f107" y="f108"/>
                </a:cxn>
                <a:cxn ang="f56">
                  <a:pos x="f109" y="f108"/>
                </a:cxn>
                <a:cxn ang="f56">
                  <a:pos x="f110" y="f111"/>
                </a:cxn>
                <a:cxn ang="f56">
                  <a:pos x="f112" y="f113"/>
                </a:cxn>
                <a:cxn ang="f56">
                  <a:pos x="f114" y="f115"/>
                </a:cxn>
                <a:cxn ang="f56">
                  <a:pos x="f116" y="f117"/>
                </a:cxn>
                <a:cxn ang="f56">
                  <a:pos x="f118" y="f113"/>
                </a:cxn>
                <a:cxn ang="f56">
                  <a:pos x="f119" y="f120"/>
                </a:cxn>
                <a:cxn ang="f56">
                  <a:pos x="f121" y="f122"/>
                </a:cxn>
                <a:cxn ang="f56">
                  <a:pos x="f123" y="f124"/>
                </a:cxn>
              </a:cxnLst>
              <a:rect l="f101" t="f104" r="f102" b="f103"/>
              <a:pathLst>
                <a:path w="632" h="212">
                  <a:moveTo>
                    <a:pt x="f5" y="f5"/>
                  </a:moveTo>
                  <a:lnTo>
                    <a:pt x="f8" y="f9"/>
                  </a:lnTo>
                  <a:lnTo>
                    <a:pt x="f10" y="f9"/>
                  </a:lnTo>
                  <a:lnTo>
                    <a:pt x="f11" y="f7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3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6" y="f23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7" name="Freeform 69">
              <a:extLst>
                <a:ext uri="{FF2B5EF4-FFF2-40B4-BE49-F238E27FC236}">
                  <a16:creationId xmlns:a16="http://schemas.microsoft.com/office/drawing/2014/main" id="{A6AB2151-69B3-48D6-B148-FBD9E6C01FB5}"/>
                </a:ext>
              </a:extLst>
            </p:cNvPr>
            <p:cNvSpPr/>
            <p:nvPr/>
          </p:nvSpPr>
          <p:spPr>
            <a:xfrm>
              <a:off x="10179192" y="4469111"/>
              <a:ext cx="42629" cy="30377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9"/>
                <a:gd name="f7" fmla="val 1418"/>
                <a:gd name="f8" fmla="val 69"/>
                <a:gd name="f9" fmla="val 35"/>
                <a:gd name="f10" fmla="val 121"/>
                <a:gd name="f11" fmla="val 160"/>
                <a:gd name="f12" fmla="val 61"/>
                <a:gd name="f13" fmla="val 164"/>
                <a:gd name="f14" fmla="val 126"/>
                <a:gd name="f15" fmla="val 203"/>
                <a:gd name="f16" fmla="val 234"/>
                <a:gd name="f17" fmla="val 389"/>
                <a:gd name="f18" fmla="val 177"/>
                <a:gd name="f19" fmla="val 415"/>
                <a:gd name="f20" fmla="val 143"/>
                <a:gd name="f21" fmla="val 575"/>
                <a:gd name="f22" fmla="val 22"/>
                <a:gd name="f23" fmla="val 705"/>
                <a:gd name="f24" fmla="val 787"/>
                <a:gd name="f25" fmla="val 9"/>
                <a:gd name="f26" fmla="val 843"/>
                <a:gd name="f27" fmla="val 169"/>
                <a:gd name="f28" fmla="val 925"/>
                <a:gd name="f29" fmla="val 999"/>
                <a:gd name="f30" fmla="val 1029"/>
                <a:gd name="f31" fmla="val 1202"/>
                <a:gd name="f32" fmla="val 108"/>
                <a:gd name="f33" fmla="val 1297"/>
                <a:gd name="f34" fmla="val 1397"/>
                <a:gd name="f35" fmla="+- 0 0 -90"/>
                <a:gd name="f36" fmla="*/ f3 1 199"/>
                <a:gd name="f37" fmla="*/ f4 1 1418"/>
                <a:gd name="f38" fmla="val f5"/>
                <a:gd name="f39" fmla="val f6"/>
                <a:gd name="f40" fmla="val f7"/>
                <a:gd name="f41" fmla="*/ f35 f0 1"/>
                <a:gd name="f42" fmla="+- f40 0 f38"/>
                <a:gd name="f43" fmla="+- f39 0 f38"/>
                <a:gd name="f44" fmla="*/ f41 1 f2"/>
                <a:gd name="f45" fmla="*/ f43 1 199"/>
                <a:gd name="f46" fmla="*/ f42 1 1418"/>
                <a:gd name="f47" fmla="*/ 69 f43 1"/>
                <a:gd name="f48" fmla="*/ 35 f42 1"/>
                <a:gd name="f49" fmla="*/ 121 f43 1"/>
                <a:gd name="f50" fmla="*/ 0 f42 1"/>
                <a:gd name="f51" fmla="*/ 160 f43 1"/>
                <a:gd name="f52" fmla="*/ 61 f42 1"/>
                <a:gd name="f53" fmla="*/ 164 f43 1"/>
                <a:gd name="f54" fmla="*/ 126 f42 1"/>
                <a:gd name="f55" fmla="*/ 203 f42 1"/>
                <a:gd name="f56" fmla="*/ 234 f42 1"/>
                <a:gd name="f57" fmla="*/ 199 f43 1"/>
                <a:gd name="f58" fmla="*/ 389 f42 1"/>
                <a:gd name="f59" fmla="*/ 177 f43 1"/>
                <a:gd name="f60" fmla="*/ 415 f42 1"/>
                <a:gd name="f61" fmla="*/ 143 f43 1"/>
                <a:gd name="f62" fmla="*/ 575 f42 1"/>
                <a:gd name="f63" fmla="*/ 22 f43 1"/>
                <a:gd name="f64" fmla="*/ 705 f42 1"/>
                <a:gd name="f65" fmla="*/ 0 f43 1"/>
                <a:gd name="f66" fmla="*/ 787 f42 1"/>
                <a:gd name="f67" fmla="*/ 9 f43 1"/>
                <a:gd name="f68" fmla="*/ 843 f42 1"/>
                <a:gd name="f69" fmla="*/ 169 f43 1"/>
                <a:gd name="f70" fmla="*/ 925 f42 1"/>
                <a:gd name="f71" fmla="*/ 999 f42 1"/>
                <a:gd name="f72" fmla="*/ 1029 f42 1"/>
                <a:gd name="f73" fmla="*/ 1202 f42 1"/>
                <a:gd name="f74" fmla="*/ 108 f43 1"/>
                <a:gd name="f75" fmla="*/ 1297 f42 1"/>
                <a:gd name="f76" fmla="*/ 1397 f42 1"/>
                <a:gd name="f77" fmla="*/ 1418 f42 1"/>
                <a:gd name="f78" fmla="+- f44 0 f1"/>
                <a:gd name="f79" fmla="*/ f47 1 199"/>
                <a:gd name="f80" fmla="*/ f48 1 1418"/>
                <a:gd name="f81" fmla="*/ f49 1 199"/>
                <a:gd name="f82" fmla="*/ f50 1 1418"/>
                <a:gd name="f83" fmla="*/ f51 1 199"/>
                <a:gd name="f84" fmla="*/ f52 1 1418"/>
                <a:gd name="f85" fmla="*/ f53 1 199"/>
                <a:gd name="f86" fmla="*/ f54 1 1418"/>
                <a:gd name="f87" fmla="*/ f55 1 1418"/>
                <a:gd name="f88" fmla="*/ f56 1 1418"/>
                <a:gd name="f89" fmla="*/ f57 1 199"/>
                <a:gd name="f90" fmla="*/ f58 1 1418"/>
                <a:gd name="f91" fmla="*/ f59 1 199"/>
                <a:gd name="f92" fmla="*/ f60 1 1418"/>
                <a:gd name="f93" fmla="*/ f61 1 199"/>
                <a:gd name="f94" fmla="*/ f62 1 1418"/>
                <a:gd name="f95" fmla="*/ f63 1 199"/>
                <a:gd name="f96" fmla="*/ f64 1 1418"/>
                <a:gd name="f97" fmla="*/ f65 1 199"/>
                <a:gd name="f98" fmla="*/ f66 1 1418"/>
                <a:gd name="f99" fmla="*/ f67 1 199"/>
                <a:gd name="f100" fmla="*/ f68 1 1418"/>
                <a:gd name="f101" fmla="*/ f69 1 199"/>
                <a:gd name="f102" fmla="*/ f70 1 1418"/>
                <a:gd name="f103" fmla="*/ f71 1 1418"/>
                <a:gd name="f104" fmla="*/ f72 1 1418"/>
                <a:gd name="f105" fmla="*/ f73 1 1418"/>
                <a:gd name="f106" fmla="*/ f74 1 199"/>
                <a:gd name="f107" fmla="*/ f75 1 1418"/>
                <a:gd name="f108" fmla="*/ f76 1 1418"/>
                <a:gd name="f109" fmla="*/ f77 1 1418"/>
                <a:gd name="f110" fmla="*/ 0 1 f45"/>
                <a:gd name="f111" fmla="*/ f39 1 f45"/>
                <a:gd name="f112" fmla="*/ 0 1 f46"/>
                <a:gd name="f113" fmla="*/ f40 1 f46"/>
                <a:gd name="f114" fmla="*/ f79 1 f45"/>
                <a:gd name="f115" fmla="*/ f80 1 f46"/>
                <a:gd name="f116" fmla="*/ f81 1 f45"/>
                <a:gd name="f117" fmla="*/ f82 1 f46"/>
                <a:gd name="f118" fmla="*/ f83 1 f45"/>
                <a:gd name="f119" fmla="*/ f84 1 f46"/>
                <a:gd name="f120" fmla="*/ f85 1 f45"/>
                <a:gd name="f121" fmla="*/ f86 1 f46"/>
                <a:gd name="f122" fmla="*/ f87 1 f46"/>
                <a:gd name="f123" fmla="*/ f88 1 f46"/>
                <a:gd name="f124" fmla="*/ f89 1 f45"/>
                <a:gd name="f125" fmla="*/ f90 1 f46"/>
                <a:gd name="f126" fmla="*/ f91 1 f45"/>
                <a:gd name="f127" fmla="*/ f92 1 f46"/>
                <a:gd name="f128" fmla="*/ f93 1 f45"/>
                <a:gd name="f129" fmla="*/ f94 1 f46"/>
                <a:gd name="f130" fmla="*/ f95 1 f45"/>
                <a:gd name="f131" fmla="*/ f96 1 f46"/>
                <a:gd name="f132" fmla="*/ f97 1 f45"/>
                <a:gd name="f133" fmla="*/ f98 1 f46"/>
                <a:gd name="f134" fmla="*/ f99 1 f45"/>
                <a:gd name="f135" fmla="*/ f100 1 f46"/>
                <a:gd name="f136" fmla="*/ f101 1 f45"/>
                <a:gd name="f137" fmla="*/ f102 1 f46"/>
                <a:gd name="f138" fmla="*/ f103 1 f46"/>
                <a:gd name="f139" fmla="*/ f104 1 f46"/>
                <a:gd name="f140" fmla="*/ f105 1 f46"/>
                <a:gd name="f141" fmla="*/ f106 1 f45"/>
                <a:gd name="f142" fmla="*/ f107 1 f46"/>
                <a:gd name="f143" fmla="*/ f108 1 f46"/>
                <a:gd name="f144" fmla="*/ f109 1 f46"/>
                <a:gd name="f145" fmla="*/ f110 f36 1"/>
                <a:gd name="f146" fmla="*/ f111 f36 1"/>
                <a:gd name="f147" fmla="*/ f113 f37 1"/>
                <a:gd name="f148" fmla="*/ f112 f37 1"/>
                <a:gd name="f149" fmla="*/ f114 f36 1"/>
                <a:gd name="f150" fmla="*/ f115 f37 1"/>
                <a:gd name="f151" fmla="*/ f116 f36 1"/>
                <a:gd name="f152" fmla="*/ f117 f37 1"/>
                <a:gd name="f153" fmla="*/ f118 f36 1"/>
                <a:gd name="f154" fmla="*/ f119 f37 1"/>
                <a:gd name="f155" fmla="*/ f120 f36 1"/>
                <a:gd name="f156" fmla="*/ f121 f37 1"/>
                <a:gd name="f157" fmla="*/ f122 f37 1"/>
                <a:gd name="f158" fmla="*/ f123 f37 1"/>
                <a:gd name="f159" fmla="*/ f124 f36 1"/>
                <a:gd name="f160" fmla="*/ f125 f37 1"/>
                <a:gd name="f161" fmla="*/ f126 f36 1"/>
                <a:gd name="f162" fmla="*/ f127 f37 1"/>
                <a:gd name="f163" fmla="*/ f128 f36 1"/>
                <a:gd name="f164" fmla="*/ f129 f37 1"/>
                <a:gd name="f165" fmla="*/ f130 f36 1"/>
                <a:gd name="f166" fmla="*/ f131 f37 1"/>
                <a:gd name="f167" fmla="*/ f132 f36 1"/>
                <a:gd name="f168" fmla="*/ f133 f37 1"/>
                <a:gd name="f169" fmla="*/ f134 f36 1"/>
                <a:gd name="f170" fmla="*/ f135 f37 1"/>
                <a:gd name="f171" fmla="*/ f136 f36 1"/>
                <a:gd name="f172" fmla="*/ f137 f37 1"/>
                <a:gd name="f173" fmla="*/ f138 f37 1"/>
                <a:gd name="f174" fmla="*/ f139 f37 1"/>
                <a:gd name="f175" fmla="*/ f140 f37 1"/>
                <a:gd name="f176" fmla="*/ f141 f36 1"/>
                <a:gd name="f177" fmla="*/ f142 f37 1"/>
                <a:gd name="f178" fmla="*/ f143 f37 1"/>
                <a:gd name="f179" fmla="*/ f144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8">
                  <a:pos x="f149" y="f150"/>
                </a:cxn>
                <a:cxn ang="f78">
                  <a:pos x="f151" y="f152"/>
                </a:cxn>
                <a:cxn ang="f78">
                  <a:pos x="f153" y="f154"/>
                </a:cxn>
                <a:cxn ang="f78">
                  <a:pos x="f155" y="f156"/>
                </a:cxn>
                <a:cxn ang="f78">
                  <a:pos x="f149" y="f157"/>
                </a:cxn>
                <a:cxn ang="f78">
                  <a:pos x="f151" y="f158"/>
                </a:cxn>
                <a:cxn ang="f78">
                  <a:pos x="f159" y="f160"/>
                </a:cxn>
                <a:cxn ang="f78">
                  <a:pos x="f161" y="f162"/>
                </a:cxn>
                <a:cxn ang="f78">
                  <a:pos x="f163" y="f164"/>
                </a:cxn>
                <a:cxn ang="f78">
                  <a:pos x="f165" y="f166"/>
                </a:cxn>
                <a:cxn ang="f78">
                  <a:pos x="f167" y="f168"/>
                </a:cxn>
                <a:cxn ang="f78">
                  <a:pos x="f169" y="f170"/>
                </a:cxn>
                <a:cxn ang="f78">
                  <a:pos x="f171" y="f172"/>
                </a:cxn>
                <a:cxn ang="f78">
                  <a:pos x="f149" y="f173"/>
                </a:cxn>
                <a:cxn ang="f78">
                  <a:pos x="f151" y="f174"/>
                </a:cxn>
                <a:cxn ang="f78">
                  <a:pos x="f155" y="f175"/>
                </a:cxn>
                <a:cxn ang="f78">
                  <a:pos x="f176" y="f177"/>
                </a:cxn>
                <a:cxn ang="f78">
                  <a:pos x="f151" y="f178"/>
                </a:cxn>
                <a:cxn ang="f78">
                  <a:pos x="f149" y="f179"/>
                </a:cxn>
                <a:cxn ang="f78">
                  <a:pos x="f149" y="f179"/>
                </a:cxn>
              </a:cxnLst>
              <a:rect l="f145" t="f148" r="f146" b="f147"/>
              <a:pathLst>
                <a:path w="199" h="1418">
                  <a:moveTo>
                    <a:pt x="f8" y="f9"/>
                  </a:moveTo>
                  <a:lnTo>
                    <a:pt x="f10" y="f5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8" y="f15"/>
                  </a:lnTo>
                  <a:lnTo>
                    <a:pt x="f10" y="f16"/>
                  </a:lnTo>
                  <a:lnTo>
                    <a:pt x="f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5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8" y="f29"/>
                  </a:lnTo>
                  <a:lnTo>
                    <a:pt x="f10" y="f30"/>
                  </a:lnTo>
                  <a:lnTo>
                    <a:pt x="f13" y="f31"/>
                  </a:lnTo>
                  <a:lnTo>
                    <a:pt x="f32" y="f33"/>
                  </a:lnTo>
                  <a:lnTo>
                    <a:pt x="f10" y="f34"/>
                  </a:lnTo>
                  <a:lnTo>
                    <a:pt x="f8" y="f7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8" name="Freeform 68">
              <a:extLst>
                <a:ext uri="{FF2B5EF4-FFF2-40B4-BE49-F238E27FC236}">
                  <a16:creationId xmlns:a16="http://schemas.microsoft.com/office/drawing/2014/main" id="{8FDBC0B9-3BD7-42FC-9109-32B6C7BCFFC2}"/>
                </a:ext>
              </a:extLst>
            </p:cNvPr>
            <p:cNvSpPr/>
            <p:nvPr/>
          </p:nvSpPr>
          <p:spPr>
            <a:xfrm>
              <a:off x="9789950" y="4693404"/>
              <a:ext cx="172446" cy="13153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05"/>
                <a:gd name="f7" fmla="val 614"/>
                <a:gd name="f8" fmla="val 727"/>
                <a:gd name="f9" fmla="val 796"/>
                <a:gd name="f10" fmla="val 518"/>
                <a:gd name="f11" fmla="val 415"/>
                <a:gd name="f12" fmla="val 775"/>
                <a:gd name="f13" fmla="val 367"/>
                <a:gd name="f14" fmla="val 623"/>
                <a:gd name="f15" fmla="val 311"/>
                <a:gd name="f16" fmla="val 493"/>
                <a:gd name="f17" fmla="val 51"/>
                <a:gd name="f18" fmla="val 377"/>
                <a:gd name="f19" fmla="val 164"/>
                <a:gd name="f20" fmla="val 290"/>
                <a:gd name="f21" fmla="val 95"/>
                <a:gd name="f22" fmla="val 238"/>
                <a:gd name="f23" fmla="val 125"/>
                <a:gd name="f24" fmla="val 113"/>
                <a:gd name="f25" fmla="+- 0 0 -90"/>
                <a:gd name="f26" fmla="*/ f3 1 805"/>
                <a:gd name="f27" fmla="*/ f4 1 614"/>
                <a:gd name="f28" fmla="val f5"/>
                <a:gd name="f29" fmla="val f6"/>
                <a:gd name="f30" fmla="val f7"/>
                <a:gd name="f31" fmla="*/ f25 f0 1"/>
                <a:gd name="f32" fmla="+- f30 0 f28"/>
                <a:gd name="f33" fmla="+- f29 0 f28"/>
                <a:gd name="f34" fmla="*/ f31 1 f2"/>
                <a:gd name="f35" fmla="*/ f33 1 805"/>
                <a:gd name="f36" fmla="*/ f32 1 614"/>
                <a:gd name="f37" fmla="*/ 727 f33 1"/>
                <a:gd name="f38" fmla="*/ 614 f32 1"/>
                <a:gd name="f39" fmla="*/ 796 f33 1"/>
                <a:gd name="f40" fmla="*/ 518 f32 1"/>
                <a:gd name="f41" fmla="*/ 805 f33 1"/>
                <a:gd name="f42" fmla="*/ 415 f32 1"/>
                <a:gd name="f43" fmla="*/ 775 f33 1"/>
                <a:gd name="f44" fmla="*/ 367 f32 1"/>
                <a:gd name="f45" fmla="*/ 623 f33 1"/>
                <a:gd name="f46" fmla="*/ 311 f32 1"/>
                <a:gd name="f47" fmla="*/ 493 f33 1"/>
                <a:gd name="f48" fmla="*/ 51 f32 1"/>
                <a:gd name="f49" fmla="*/ 377 f33 1"/>
                <a:gd name="f50" fmla="*/ 164 f32 1"/>
                <a:gd name="f51" fmla="*/ 290 f33 1"/>
                <a:gd name="f52" fmla="*/ 95 f32 1"/>
                <a:gd name="f53" fmla="*/ 238 f33 1"/>
                <a:gd name="f54" fmla="*/ 125 f32 1"/>
                <a:gd name="f55" fmla="*/ 113 f33 1"/>
                <a:gd name="f56" fmla="*/ 0 f33 1"/>
                <a:gd name="f57" fmla="*/ 0 f32 1"/>
                <a:gd name="f58" fmla="+- f34 0 f1"/>
                <a:gd name="f59" fmla="*/ f37 1 805"/>
                <a:gd name="f60" fmla="*/ f38 1 614"/>
                <a:gd name="f61" fmla="*/ f39 1 805"/>
                <a:gd name="f62" fmla="*/ f40 1 614"/>
                <a:gd name="f63" fmla="*/ f41 1 805"/>
                <a:gd name="f64" fmla="*/ f42 1 614"/>
                <a:gd name="f65" fmla="*/ f43 1 805"/>
                <a:gd name="f66" fmla="*/ f44 1 614"/>
                <a:gd name="f67" fmla="*/ f45 1 805"/>
                <a:gd name="f68" fmla="*/ f46 1 614"/>
                <a:gd name="f69" fmla="*/ f47 1 805"/>
                <a:gd name="f70" fmla="*/ f48 1 614"/>
                <a:gd name="f71" fmla="*/ f49 1 805"/>
                <a:gd name="f72" fmla="*/ f50 1 614"/>
                <a:gd name="f73" fmla="*/ f51 1 805"/>
                <a:gd name="f74" fmla="*/ f52 1 614"/>
                <a:gd name="f75" fmla="*/ f53 1 805"/>
                <a:gd name="f76" fmla="*/ f54 1 614"/>
                <a:gd name="f77" fmla="*/ f55 1 805"/>
                <a:gd name="f78" fmla="*/ f56 1 805"/>
                <a:gd name="f79" fmla="*/ f57 1 614"/>
                <a:gd name="f80" fmla="*/ 0 1 f35"/>
                <a:gd name="f81" fmla="*/ f29 1 f35"/>
                <a:gd name="f82" fmla="*/ 0 1 f36"/>
                <a:gd name="f83" fmla="*/ f30 1 f36"/>
                <a:gd name="f84" fmla="*/ f59 1 f35"/>
                <a:gd name="f85" fmla="*/ f60 1 f36"/>
                <a:gd name="f86" fmla="*/ f61 1 f35"/>
                <a:gd name="f87" fmla="*/ f62 1 f36"/>
                <a:gd name="f88" fmla="*/ f63 1 f35"/>
                <a:gd name="f89" fmla="*/ f64 1 f36"/>
                <a:gd name="f90" fmla="*/ f65 1 f35"/>
                <a:gd name="f91" fmla="*/ f66 1 f36"/>
                <a:gd name="f92" fmla="*/ f67 1 f35"/>
                <a:gd name="f93" fmla="*/ f68 1 f36"/>
                <a:gd name="f94" fmla="*/ f69 1 f35"/>
                <a:gd name="f95" fmla="*/ f70 1 f36"/>
                <a:gd name="f96" fmla="*/ f71 1 f35"/>
                <a:gd name="f97" fmla="*/ f72 1 f36"/>
                <a:gd name="f98" fmla="*/ f73 1 f35"/>
                <a:gd name="f99" fmla="*/ f74 1 f36"/>
                <a:gd name="f100" fmla="*/ f75 1 f35"/>
                <a:gd name="f101" fmla="*/ f76 1 f36"/>
                <a:gd name="f102" fmla="*/ f77 1 f35"/>
                <a:gd name="f103" fmla="*/ f78 1 f35"/>
                <a:gd name="f104" fmla="*/ f79 1 f36"/>
                <a:gd name="f105" fmla="*/ f80 f26 1"/>
                <a:gd name="f106" fmla="*/ f81 f26 1"/>
                <a:gd name="f107" fmla="*/ f83 f27 1"/>
                <a:gd name="f108" fmla="*/ f82 f27 1"/>
                <a:gd name="f109" fmla="*/ f84 f26 1"/>
                <a:gd name="f110" fmla="*/ f85 f27 1"/>
                <a:gd name="f111" fmla="*/ f86 f26 1"/>
                <a:gd name="f112" fmla="*/ f87 f27 1"/>
                <a:gd name="f113" fmla="*/ f88 f26 1"/>
                <a:gd name="f114" fmla="*/ f89 f27 1"/>
                <a:gd name="f115" fmla="*/ f90 f26 1"/>
                <a:gd name="f116" fmla="*/ f91 f27 1"/>
                <a:gd name="f117" fmla="*/ f92 f26 1"/>
                <a:gd name="f118" fmla="*/ f93 f27 1"/>
                <a:gd name="f119" fmla="*/ f94 f26 1"/>
                <a:gd name="f120" fmla="*/ f95 f27 1"/>
                <a:gd name="f121" fmla="*/ f96 f26 1"/>
                <a:gd name="f122" fmla="*/ f97 f27 1"/>
                <a:gd name="f123" fmla="*/ f98 f26 1"/>
                <a:gd name="f124" fmla="*/ f99 f27 1"/>
                <a:gd name="f125" fmla="*/ f100 f26 1"/>
                <a:gd name="f126" fmla="*/ f101 f27 1"/>
                <a:gd name="f127" fmla="*/ f102 f26 1"/>
                <a:gd name="f128" fmla="*/ f103 f26 1"/>
                <a:gd name="f129" fmla="*/ f104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8">
                  <a:pos x="f109" y="f110"/>
                </a:cxn>
                <a:cxn ang="f58">
                  <a:pos x="f111" y="f112"/>
                </a:cxn>
                <a:cxn ang="f58">
                  <a:pos x="f113" y="f114"/>
                </a:cxn>
                <a:cxn ang="f58">
                  <a:pos x="f115" y="f116"/>
                </a:cxn>
                <a:cxn ang="f58">
                  <a:pos x="f117" y="f118"/>
                </a:cxn>
                <a:cxn ang="f58">
                  <a:pos x="f119" y="f120"/>
                </a:cxn>
                <a:cxn ang="f58">
                  <a:pos x="f121" y="f122"/>
                </a:cxn>
                <a:cxn ang="f58">
                  <a:pos x="f123" y="f124"/>
                </a:cxn>
                <a:cxn ang="f58">
                  <a:pos x="f125" y="f126"/>
                </a:cxn>
                <a:cxn ang="f58">
                  <a:pos x="f127" y="f126"/>
                </a:cxn>
                <a:cxn ang="f58">
                  <a:pos x="f128" y="f129"/>
                </a:cxn>
              </a:cxnLst>
              <a:rect l="f105" t="f108" r="f106" b="f107"/>
              <a:pathLst>
                <a:path w="805" h="614">
                  <a:moveTo>
                    <a:pt x="f8" y="f7"/>
                  </a:moveTo>
                  <a:lnTo>
                    <a:pt x="f9" y="f10"/>
                  </a:lnTo>
                  <a:lnTo>
                    <a:pt x="f6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3"/>
                  </a:lnTo>
                  <a:lnTo>
                    <a:pt x="f5" y="f5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9" name="Freeform 67">
              <a:extLst>
                <a:ext uri="{FF2B5EF4-FFF2-40B4-BE49-F238E27FC236}">
                  <a16:creationId xmlns:a16="http://schemas.microsoft.com/office/drawing/2014/main" id="{A4B43D02-D075-46DA-BE3E-D9D7188A9D39}"/>
                </a:ext>
              </a:extLst>
            </p:cNvPr>
            <p:cNvSpPr/>
            <p:nvPr/>
          </p:nvSpPr>
          <p:spPr>
            <a:xfrm>
              <a:off x="9910550" y="4824932"/>
              <a:ext cx="145453" cy="39181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79"/>
                <a:gd name="f7" fmla="val 1829"/>
                <a:gd name="f8" fmla="val 164"/>
                <a:gd name="f9" fmla="val 86"/>
                <a:gd name="f10" fmla="val 21"/>
                <a:gd name="f11" fmla="val 78"/>
                <a:gd name="f12" fmla="val 82"/>
                <a:gd name="f13" fmla="val 103"/>
                <a:gd name="f14" fmla="val 319"/>
                <a:gd name="f15" fmla="val 415"/>
                <a:gd name="f16" fmla="val 47"/>
                <a:gd name="f17" fmla="val 467"/>
                <a:gd name="f18" fmla="val 8"/>
                <a:gd name="f19" fmla="val 588"/>
                <a:gd name="f20" fmla="val 99"/>
                <a:gd name="f21" fmla="val 739"/>
                <a:gd name="f22" fmla="val 186"/>
                <a:gd name="f23" fmla="val 812"/>
                <a:gd name="f24" fmla="val 238"/>
                <a:gd name="f25" fmla="val 955"/>
                <a:gd name="f26" fmla="val 181"/>
                <a:gd name="f27" fmla="val 1098"/>
                <a:gd name="f28" fmla="val 233"/>
                <a:gd name="f29" fmla="val 1081"/>
                <a:gd name="f30" fmla="val 281"/>
                <a:gd name="f31" fmla="val 1115"/>
                <a:gd name="f32" fmla="val 333"/>
                <a:gd name="f33" fmla="val 1111"/>
                <a:gd name="f34" fmla="val 454"/>
                <a:gd name="f35" fmla="val 1055"/>
                <a:gd name="f36" fmla="val 571"/>
                <a:gd name="f37" fmla="val 584"/>
                <a:gd name="f38" fmla="val 1202"/>
                <a:gd name="f39" fmla="val 635"/>
                <a:gd name="f40" fmla="val 1184"/>
                <a:gd name="f41" fmla="val 1228"/>
                <a:gd name="f42" fmla="val 661"/>
                <a:gd name="f43" fmla="val 1310"/>
                <a:gd name="f44" fmla="val 1370"/>
                <a:gd name="f45" fmla="val 609"/>
                <a:gd name="f46" fmla="val 1344"/>
                <a:gd name="f47" fmla="val 1448"/>
                <a:gd name="f48" fmla="val 532"/>
                <a:gd name="f49" fmla="val 1491"/>
                <a:gd name="f50" fmla="val 545"/>
                <a:gd name="f51" fmla="val 1547"/>
                <a:gd name="f52" fmla="val 475"/>
                <a:gd name="f53" fmla="val 1556"/>
                <a:gd name="f54" fmla="val 1669"/>
                <a:gd name="f55" fmla="val 298"/>
                <a:gd name="f56" fmla="val 1703"/>
                <a:gd name="f57" fmla="val 168"/>
                <a:gd name="f58" fmla="+- 0 0 -90"/>
                <a:gd name="f59" fmla="*/ f3 1 679"/>
                <a:gd name="f60" fmla="*/ f4 1 1829"/>
                <a:gd name="f61" fmla="val f5"/>
                <a:gd name="f62" fmla="val f6"/>
                <a:gd name="f63" fmla="val f7"/>
                <a:gd name="f64" fmla="*/ f58 f0 1"/>
                <a:gd name="f65" fmla="+- f63 0 f61"/>
                <a:gd name="f66" fmla="+- f62 0 f61"/>
                <a:gd name="f67" fmla="*/ f64 1 f2"/>
                <a:gd name="f68" fmla="*/ f66 1 679"/>
                <a:gd name="f69" fmla="*/ f65 1 1829"/>
                <a:gd name="f70" fmla="*/ 164 f66 1"/>
                <a:gd name="f71" fmla="*/ 0 f65 1"/>
                <a:gd name="f72" fmla="*/ 86 f66 1"/>
                <a:gd name="f73" fmla="*/ 21 f65 1"/>
                <a:gd name="f74" fmla="*/ 78 f66 1"/>
                <a:gd name="f75" fmla="*/ 82 f65 1"/>
                <a:gd name="f76" fmla="*/ 103 f66 1"/>
                <a:gd name="f77" fmla="*/ 319 f65 1"/>
                <a:gd name="f78" fmla="*/ 0 f66 1"/>
                <a:gd name="f79" fmla="*/ 415 f65 1"/>
                <a:gd name="f80" fmla="*/ 47 f66 1"/>
                <a:gd name="f81" fmla="*/ 467 f65 1"/>
                <a:gd name="f82" fmla="*/ 8 f66 1"/>
                <a:gd name="f83" fmla="*/ 588 f65 1"/>
                <a:gd name="f84" fmla="*/ 99 f66 1"/>
                <a:gd name="f85" fmla="*/ 739 f65 1"/>
                <a:gd name="f86" fmla="*/ 186 f66 1"/>
                <a:gd name="f87" fmla="*/ 812 f65 1"/>
                <a:gd name="f88" fmla="*/ 238 f66 1"/>
                <a:gd name="f89" fmla="*/ 955 f65 1"/>
                <a:gd name="f90" fmla="*/ 181 f66 1"/>
                <a:gd name="f91" fmla="*/ 1098 f65 1"/>
                <a:gd name="f92" fmla="*/ 233 f66 1"/>
                <a:gd name="f93" fmla="*/ 1081 f65 1"/>
                <a:gd name="f94" fmla="*/ 281 f66 1"/>
                <a:gd name="f95" fmla="*/ 1115 f65 1"/>
                <a:gd name="f96" fmla="*/ 333 f66 1"/>
                <a:gd name="f97" fmla="*/ 1111 f65 1"/>
                <a:gd name="f98" fmla="*/ 454 f66 1"/>
                <a:gd name="f99" fmla="*/ 1055 f65 1"/>
                <a:gd name="f100" fmla="*/ 571 f66 1"/>
                <a:gd name="f101" fmla="*/ 584 f66 1"/>
                <a:gd name="f102" fmla="*/ 1202 f65 1"/>
                <a:gd name="f103" fmla="*/ 635 f66 1"/>
                <a:gd name="f104" fmla="*/ 1184 f65 1"/>
                <a:gd name="f105" fmla="*/ 679 f66 1"/>
                <a:gd name="f106" fmla="*/ 1228 f65 1"/>
                <a:gd name="f107" fmla="*/ 661 f66 1"/>
                <a:gd name="f108" fmla="*/ 1310 f65 1"/>
                <a:gd name="f109" fmla="*/ 1370 f65 1"/>
                <a:gd name="f110" fmla="*/ 609 f66 1"/>
                <a:gd name="f111" fmla="*/ 1344 f65 1"/>
                <a:gd name="f112" fmla="*/ 1448 f65 1"/>
                <a:gd name="f113" fmla="*/ 532 f66 1"/>
                <a:gd name="f114" fmla="*/ 1491 f65 1"/>
                <a:gd name="f115" fmla="*/ 545 f66 1"/>
                <a:gd name="f116" fmla="*/ 1547 f65 1"/>
                <a:gd name="f117" fmla="*/ 475 f66 1"/>
                <a:gd name="f118" fmla="*/ 1556 f65 1"/>
                <a:gd name="f119" fmla="*/ 415 f66 1"/>
                <a:gd name="f120" fmla="*/ 1669 f65 1"/>
                <a:gd name="f121" fmla="*/ 298 f66 1"/>
                <a:gd name="f122" fmla="*/ 1703 f65 1"/>
                <a:gd name="f123" fmla="*/ 168 f66 1"/>
                <a:gd name="f124" fmla="*/ 1829 f65 1"/>
                <a:gd name="f125" fmla="+- f67 0 f1"/>
                <a:gd name="f126" fmla="*/ f70 1 679"/>
                <a:gd name="f127" fmla="*/ f71 1 1829"/>
                <a:gd name="f128" fmla="*/ f72 1 679"/>
                <a:gd name="f129" fmla="*/ f73 1 1829"/>
                <a:gd name="f130" fmla="*/ f74 1 679"/>
                <a:gd name="f131" fmla="*/ f75 1 1829"/>
                <a:gd name="f132" fmla="*/ f76 1 679"/>
                <a:gd name="f133" fmla="*/ f77 1 1829"/>
                <a:gd name="f134" fmla="*/ f78 1 679"/>
                <a:gd name="f135" fmla="*/ f79 1 1829"/>
                <a:gd name="f136" fmla="*/ f80 1 679"/>
                <a:gd name="f137" fmla="*/ f81 1 1829"/>
                <a:gd name="f138" fmla="*/ f82 1 679"/>
                <a:gd name="f139" fmla="*/ f83 1 1829"/>
                <a:gd name="f140" fmla="*/ f84 1 679"/>
                <a:gd name="f141" fmla="*/ f85 1 1829"/>
                <a:gd name="f142" fmla="*/ f86 1 679"/>
                <a:gd name="f143" fmla="*/ f87 1 1829"/>
                <a:gd name="f144" fmla="*/ f88 1 679"/>
                <a:gd name="f145" fmla="*/ f89 1 1829"/>
                <a:gd name="f146" fmla="*/ f90 1 679"/>
                <a:gd name="f147" fmla="*/ f91 1 1829"/>
                <a:gd name="f148" fmla="*/ f92 1 679"/>
                <a:gd name="f149" fmla="*/ f93 1 1829"/>
                <a:gd name="f150" fmla="*/ f94 1 679"/>
                <a:gd name="f151" fmla="*/ f95 1 1829"/>
                <a:gd name="f152" fmla="*/ f96 1 679"/>
                <a:gd name="f153" fmla="*/ f97 1 1829"/>
                <a:gd name="f154" fmla="*/ f98 1 679"/>
                <a:gd name="f155" fmla="*/ f99 1 1829"/>
                <a:gd name="f156" fmla="*/ f100 1 679"/>
                <a:gd name="f157" fmla="*/ f101 1 679"/>
                <a:gd name="f158" fmla="*/ f102 1 1829"/>
                <a:gd name="f159" fmla="*/ f103 1 679"/>
                <a:gd name="f160" fmla="*/ f104 1 1829"/>
                <a:gd name="f161" fmla="*/ f105 1 679"/>
                <a:gd name="f162" fmla="*/ f106 1 1829"/>
                <a:gd name="f163" fmla="*/ f107 1 679"/>
                <a:gd name="f164" fmla="*/ f108 1 1829"/>
                <a:gd name="f165" fmla="*/ f109 1 1829"/>
                <a:gd name="f166" fmla="*/ f110 1 679"/>
                <a:gd name="f167" fmla="*/ f111 1 1829"/>
                <a:gd name="f168" fmla="*/ f112 1 1829"/>
                <a:gd name="f169" fmla="*/ f113 1 679"/>
                <a:gd name="f170" fmla="*/ f114 1 1829"/>
                <a:gd name="f171" fmla="*/ f115 1 679"/>
                <a:gd name="f172" fmla="*/ f116 1 1829"/>
                <a:gd name="f173" fmla="*/ f117 1 679"/>
                <a:gd name="f174" fmla="*/ f118 1 1829"/>
                <a:gd name="f175" fmla="*/ f119 1 679"/>
                <a:gd name="f176" fmla="*/ f120 1 1829"/>
                <a:gd name="f177" fmla="*/ f121 1 679"/>
                <a:gd name="f178" fmla="*/ f122 1 1829"/>
                <a:gd name="f179" fmla="*/ f123 1 679"/>
                <a:gd name="f180" fmla="*/ f124 1 1829"/>
                <a:gd name="f181" fmla="*/ 0 1 f68"/>
                <a:gd name="f182" fmla="*/ f62 1 f68"/>
                <a:gd name="f183" fmla="*/ 0 1 f69"/>
                <a:gd name="f184" fmla="*/ f63 1 f69"/>
                <a:gd name="f185" fmla="*/ f126 1 f68"/>
                <a:gd name="f186" fmla="*/ f127 1 f69"/>
                <a:gd name="f187" fmla="*/ f128 1 f68"/>
                <a:gd name="f188" fmla="*/ f129 1 f69"/>
                <a:gd name="f189" fmla="*/ f130 1 f68"/>
                <a:gd name="f190" fmla="*/ f131 1 f69"/>
                <a:gd name="f191" fmla="*/ f132 1 f68"/>
                <a:gd name="f192" fmla="*/ f133 1 f69"/>
                <a:gd name="f193" fmla="*/ f134 1 f68"/>
                <a:gd name="f194" fmla="*/ f135 1 f69"/>
                <a:gd name="f195" fmla="*/ f136 1 f68"/>
                <a:gd name="f196" fmla="*/ f137 1 f69"/>
                <a:gd name="f197" fmla="*/ f138 1 f68"/>
                <a:gd name="f198" fmla="*/ f139 1 f69"/>
                <a:gd name="f199" fmla="*/ f140 1 f68"/>
                <a:gd name="f200" fmla="*/ f141 1 f69"/>
                <a:gd name="f201" fmla="*/ f142 1 f68"/>
                <a:gd name="f202" fmla="*/ f143 1 f69"/>
                <a:gd name="f203" fmla="*/ f144 1 f68"/>
                <a:gd name="f204" fmla="*/ f145 1 f69"/>
                <a:gd name="f205" fmla="*/ f146 1 f68"/>
                <a:gd name="f206" fmla="*/ f147 1 f69"/>
                <a:gd name="f207" fmla="*/ f148 1 f68"/>
                <a:gd name="f208" fmla="*/ f149 1 f69"/>
                <a:gd name="f209" fmla="*/ f150 1 f68"/>
                <a:gd name="f210" fmla="*/ f151 1 f69"/>
                <a:gd name="f211" fmla="*/ f152 1 f68"/>
                <a:gd name="f212" fmla="*/ f153 1 f69"/>
                <a:gd name="f213" fmla="*/ f154 1 f68"/>
                <a:gd name="f214" fmla="*/ f155 1 f69"/>
                <a:gd name="f215" fmla="*/ f156 1 f68"/>
                <a:gd name="f216" fmla="*/ f157 1 f68"/>
                <a:gd name="f217" fmla="*/ f158 1 f69"/>
                <a:gd name="f218" fmla="*/ f159 1 f68"/>
                <a:gd name="f219" fmla="*/ f160 1 f69"/>
                <a:gd name="f220" fmla="*/ f161 1 f68"/>
                <a:gd name="f221" fmla="*/ f162 1 f69"/>
                <a:gd name="f222" fmla="*/ f163 1 f68"/>
                <a:gd name="f223" fmla="*/ f164 1 f69"/>
                <a:gd name="f224" fmla="*/ f165 1 f69"/>
                <a:gd name="f225" fmla="*/ f166 1 f68"/>
                <a:gd name="f226" fmla="*/ f167 1 f69"/>
                <a:gd name="f227" fmla="*/ f168 1 f69"/>
                <a:gd name="f228" fmla="*/ f169 1 f68"/>
                <a:gd name="f229" fmla="*/ f170 1 f69"/>
                <a:gd name="f230" fmla="*/ f171 1 f68"/>
                <a:gd name="f231" fmla="*/ f172 1 f69"/>
                <a:gd name="f232" fmla="*/ f173 1 f68"/>
                <a:gd name="f233" fmla="*/ f174 1 f69"/>
                <a:gd name="f234" fmla="*/ f175 1 f68"/>
                <a:gd name="f235" fmla="*/ f176 1 f69"/>
                <a:gd name="f236" fmla="*/ f177 1 f68"/>
                <a:gd name="f237" fmla="*/ f178 1 f69"/>
                <a:gd name="f238" fmla="*/ f179 1 f68"/>
                <a:gd name="f239" fmla="*/ f180 1 f69"/>
                <a:gd name="f240" fmla="*/ f181 f59 1"/>
                <a:gd name="f241" fmla="*/ f182 f59 1"/>
                <a:gd name="f242" fmla="*/ f184 f60 1"/>
                <a:gd name="f243" fmla="*/ f183 f60 1"/>
                <a:gd name="f244" fmla="*/ f185 f59 1"/>
                <a:gd name="f245" fmla="*/ f186 f60 1"/>
                <a:gd name="f246" fmla="*/ f187 f59 1"/>
                <a:gd name="f247" fmla="*/ f188 f60 1"/>
                <a:gd name="f248" fmla="*/ f189 f59 1"/>
                <a:gd name="f249" fmla="*/ f190 f60 1"/>
                <a:gd name="f250" fmla="*/ f191 f59 1"/>
                <a:gd name="f251" fmla="*/ f192 f60 1"/>
                <a:gd name="f252" fmla="*/ f193 f59 1"/>
                <a:gd name="f253" fmla="*/ f194 f60 1"/>
                <a:gd name="f254" fmla="*/ f195 f59 1"/>
                <a:gd name="f255" fmla="*/ f196 f60 1"/>
                <a:gd name="f256" fmla="*/ f197 f59 1"/>
                <a:gd name="f257" fmla="*/ f198 f60 1"/>
                <a:gd name="f258" fmla="*/ f199 f59 1"/>
                <a:gd name="f259" fmla="*/ f200 f60 1"/>
                <a:gd name="f260" fmla="*/ f201 f59 1"/>
                <a:gd name="f261" fmla="*/ f202 f60 1"/>
                <a:gd name="f262" fmla="*/ f203 f59 1"/>
                <a:gd name="f263" fmla="*/ f204 f60 1"/>
                <a:gd name="f264" fmla="*/ f205 f59 1"/>
                <a:gd name="f265" fmla="*/ f206 f60 1"/>
                <a:gd name="f266" fmla="*/ f207 f59 1"/>
                <a:gd name="f267" fmla="*/ f208 f60 1"/>
                <a:gd name="f268" fmla="*/ f209 f59 1"/>
                <a:gd name="f269" fmla="*/ f210 f60 1"/>
                <a:gd name="f270" fmla="*/ f211 f59 1"/>
                <a:gd name="f271" fmla="*/ f212 f60 1"/>
                <a:gd name="f272" fmla="*/ f213 f59 1"/>
                <a:gd name="f273" fmla="*/ f214 f60 1"/>
                <a:gd name="f274" fmla="*/ f215 f59 1"/>
                <a:gd name="f275" fmla="*/ f216 f59 1"/>
                <a:gd name="f276" fmla="*/ f217 f60 1"/>
                <a:gd name="f277" fmla="*/ f218 f59 1"/>
                <a:gd name="f278" fmla="*/ f219 f60 1"/>
                <a:gd name="f279" fmla="*/ f220 f59 1"/>
                <a:gd name="f280" fmla="*/ f221 f60 1"/>
                <a:gd name="f281" fmla="*/ f222 f59 1"/>
                <a:gd name="f282" fmla="*/ f223 f60 1"/>
                <a:gd name="f283" fmla="*/ f224 f60 1"/>
                <a:gd name="f284" fmla="*/ f225 f59 1"/>
                <a:gd name="f285" fmla="*/ f226 f60 1"/>
                <a:gd name="f286" fmla="*/ f227 f60 1"/>
                <a:gd name="f287" fmla="*/ f228 f59 1"/>
                <a:gd name="f288" fmla="*/ f229 f60 1"/>
                <a:gd name="f289" fmla="*/ f230 f59 1"/>
                <a:gd name="f290" fmla="*/ f231 f60 1"/>
                <a:gd name="f291" fmla="*/ f232 f59 1"/>
                <a:gd name="f292" fmla="*/ f233 f60 1"/>
                <a:gd name="f293" fmla="*/ f234 f59 1"/>
                <a:gd name="f294" fmla="*/ f235 f60 1"/>
                <a:gd name="f295" fmla="*/ f236 f59 1"/>
                <a:gd name="f296" fmla="*/ f237 f60 1"/>
                <a:gd name="f297" fmla="*/ f238 f59 1"/>
                <a:gd name="f298" fmla="*/ f239 f6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25">
                  <a:pos x="f244" y="f245"/>
                </a:cxn>
                <a:cxn ang="f125">
                  <a:pos x="f246" y="f247"/>
                </a:cxn>
                <a:cxn ang="f125">
                  <a:pos x="f248" y="f249"/>
                </a:cxn>
                <a:cxn ang="f125">
                  <a:pos x="f250" y="f251"/>
                </a:cxn>
                <a:cxn ang="f125">
                  <a:pos x="f252" y="f253"/>
                </a:cxn>
                <a:cxn ang="f125">
                  <a:pos x="f254" y="f255"/>
                </a:cxn>
                <a:cxn ang="f125">
                  <a:pos x="f256" y="f257"/>
                </a:cxn>
                <a:cxn ang="f125">
                  <a:pos x="f258" y="f259"/>
                </a:cxn>
                <a:cxn ang="f125">
                  <a:pos x="f260" y="f261"/>
                </a:cxn>
                <a:cxn ang="f125">
                  <a:pos x="f262" y="f263"/>
                </a:cxn>
                <a:cxn ang="f125">
                  <a:pos x="f264" y="f265"/>
                </a:cxn>
                <a:cxn ang="f125">
                  <a:pos x="f266" y="f267"/>
                </a:cxn>
                <a:cxn ang="f125">
                  <a:pos x="f268" y="f269"/>
                </a:cxn>
                <a:cxn ang="f125">
                  <a:pos x="f270" y="f271"/>
                </a:cxn>
                <a:cxn ang="f125">
                  <a:pos x="f272" y="f273"/>
                </a:cxn>
                <a:cxn ang="f125">
                  <a:pos x="f274" y="f265"/>
                </a:cxn>
                <a:cxn ang="f125">
                  <a:pos x="f275" y="f276"/>
                </a:cxn>
                <a:cxn ang="f125">
                  <a:pos x="f277" y="f278"/>
                </a:cxn>
                <a:cxn ang="f125">
                  <a:pos x="f279" y="f280"/>
                </a:cxn>
                <a:cxn ang="f125">
                  <a:pos x="f281" y="f282"/>
                </a:cxn>
                <a:cxn ang="f125">
                  <a:pos x="f281" y="f283"/>
                </a:cxn>
                <a:cxn ang="f125">
                  <a:pos x="f284" y="f285"/>
                </a:cxn>
                <a:cxn ang="f125">
                  <a:pos x="f275" y="f286"/>
                </a:cxn>
                <a:cxn ang="f125">
                  <a:pos x="f287" y="f288"/>
                </a:cxn>
                <a:cxn ang="f125">
                  <a:pos x="f289" y="f290"/>
                </a:cxn>
                <a:cxn ang="f125">
                  <a:pos x="f291" y="f292"/>
                </a:cxn>
                <a:cxn ang="f125">
                  <a:pos x="f293" y="f294"/>
                </a:cxn>
                <a:cxn ang="f125">
                  <a:pos x="f295" y="f296"/>
                </a:cxn>
                <a:cxn ang="f125">
                  <a:pos x="f297" y="f298"/>
                </a:cxn>
              </a:cxnLst>
              <a:rect l="f240" t="f243" r="f241" b="f242"/>
              <a:pathLst>
                <a:path w="679" h="1829">
                  <a:moveTo>
                    <a:pt x="f8" y="f5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5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27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6" y="f41"/>
                  </a:lnTo>
                  <a:lnTo>
                    <a:pt x="f42" y="f43"/>
                  </a:lnTo>
                  <a:lnTo>
                    <a:pt x="f42" y="f44"/>
                  </a:lnTo>
                  <a:lnTo>
                    <a:pt x="f45" y="f46"/>
                  </a:lnTo>
                  <a:lnTo>
                    <a:pt x="f37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15" y="f54"/>
                  </a:lnTo>
                  <a:lnTo>
                    <a:pt x="f55" y="f56"/>
                  </a:lnTo>
                  <a:lnTo>
                    <a:pt x="f57" y="f7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0" name="Freeform 66">
              <a:extLst>
                <a:ext uri="{FF2B5EF4-FFF2-40B4-BE49-F238E27FC236}">
                  <a16:creationId xmlns:a16="http://schemas.microsoft.com/office/drawing/2014/main" id="{676BADC1-2807-4FC1-9B55-7116955F37E6}"/>
                </a:ext>
              </a:extLst>
            </p:cNvPr>
            <p:cNvSpPr/>
            <p:nvPr/>
          </p:nvSpPr>
          <p:spPr>
            <a:xfrm>
              <a:off x="9945691" y="4759168"/>
              <a:ext cx="248287" cy="9447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159"/>
                <a:gd name="f7" fmla="val 441"/>
                <a:gd name="f8" fmla="val 64"/>
                <a:gd name="f9" fmla="val 1064"/>
                <a:gd name="f10" fmla="val 4"/>
                <a:gd name="f11" fmla="val 960"/>
                <a:gd name="f12" fmla="val 30"/>
                <a:gd name="f13" fmla="val 848"/>
                <a:gd name="f14" fmla="val 731"/>
                <a:gd name="f15" fmla="val 406"/>
                <a:gd name="f16" fmla="val 623"/>
                <a:gd name="f17" fmla="val 255"/>
                <a:gd name="f18" fmla="val 593"/>
                <a:gd name="f19" fmla="val 302"/>
                <a:gd name="f20" fmla="val 545"/>
                <a:gd name="f21" fmla="val 268"/>
                <a:gd name="f22" fmla="val 502"/>
                <a:gd name="f23" fmla="val 307"/>
                <a:gd name="f24" fmla="val 458"/>
                <a:gd name="f25" fmla="val 411"/>
                <a:gd name="f26" fmla="val 407"/>
                <a:gd name="f27" fmla="val 363"/>
                <a:gd name="f28" fmla="val 294"/>
                <a:gd name="f29" fmla="val 397"/>
                <a:gd name="f30" fmla="val 99"/>
                <a:gd name="f31" fmla="val 428"/>
                <a:gd name="f32" fmla="+- 0 0 -90"/>
                <a:gd name="f33" fmla="*/ f3 1 1159"/>
                <a:gd name="f34" fmla="*/ f4 1 441"/>
                <a:gd name="f35" fmla="val f5"/>
                <a:gd name="f36" fmla="val f6"/>
                <a:gd name="f37" fmla="val f7"/>
                <a:gd name="f38" fmla="*/ f32 f0 1"/>
                <a:gd name="f39" fmla="+- f37 0 f35"/>
                <a:gd name="f40" fmla="+- f36 0 f35"/>
                <a:gd name="f41" fmla="*/ f38 1 f2"/>
                <a:gd name="f42" fmla="*/ f40 1 1159"/>
                <a:gd name="f43" fmla="*/ f39 1 441"/>
                <a:gd name="f44" fmla="*/ 1159 f40 1"/>
                <a:gd name="f45" fmla="*/ 64 f39 1"/>
                <a:gd name="f46" fmla="*/ 1064 f40 1"/>
                <a:gd name="f47" fmla="*/ 4 f39 1"/>
                <a:gd name="f48" fmla="*/ 960 f40 1"/>
                <a:gd name="f49" fmla="*/ 30 f39 1"/>
                <a:gd name="f50" fmla="*/ 848 f40 1"/>
                <a:gd name="f51" fmla="*/ 0 f39 1"/>
                <a:gd name="f52" fmla="*/ 731 f40 1"/>
                <a:gd name="f53" fmla="*/ 406 f39 1"/>
                <a:gd name="f54" fmla="*/ 623 f40 1"/>
                <a:gd name="f55" fmla="*/ 255 f39 1"/>
                <a:gd name="f56" fmla="*/ 593 f40 1"/>
                <a:gd name="f57" fmla="*/ 302 f39 1"/>
                <a:gd name="f58" fmla="*/ 545 f40 1"/>
                <a:gd name="f59" fmla="*/ 268 f39 1"/>
                <a:gd name="f60" fmla="*/ 502 f40 1"/>
                <a:gd name="f61" fmla="*/ 307 f39 1"/>
                <a:gd name="f62" fmla="*/ 458 f40 1"/>
                <a:gd name="f63" fmla="*/ 411 f40 1"/>
                <a:gd name="f64" fmla="*/ 407 f40 1"/>
                <a:gd name="f65" fmla="*/ 363 f39 1"/>
                <a:gd name="f66" fmla="*/ 294 f40 1"/>
                <a:gd name="f67" fmla="*/ 441 f39 1"/>
                <a:gd name="f68" fmla="*/ 255 f40 1"/>
                <a:gd name="f69" fmla="*/ 397 f39 1"/>
                <a:gd name="f70" fmla="*/ 99 f40 1"/>
                <a:gd name="f71" fmla="*/ 428 f39 1"/>
                <a:gd name="f72" fmla="*/ 0 f40 1"/>
                <a:gd name="f73" fmla="+- f41 0 f1"/>
                <a:gd name="f74" fmla="*/ f44 1 1159"/>
                <a:gd name="f75" fmla="*/ f45 1 441"/>
                <a:gd name="f76" fmla="*/ f46 1 1159"/>
                <a:gd name="f77" fmla="*/ f47 1 441"/>
                <a:gd name="f78" fmla="*/ f48 1 1159"/>
                <a:gd name="f79" fmla="*/ f49 1 441"/>
                <a:gd name="f80" fmla="*/ f50 1 1159"/>
                <a:gd name="f81" fmla="*/ f51 1 441"/>
                <a:gd name="f82" fmla="*/ f52 1 1159"/>
                <a:gd name="f83" fmla="*/ f53 1 441"/>
                <a:gd name="f84" fmla="*/ f54 1 1159"/>
                <a:gd name="f85" fmla="*/ f55 1 441"/>
                <a:gd name="f86" fmla="*/ f56 1 1159"/>
                <a:gd name="f87" fmla="*/ f57 1 441"/>
                <a:gd name="f88" fmla="*/ f58 1 1159"/>
                <a:gd name="f89" fmla="*/ f59 1 441"/>
                <a:gd name="f90" fmla="*/ f60 1 1159"/>
                <a:gd name="f91" fmla="*/ f61 1 441"/>
                <a:gd name="f92" fmla="*/ f62 1 1159"/>
                <a:gd name="f93" fmla="*/ f63 1 1159"/>
                <a:gd name="f94" fmla="*/ f64 1 1159"/>
                <a:gd name="f95" fmla="*/ f65 1 441"/>
                <a:gd name="f96" fmla="*/ f66 1 1159"/>
                <a:gd name="f97" fmla="*/ f67 1 441"/>
                <a:gd name="f98" fmla="*/ f68 1 1159"/>
                <a:gd name="f99" fmla="*/ f69 1 441"/>
                <a:gd name="f100" fmla="*/ f70 1 1159"/>
                <a:gd name="f101" fmla="*/ f71 1 441"/>
                <a:gd name="f102" fmla="*/ f72 1 1159"/>
                <a:gd name="f103" fmla="*/ 0 1 f42"/>
                <a:gd name="f104" fmla="*/ f36 1 f42"/>
                <a:gd name="f105" fmla="*/ 0 1 f43"/>
                <a:gd name="f106" fmla="*/ f37 1 f43"/>
                <a:gd name="f107" fmla="*/ f74 1 f42"/>
                <a:gd name="f108" fmla="*/ f75 1 f43"/>
                <a:gd name="f109" fmla="*/ f76 1 f42"/>
                <a:gd name="f110" fmla="*/ f77 1 f43"/>
                <a:gd name="f111" fmla="*/ f78 1 f42"/>
                <a:gd name="f112" fmla="*/ f79 1 f43"/>
                <a:gd name="f113" fmla="*/ f80 1 f42"/>
                <a:gd name="f114" fmla="*/ f81 1 f43"/>
                <a:gd name="f115" fmla="*/ f82 1 f42"/>
                <a:gd name="f116" fmla="*/ f83 1 f43"/>
                <a:gd name="f117" fmla="*/ f84 1 f42"/>
                <a:gd name="f118" fmla="*/ f85 1 f43"/>
                <a:gd name="f119" fmla="*/ f86 1 f42"/>
                <a:gd name="f120" fmla="*/ f87 1 f43"/>
                <a:gd name="f121" fmla="*/ f88 1 f42"/>
                <a:gd name="f122" fmla="*/ f89 1 f43"/>
                <a:gd name="f123" fmla="*/ f90 1 f42"/>
                <a:gd name="f124" fmla="*/ f91 1 f43"/>
                <a:gd name="f125" fmla="*/ f92 1 f42"/>
                <a:gd name="f126" fmla="*/ f93 1 f42"/>
                <a:gd name="f127" fmla="*/ f94 1 f42"/>
                <a:gd name="f128" fmla="*/ f95 1 f43"/>
                <a:gd name="f129" fmla="*/ f96 1 f42"/>
                <a:gd name="f130" fmla="*/ f97 1 f43"/>
                <a:gd name="f131" fmla="*/ f98 1 f42"/>
                <a:gd name="f132" fmla="*/ f99 1 f43"/>
                <a:gd name="f133" fmla="*/ f100 1 f42"/>
                <a:gd name="f134" fmla="*/ f101 1 f43"/>
                <a:gd name="f135" fmla="*/ f102 1 f42"/>
                <a:gd name="f136" fmla="*/ f103 f33 1"/>
                <a:gd name="f137" fmla="*/ f104 f33 1"/>
                <a:gd name="f138" fmla="*/ f106 f34 1"/>
                <a:gd name="f139" fmla="*/ f105 f34 1"/>
                <a:gd name="f140" fmla="*/ f107 f33 1"/>
                <a:gd name="f141" fmla="*/ f108 f34 1"/>
                <a:gd name="f142" fmla="*/ f109 f33 1"/>
                <a:gd name="f143" fmla="*/ f110 f34 1"/>
                <a:gd name="f144" fmla="*/ f111 f33 1"/>
                <a:gd name="f145" fmla="*/ f112 f34 1"/>
                <a:gd name="f146" fmla="*/ f113 f33 1"/>
                <a:gd name="f147" fmla="*/ f114 f34 1"/>
                <a:gd name="f148" fmla="*/ f115 f33 1"/>
                <a:gd name="f149" fmla="*/ f116 f34 1"/>
                <a:gd name="f150" fmla="*/ f117 f33 1"/>
                <a:gd name="f151" fmla="*/ f118 f34 1"/>
                <a:gd name="f152" fmla="*/ f119 f33 1"/>
                <a:gd name="f153" fmla="*/ f120 f34 1"/>
                <a:gd name="f154" fmla="*/ f121 f33 1"/>
                <a:gd name="f155" fmla="*/ f122 f34 1"/>
                <a:gd name="f156" fmla="*/ f123 f33 1"/>
                <a:gd name="f157" fmla="*/ f124 f34 1"/>
                <a:gd name="f158" fmla="*/ f125 f33 1"/>
                <a:gd name="f159" fmla="*/ f126 f33 1"/>
                <a:gd name="f160" fmla="*/ f127 f33 1"/>
                <a:gd name="f161" fmla="*/ f128 f34 1"/>
                <a:gd name="f162" fmla="*/ f129 f33 1"/>
                <a:gd name="f163" fmla="*/ f130 f34 1"/>
                <a:gd name="f164" fmla="*/ f131 f33 1"/>
                <a:gd name="f165" fmla="*/ f132 f34 1"/>
                <a:gd name="f166" fmla="*/ f133 f33 1"/>
                <a:gd name="f167" fmla="*/ f134 f34 1"/>
                <a:gd name="f168" fmla="*/ f135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3">
                  <a:pos x="f140" y="f141"/>
                </a:cxn>
                <a:cxn ang="f73">
                  <a:pos x="f142" y="f143"/>
                </a:cxn>
                <a:cxn ang="f73">
                  <a:pos x="f144" y="f145"/>
                </a:cxn>
                <a:cxn ang="f73">
                  <a:pos x="f146" y="f147"/>
                </a:cxn>
                <a:cxn ang="f73">
                  <a:pos x="f148" y="f149"/>
                </a:cxn>
                <a:cxn ang="f73">
                  <a:pos x="f150" y="f151"/>
                </a:cxn>
                <a:cxn ang="f73">
                  <a:pos x="f152" y="f153"/>
                </a:cxn>
                <a:cxn ang="f73">
                  <a:pos x="f154" y="f155"/>
                </a:cxn>
                <a:cxn ang="f73">
                  <a:pos x="f156" y="f157"/>
                </a:cxn>
                <a:cxn ang="f73">
                  <a:pos x="f158" y="f155"/>
                </a:cxn>
                <a:cxn ang="f73">
                  <a:pos x="f159" y="f157"/>
                </a:cxn>
                <a:cxn ang="f73">
                  <a:pos x="f160" y="f161"/>
                </a:cxn>
                <a:cxn ang="f73">
                  <a:pos x="f162" y="f163"/>
                </a:cxn>
                <a:cxn ang="f73">
                  <a:pos x="f164" y="f165"/>
                </a:cxn>
                <a:cxn ang="f73">
                  <a:pos x="f166" y="f167"/>
                </a:cxn>
                <a:cxn ang="f73">
                  <a:pos x="f168" y="f161"/>
                </a:cxn>
                <a:cxn ang="f73">
                  <a:pos x="f168" y="f157"/>
                </a:cxn>
              </a:cxnLst>
              <a:rect l="f136" t="f139" r="f137" b="f138"/>
              <a:pathLst>
                <a:path w="1159" h="441">
                  <a:moveTo>
                    <a:pt x="f6" y="f8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3" y="f5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1"/>
                  </a:lnTo>
                  <a:lnTo>
                    <a:pt x="f25" y="f23"/>
                  </a:lnTo>
                  <a:lnTo>
                    <a:pt x="f26" y="f27"/>
                  </a:lnTo>
                  <a:lnTo>
                    <a:pt x="f28" y="f7"/>
                  </a:lnTo>
                  <a:lnTo>
                    <a:pt x="f17" y="f29"/>
                  </a:lnTo>
                  <a:lnTo>
                    <a:pt x="f30" y="f31"/>
                  </a:lnTo>
                  <a:lnTo>
                    <a:pt x="f5" y="f27"/>
                  </a:lnTo>
                  <a:lnTo>
                    <a:pt x="f5" y="f23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1" name="Freeform 65">
              <a:extLst>
                <a:ext uri="{FF2B5EF4-FFF2-40B4-BE49-F238E27FC236}">
                  <a16:creationId xmlns:a16="http://schemas.microsoft.com/office/drawing/2014/main" id="{DD0CE632-A9F5-4F06-9775-CC89531E8F19}"/>
                </a:ext>
              </a:extLst>
            </p:cNvPr>
            <p:cNvSpPr/>
            <p:nvPr/>
          </p:nvSpPr>
          <p:spPr>
            <a:xfrm>
              <a:off x="9786301" y="5160196"/>
              <a:ext cx="160239" cy="841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48"/>
                <a:gd name="f7" fmla="val 393"/>
                <a:gd name="f8" fmla="val 264"/>
                <a:gd name="f9" fmla="val 571"/>
                <a:gd name="f10" fmla="val 117"/>
                <a:gd name="f11" fmla="val 519"/>
                <a:gd name="f12" fmla="val 112"/>
                <a:gd name="f13" fmla="val 510"/>
                <a:gd name="f14" fmla="val 164"/>
                <a:gd name="f15" fmla="val 389"/>
                <a:gd name="f16" fmla="val 142"/>
                <a:gd name="f17" fmla="val 359"/>
                <a:gd name="f18" fmla="val 30"/>
                <a:gd name="f19" fmla="val 316"/>
                <a:gd name="f20" fmla="val 129"/>
                <a:gd name="f21" fmla="val 130"/>
                <a:gd name="f22" fmla="val 82"/>
                <a:gd name="f23" fmla="+- 0 0 -90"/>
                <a:gd name="f24" fmla="*/ f3 1 748"/>
                <a:gd name="f25" fmla="*/ f4 1 393"/>
                <a:gd name="f26" fmla="val f5"/>
                <a:gd name="f27" fmla="val f6"/>
                <a:gd name="f28" fmla="val f7"/>
                <a:gd name="f29" fmla="*/ f23 f0 1"/>
                <a:gd name="f30" fmla="+- f28 0 f26"/>
                <a:gd name="f31" fmla="+- f27 0 f26"/>
                <a:gd name="f32" fmla="*/ f29 1 f2"/>
                <a:gd name="f33" fmla="*/ f31 1 748"/>
                <a:gd name="f34" fmla="*/ f30 1 393"/>
                <a:gd name="f35" fmla="*/ 748 f31 1"/>
                <a:gd name="f36" fmla="*/ 264 f30 1"/>
                <a:gd name="f37" fmla="*/ 571 f31 1"/>
                <a:gd name="f38" fmla="*/ 117 f30 1"/>
                <a:gd name="f39" fmla="*/ 519 f31 1"/>
                <a:gd name="f40" fmla="*/ 112 f30 1"/>
                <a:gd name="f41" fmla="*/ 510 f31 1"/>
                <a:gd name="f42" fmla="*/ 164 f30 1"/>
                <a:gd name="f43" fmla="*/ 389 f31 1"/>
                <a:gd name="f44" fmla="*/ 142 f30 1"/>
                <a:gd name="f45" fmla="*/ 359 f31 1"/>
                <a:gd name="f46" fmla="*/ 30 f30 1"/>
                <a:gd name="f47" fmla="*/ 316 f31 1"/>
                <a:gd name="f48" fmla="*/ 0 f30 1"/>
                <a:gd name="f49" fmla="*/ 164 f31 1"/>
                <a:gd name="f50" fmla="*/ 129 f30 1"/>
                <a:gd name="f51" fmla="*/ 130 f31 1"/>
                <a:gd name="f52" fmla="*/ 82 f30 1"/>
                <a:gd name="f53" fmla="*/ 0 f31 1"/>
                <a:gd name="f54" fmla="*/ 393 f30 1"/>
                <a:gd name="f55" fmla="+- f32 0 f1"/>
                <a:gd name="f56" fmla="*/ f35 1 748"/>
                <a:gd name="f57" fmla="*/ f36 1 393"/>
                <a:gd name="f58" fmla="*/ f37 1 748"/>
                <a:gd name="f59" fmla="*/ f38 1 393"/>
                <a:gd name="f60" fmla="*/ f39 1 748"/>
                <a:gd name="f61" fmla="*/ f40 1 393"/>
                <a:gd name="f62" fmla="*/ f41 1 748"/>
                <a:gd name="f63" fmla="*/ f42 1 393"/>
                <a:gd name="f64" fmla="*/ f43 1 748"/>
                <a:gd name="f65" fmla="*/ f44 1 393"/>
                <a:gd name="f66" fmla="*/ f45 1 748"/>
                <a:gd name="f67" fmla="*/ f46 1 393"/>
                <a:gd name="f68" fmla="*/ f47 1 748"/>
                <a:gd name="f69" fmla="*/ f48 1 393"/>
                <a:gd name="f70" fmla="*/ f49 1 748"/>
                <a:gd name="f71" fmla="*/ f50 1 393"/>
                <a:gd name="f72" fmla="*/ f51 1 748"/>
                <a:gd name="f73" fmla="*/ f52 1 393"/>
                <a:gd name="f74" fmla="*/ f53 1 748"/>
                <a:gd name="f75" fmla="*/ f54 1 393"/>
                <a:gd name="f76" fmla="*/ 0 1 f33"/>
                <a:gd name="f77" fmla="*/ f27 1 f33"/>
                <a:gd name="f78" fmla="*/ 0 1 f34"/>
                <a:gd name="f79" fmla="*/ f28 1 f34"/>
                <a:gd name="f80" fmla="*/ f56 1 f33"/>
                <a:gd name="f81" fmla="*/ f57 1 f34"/>
                <a:gd name="f82" fmla="*/ f58 1 f33"/>
                <a:gd name="f83" fmla="*/ f59 1 f34"/>
                <a:gd name="f84" fmla="*/ f60 1 f33"/>
                <a:gd name="f85" fmla="*/ f61 1 f34"/>
                <a:gd name="f86" fmla="*/ f62 1 f33"/>
                <a:gd name="f87" fmla="*/ f63 1 f34"/>
                <a:gd name="f88" fmla="*/ f64 1 f33"/>
                <a:gd name="f89" fmla="*/ f65 1 f34"/>
                <a:gd name="f90" fmla="*/ f66 1 f33"/>
                <a:gd name="f91" fmla="*/ f67 1 f34"/>
                <a:gd name="f92" fmla="*/ f68 1 f33"/>
                <a:gd name="f93" fmla="*/ f69 1 f34"/>
                <a:gd name="f94" fmla="*/ f70 1 f33"/>
                <a:gd name="f95" fmla="*/ f71 1 f34"/>
                <a:gd name="f96" fmla="*/ f72 1 f33"/>
                <a:gd name="f97" fmla="*/ f73 1 f34"/>
                <a:gd name="f98" fmla="*/ f74 1 f33"/>
                <a:gd name="f99" fmla="*/ f75 1 f34"/>
                <a:gd name="f100" fmla="*/ f76 f24 1"/>
                <a:gd name="f101" fmla="*/ f77 f24 1"/>
                <a:gd name="f102" fmla="*/ f79 f25 1"/>
                <a:gd name="f103" fmla="*/ f78 f25 1"/>
                <a:gd name="f104" fmla="*/ f80 f24 1"/>
                <a:gd name="f105" fmla="*/ f81 f25 1"/>
                <a:gd name="f106" fmla="*/ f82 f24 1"/>
                <a:gd name="f107" fmla="*/ f83 f25 1"/>
                <a:gd name="f108" fmla="*/ f84 f24 1"/>
                <a:gd name="f109" fmla="*/ f85 f25 1"/>
                <a:gd name="f110" fmla="*/ f86 f24 1"/>
                <a:gd name="f111" fmla="*/ f87 f25 1"/>
                <a:gd name="f112" fmla="*/ f88 f24 1"/>
                <a:gd name="f113" fmla="*/ f89 f25 1"/>
                <a:gd name="f114" fmla="*/ f90 f24 1"/>
                <a:gd name="f115" fmla="*/ f91 f25 1"/>
                <a:gd name="f116" fmla="*/ f92 f24 1"/>
                <a:gd name="f117" fmla="*/ f93 f25 1"/>
                <a:gd name="f118" fmla="*/ f94 f24 1"/>
                <a:gd name="f119" fmla="*/ f95 f25 1"/>
                <a:gd name="f120" fmla="*/ f96 f24 1"/>
                <a:gd name="f121" fmla="*/ f97 f25 1"/>
                <a:gd name="f122" fmla="*/ f98 f24 1"/>
                <a:gd name="f123" fmla="*/ f9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5">
                  <a:pos x="f104" y="f105"/>
                </a:cxn>
                <a:cxn ang="f55">
                  <a:pos x="f106" y="f107"/>
                </a:cxn>
                <a:cxn ang="f55">
                  <a:pos x="f108" y="f109"/>
                </a:cxn>
                <a:cxn ang="f55">
                  <a:pos x="f110" y="f111"/>
                </a:cxn>
                <a:cxn ang="f55">
                  <a:pos x="f112" y="f113"/>
                </a:cxn>
                <a:cxn ang="f55">
                  <a:pos x="f114" y="f115"/>
                </a:cxn>
                <a:cxn ang="f55">
                  <a:pos x="f116" y="f117"/>
                </a:cxn>
                <a:cxn ang="f55">
                  <a:pos x="f118" y="f119"/>
                </a:cxn>
                <a:cxn ang="f55">
                  <a:pos x="f120" y="f121"/>
                </a:cxn>
                <a:cxn ang="f55">
                  <a:pos x="f122" y="f123"/>
                </a:cxn>
              </a:cxnLst>
              <a:rect l="f100" t="f103" r="f101" b="f102"/>
              <a:pathLst>
                <a:path w="748" h="393">
                  <a:moveTo>
                    <a:pt x="f6" y="f8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5"/>
                  </a:lnTo>
                  <a:lnTo>
                    <a:pt x="f14" y="f20"/>
                  </a:lnTo>
                  <a:lnTo>
                    <a:pt x="f21" y="f22"/>
                  </a:lnTo>
                  <a:lnTo>
                    <a:pt x="f5" y="f7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2" name="Freeform 64">
              <a:extLst>
                <a:ext uri="{FF2B5EF4-FFF2-40B4-BE49-F238E27FC236}">
                  <a16:creationId xmlns:a16="http://schemas.microsoft.com/office/drawing/2014/main" id="{1683A5A3-7CE0-4C65-9E0E-8A3F23D22CF0}"/>
                </a:ext>
              </a:extLst>
            </p:cNvPr>
            <p:cNvSpPr/>
            <p:nvPr/>
          </p:nvSpPr>
          <p:spPr>
            <a:xfrm>
              <a:off x="9946541" y="5216752"/>
              <a:ext cx="146532" cy="11761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84"/>
                <a:gd name="f7" fmla="val 549"/>
                <a:gd name="f8" fmla="val 39"/>
                <a:gd name="f9" fmla="val 177"/>
                <a:gd name="f10" fmla="val 178"/>
                <a:gd name="f11" fmla="val 454"/>
                <a:gd name="f12" fmla="val 325"/>
                <a:gd name="f13" fmla="val 463"/>
                <a:gd name="f14" fmla="val 462"/>
                <a:gd name="f15" fmla="val 527"/>
                <a:gd name="f16" fmla="val 515"/>
                <a:gd name="f17" fmla="val 479"/>
                <a:gd name="f18" fmla="val 567"/>
                <a:gd name="f19" fmla="val 484"/>
                <a:gd name="f20" fmla="+- 0 0 -90"/>
                <a:gd name="f21" fmla="*/ f3 1 684"/>
                <a:gd name="f22" fmla="*/ f4 1 549"/>
                <a:gd name="f23" fmla="val f5"/>
                <a:gd name="f24" fmla="val f6"/>
                <a:gd name="f25" fmla="val f7"/>
                <a:gd name="f26" fmla="*/ f20 f0 1"/>
                <a:gd name="f27" fmla="+- f25 0 f23"/>
                <a:gd name="f28" fmla="+- f24 0 f23"/>
                <a:gd name="f29" fmla="*/ f26 1 f2"/>
                <a:gd name="f30" fmla="*/ f28 1 684"/>
                <a:gd name="f31" fmla="*/ f27 1 549"/>
                <a:gd name="f32" fmla="*/ 0 f28 1"/>
                <a:gd name="f33" fmla="*/ 0 f27 1"/>
                <a:gd name="f34" fmla="*/ 39 f28 1"/>
                <a:gd name="f35" fmla="*/ 177 f27 1"/>
                <a:gd name="f36" fmla="*/ 178 f28 1"/>
                <a:gd name="f37" fmla="*/ 454 f27 1"/>
                <a:gd name="f38" fmla="*/ 325 f28 1"/>
                <a:gd name="f39" fmla="*/ 549 f27 1"/>
                <a:gd name="f40" fmla="*/ 463 f28 1"/>
                <a:gd name="f41" fmla="*/ 462 f27 1"/>
                <a:gd name="f42" fmla="*/ 527 f27 1"/>
                <a:gd name="f43" fmla="*/ 515 f28 1"/>
                <a:gd name="f44" fmla="*/ 479 f27 1"/>
                <a:gd name="f45" fmla="*/ 567 f28 1"/>
                <a:gd name="f46" fmla="*/ 484 f27 1"/>
                <a:gd name="f47" fmla="*/ 684 f28 1"/>
                <a:gd name="f48" fmla="+- f29 0 f1"/>
                <a:gd name="f49" fmla="*/ f32 1 684"/>
                <a:gd name="f50" fmla="*/ f33 1 549"/>
                <a:gd name="f51" fmla="*/ f34 1 684"/>
                <a:gd name="f52" fmla="*/ f35 1 549"/>
                <a:gd name="f53" fmla="*/ f36 1 684"/>
                <a:gd name="f54" fmla="*/ f37 1 549"/>
                <a:gd name="f55" fmla="*/ f38 1 684"/>
                <a:gd name="f56" fmla="*/ f39 1 549"/>
                <a:gd name="f57" fmla="*/ f40 1 684"/>
                <a:gd name="f58" fmla="*/ f41 1 549"/>
                <a:gd name="f59" fmla="*/ f42 1 549"/>
                <a:gd name="f60" fmla="*/ f43 1 684"/>
                <a:gd name="f61" fmla="*/ f44 1 549"/>
                <a:gd name="f62" fmla="*/ f45 1 684"/>
                <a:gd name="f63" fmla="*/ f46 1 549"/>
                <a:gd name="f64" fmla="*/ f47 1 684"/>
                <a:gd name="f65" fmla="*/ 0 1 f30"/>
                <a:gd name="f66" fmla="*/ f24 1 f30"/>
                <a:gd name="f67" fmla="*/ 0 1 f31"/>
                <a:gd name="f68" fmla="*/ f25 1 f31"/>
                <a:gd name="f69" fmla="*/ f49 1 f30"/>
                <a:gd name="f70" fmla="*/ f50 1 f31"/>
                <a:gd name="f71" fmla="*/ f51 1 f30"/>
                <a:gd name="f72" fmla="*/ f52 1 f31"/>
                <a:gd name="f73" fmla="*/ f53 1 f30"/>
                <a:gd name="f74" fmla="*/ f54 1 f31"/>
                <a:gd name="f75" fmla="*/ f55 1 f30"/>
                <a:gd name="f76" fmla="*/ f56 1 f31"/>
                <a:gd name="f77" fmla="*/ f57 1 f30"/>
                <a:gd name="f78" fmla="*/ f58 1 f31"/>
                <a:gd name="f79" fmla="*/ f59 1 f31"/>
                <a:gd name="f80" fmla="*/ f60 1 f30"/>
                <a:gd name="f81" fmla="*/ f61 1 f31"/>
                <a:gd name="f82" fmla="*/ f62 1 f30"/>
                <a:gd name="f83" fmla="*/ f63 1 f31"/>
                <a:gd name="f84" fmla="*/ f64 1 f30"/>
                <a:gd name="f85" fmla="*/ f65 f21 1"/>
                <a:gd name="f86" fmla="*/ f66 f21 1"/>
                <a:gd name="f87" fmla="*/ f68 f22 1"/>
                <a:gd name="f88" fmla="*/ f67 f22 1"/>
                <a:gd name="f89" fmla="*/ f69 f21 1"/>
                <a:gd name="f90" fmla="*/ f70 f22 1"/>
                <a:gd name="f91" fmla="*/ f71 f21 1"/>
                <a:gd name="f92" fmla="*/ f72 f22 1"/>
                <a:gd name="f93" fmla="*/ f73 f21 1"/>
                <a:gd name="f94" fmla="*/ f74 f22 1"/>
                <a:gd name="f95" fmla="*/ f75 f21 1"/>
                <a:gd name="f96" fmla="*/ f76 f22 1"/>
                <a:gd name="f97" fmla="*/ f77 f21 1"/>
                <a:gd name="f98" fmla="*/ f78 f22 1"/>
                <a:gd name="f99" fmla="*/ f79 f22 1"/>
                <a:gd name="f100" fmla="*/ f80 f21 1"/>
                <a:gd name="f101" fmla="*/ f81 f22 1"/>
                <a:gd name="f102" fmla="*/ f82 f21 1"/>
                <a:gd name="f103" fmla="*/ f83 f22 1"/>
                <a:gd name="f104" fmla="*/ f84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8">
                  <a:pos x="f89" y="f90"/>
                </a:cxn>
                <a:cxn ang="f48">
                  <a:pos x="f91" y="f92"/>
                </a:cxn>
                <a:cxn ang="f48">
                  <a:pos x="f93" y="f94"/>
                </a:cxn>
                <a:cxn ang="f48">
                  <a:pos x="f95" y="f96"/>
                </a:cxn>
                <a:cxn ang="f48">
                  <a:pos x="f97" y="f98"/>
                </a:cxn>
                <a:cxn ang="f48">
                  <a:pos x="f97" y="f99"/>
                </a:cxn>
                <a:cxn ang="f48">
                  <a:pos x="f100" y="f101"/>
                </a:cxn>
                <a:cxn ang="f48">
                  <a:pos x="f102" y="f103"/>
                </a:cxn>
                <a:cxn ang="f48">
                  <a:pos x="f104" y="f96"/>
                </a:cxn>
              </a:cxnLst>
              <a:rect l="f85" t="f88" r="f86" b="f87"/>
              <a:pathLst>
                <a:path w="684" h="549">
                  <a:moveTo>
                    <a:pt x="f5" y="f5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7"/>
                  </a:lnTo>
                  <a:lnTo>
                    <a:pt x="f13" y="f14"/>
                  </a:lnTo>
                  <a:lnTo>
                    <a:pt x="f13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6" y="f7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3" name="Freeform 63">
              <a:extLst>
                <a:ext uri="{FF2B5EF4-FFF2-40B4-BE49-F238E27FC236}">
                  <a16:creationId xmlns:a16="http://schemas.microsoft.com/office/drawing/2014/main" id="{DAB93569-C3C4-48F4-8EE7-D2102945644A}"/>
                </a:ext>
              </a:extLst>
            </p:cNvPr>
            <p:cNvSpPr/>
            <p:nvPr/>
          </p:nvSpPr>
          <p:spPr>
            <a:xfrm>
              <a:off x="10093074" y="5103641"/>
              <a:ext cx="354750" cy="26499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656"/>
                <a:gd name="f7" fmla="val 1237"/>
                <a:gd name="f8" fmla="val 1077"/>
                <a:gd name="f9" fmla="val 1007"/>
                <a:gd name="f10" fmla="val 112"/>
                <a:gd name="f11" fmla="val 1016"/>
                <a:gd name="f12" fmla="val 181"/>
                <a:gd name="f13" fmla="val 1103"/>
                <a:gd name="f14" fmla="val 350"/>
                <a:gd name="f15" fmla="val 1025"/>
                <a:gd name="f16" fmla="val 398"/>
                <a:gd name="f17" fmla="val 1051"/>
                <a:gd name="f18" fmla="val 445"/>
                <a:gd name="f19" fmla="val 1012"/>
                <a:gd name="f20" fmla="val 458"/>
                <a:gd name="f21" fmla="val 1120"/>
                <a:gd name="f22" fmla="val 635"/>
                <a:gd name="f23" fmla="val 1137"/>
                <a:gd name="f24" fmla="val 640"/>
                <a:gd name="f25" fmla="val 1193"/>
                <a:gd name="f26" fmla="val 739"/>
                <a:gd name="f27" fmla="val 821"/>
                <a:gd name="f28" fmla="val 1146"/>
                <a:gd name="f29" fmla="val 886"/>
                <a:gd name="f30" fmla="val 1142"/>
                <a:gd name="f31" fmla="val 891"/>
                <a:gd name="f32" fmla="val 1046"/>
                <a:gd name="f33" fmla="val 696"/>
                <a:gd name="f34" fmla="val 938"/>
                <a:gd name="f35" fmla="val 670"/>
                <a:gd name="f36" fmla="val 731"/>
                <a:gd name="f37" fmla="val 787"/>
                <a:gd name="f38" fmla="val 813"/>
                <a:gd name="f39" fmla="val 817"/>
                <a:gd name="f40" fmla="val 860"/>
                <a:gd name="f41" fmla="val 765"/>
                <a:gd name="f42" fmla="val 800"/>
                <a:gd name="f43" fmla="val 722"/>
                <a:gd name="f44" fmla="val 852"/>
                <a:gd name="f45" fmla="val 592"/>
                <a:gd name="f46" fmla="val 964"/>
                <a:gd name="f47" fmla="val 584"/>
                <a:gd name="f48" fmla="val 968"/>
                <a:gd name="f49" fmla="val 519"/>
                <a:gd name="f50" fmla="val 986"/>
                <a:gd name="f51" fmla="val 463"/>
                <a:gd name="f52" fmla="val 1094"/>
                <a:gd name="f53" fmla="val 437"/>
                <a:gd name="f54" fmla="val 1111"/>
                <a:gd name="f55" fmla="val 381"/>
                <a:gd name="f56" fmla="val 1353"/>
                <a:gd name="f57" fmla="val 307"/>
                <a:gd name="f58" fmla="val 1414"/>
                <a:gd name="f59" fmla="val 329"/>
                <a:gd name="f60" fmla="val 1423"/>
                <a:gd name="f61" fmla="val 216"/>
                <a:gd name="f62" fmla="val 1336"/>
                <a:gd name="f63" fmla="val 156"/>
                <a:gd name="f64" fmla="val 1301"/>
                <a:gd name="f65" fmla="val 74"/>
                <a:gd name="f66" fmla="val 1483"/>
                <a:gd name="f67" fmla="val 69"/>
                <a:gd name="f68" fmla="val 1526"/>
                <a:gd name="f69" fmla="val 30"/>
                <a:gd name="f70" fmla="val 4"/>
                <a:gd name="f71" fmla="+- 0 0 -90"/>
                <a:gd name="f72" fmla="*/ f3 1 1656"/>
                <a:gd name="f73" fmla="*/ f4 1 1237"/>
                <a:gd name="f74" fmla="val f5"/>
                <a:gd name="f75" fmla="val f6"/>
                <a:gd name="f76" fmla="val f7"/>
                <a:gd name="f77" fmla="*/ f71 f0 1"/>
                <a:gd name="f78" fmla="+- f76 0 f74"/>
                <a:gd name="f79" fmla="+- f75 0 f74"/>
                <a:gd name="f80" fmla="*/ f77 1 f2"/>
                <a:gd name="f81" fmla="*/ f79 1 1656"/>
                <a:gd name="f82" fmla="*/ f78 1 1237"/>
                <a:gd name="f83" fmla="*/ 0 f79 1"/>
                <a:gd name="f84" fmla="*/ 1077 f78 1"/>
                <a:gd name="f85" fmla="*/ 1007 f78 1"/>
                <a:gd name="f86" fmla="*/ 112 f79 1"/>
                <a:gd name="f87" fmla="*/ 1016 f78 1"/>
                <a:gd name="f88" fmla="*/ 181 f79 1"/>
                <a:gd name="f89" fmla="*/ 1103 f78 1"/>
                <a:gd name="f90" fmla="*/ 350 f79 1"/>
                <a:gd name="f91" fmla="*/ 1025 f78 1"/>
                <a:gd name="f92" fmla="*/ 398 f79 1"/>
                <a:gd name="f93" fmla="*/ 1051 f78 1"/>
                <a:gd name="f94" fmla="*/ 445 f79 1"/>
                <a:gd name="f95" fmla="*/ 1012 f78 1"/>
                <a:gd name="f96" fmla="*/ 458 f79 1"/>
                <a:gd name="f97" fmla="*/ 1120 f78 1"/>
                <a:gd name="f98" fmla="*/ 635 f79 1"/>
                <a:gd name="f99" fmla="*/ 1137 f78 1"/>
                <a:gd name="f100" fmla="*/ 640 f79 1"/>
                <a:gd name="f101" fmla="*/ 1193 f78 1"/>
                <a:gd name="f102" fmla="*/ 739 f79 1"/>
                <a:gd name="f103" fmla="*/ 1237 f78 1"/>
                <a:gd name="f104" fmla="*/ 821 f79 1"/>
                <a:gd name="f105" fmla="*/ 1146 f78 1"/>
                <a:gd name="f106" fmla="*/ 886 f79 1"/>
                <a:gd name="f107" fmla="*/ 1142 f78 1"/>
                <a:gd name="f108" fmla="*/ 891 f79 1"/>
                <a:gd name="f109" fmla="*/ 1046 f78 1"/>
                <a:gd name="f110" fmla="*/ 696 f79 1"/>
                <a:gd name="f111" fmla="*/ 938 f78 1"/>
                <a:gd name="f112" fmla="*/ 670 f79 1"/>
                <a:gd name="f113" fmla="*/ 886 f78 1"/>
                <a:gd name="f114" fmla="*/ 731 f79 1"/>
                <a:gd name="f115" fmla="*/ 787 f78 1"/>
                <a:gd name="f116" fmla="*/ 813 f79 1"/>
                <a:gd name="f117" fmla="*/ 817 f78 1"/>
                <a:gd name="f118" fmla="*/ 860 f79 1"/>
                <a:gd name="f119" fmla="*/ 765 f78 1"/>
                <a:gd name="f120" fmla="*/ 800 f79 1"/>
                <a:gd name="f121" fmla="*/ 722 f78 1"/>
                <a:gd name="f122" fmla="*/ 852 f79 1"/>
                <a:gd name="f123" fmla="*/ 592 f78 1"/>
                <a:gd name="f124" fmla="*/ 964 f79 1"/>
                <a:gd name="f125" fmla="*/ 584 f78 1"/>
                <a:gd name="f126" fmla="*/ 968 f79 1"/>
                <a:gd name="f127" fmla="*/ 519 f78 1"/>
                <a:gd name="f128" fmla="*/ 986 f79 1"/>
                <a:gd name="f129" fmla="*/ 463 f78 1"/>
                <a:gd name="f130" fmla="*/ 1094 f79 1"/>
                <a:gd name="f131" fmla="*/ 437 f78 1"/>
                <a:gd name="f132" fmla="*/ 1111 f79 1"/>
                <a:gd name="f133" fmla="*/ 381 f78 1"/>
                <a:gd name="f134" fmla="*/ 1353 f79 1"/>
                <a:gd name="f135" fmla="*/ 307 f78 1"/>
                <a:gd name="f136" fmla="*/ 1414 f79 1"/>
                <a:gd name="f137" fmla="*/ 329 f78 1"/>
                <a:gd name="f138" fmla="*/ 1423 f79 1"/>
                <a:gd name="f139" fmla="*/ 216 f78 1"/>
                <a:gd name="f140" fmla="*/ 1336 f79 1"/>
                <a:gd name="f141" fmla="*/ 156 f78 1"/>
                <a:gd name="f142" fmla="*/ 1301 f79 1"/>
                <a:gd name="f143" fmla="*/ 74 f78 1"/>
                <a:gd name="f144" fmla="*/ 0 f78 1"/>
                <a:gd name="f145" fmla="*/ 1483 f79 1"/>
                <a:gd name="f146" fmla="*/ 69 f78 1"/>
                <a:gd name="f147" fmla="*/ 1526 f79 1"/>
                <a:gd name="f148" fmla="*/ 30 f78 1"/>
                <a:gd name="f149" fmla="*/ 1656 f79 1"/>
                <a:gd name="f150" fmla="*/ 4 f78 1"/>
                <a:gd name="f151" fmla="+- f80 0 f1"/>
                <a:gd name="f152" fmla="*/ f83 1 1656"/>
                <a:gd name="f153" fmla="*/ f84 1 1237"/>
                <a:gd name="f154" fmla="*/ f85 1 1237"/>
                <a:gd name="f155" fmla="*/ f86 1 1656"/>
                <a:gd name="f156" fmla="*/ f87 1 1237"/>
                <a:gd name="f157" fmla="*/ f88 1 1656"/>
                <a:gd name="f158" fmla="*/ f89 1 1237"/>
                <a:gd name="f159" fmla="*/ f90 1 1656"/>
                <a:gd name="f160" fmla="*/ f91 1 1237"/>
                <a:gd name="f161" fmla="*/ f92 1 1656"/>
                <a:gd name="f162" fmla="*/ f93 1 1237"/>
                <a:gd name="f163" fmla="*/ f94 1 1656"/>
                <a:gd name="f164" fmla="*/ f95 1 1237"/>
                <a:gd name="f165" fmla="*/ f96 1 1656"/>
                <a:gd name="f166" fmla="*/ f97 1 1237"/>
                <a:gd name="f167" fmla="*/ f98 1 1656"/>
                <a:gd name="f168" fmla="*/ f99 1 1237"/>
                <a:gd name="f169" fmla="*/ f100 1 1656"/>
                <a:gd name="f170" fmla="*/ f101 1 1237"/>
                <a:gd name="f171" fmla="*/ f102 1 1656"/>
                <a:gd name="f172" fmla="*/ f103 1 1237"/>
                <a:gd name="f173" fmla="*/ f104 1 1656"/>
                <a:gd name="f174" fmla="*/ f105 1 1237"/>
                <a:gd name="f175" fmla="*/ f106 1 1656"/>
                <a:gd name="f176" fmla="*/ f107 1 1237"/>
                <a:gd name="f177" fmla="*/ f108 1 1656"/>
                <a:gd name="f178" fmla="*/ f109 1 1237"/>
                <a:gd name="f179" fmla="*/ f110 1 1656"/>
                <a:gd name="f180" fmla="*/ f111 1 1237"/>
                <a:gd name="f181" fmla="*/ f112 1 1656"/>
                <a:gd name="f182" fmla="*/ f113 1 1237"/>
                <a:gd name="f183" fmla="*/ f114 1 1656"/>
                <a:gd name="f184" fmla="*/ f115 1 1237"/>
                <a:gd name="f185" fmla="*/ f116 1 1656"/>
                <a:gd name="f186" fmla="*/ f117 1 1237"/>
                <a:gd name="f187" fmla="*/ f118 1 1656"/>
                <a:gd name="f188" fmla="*/ f119 1 1237"/>
                <a:gd name="f189" fmla="*/ f120 1 1656"/>
                <a:gd name="f190" fmla="*/ f121 1 1237"/>
                <a:gd name="f191" fmla="*/ f122 1 1656"/>
                <a:gd name="f192" fmla="*/ f123 1 1237"/>
                <a:gd name="f193" fmla="*/ f124 1 1656"/>
                <a:gd name="f194" fmla="*/ f125 1 1237"/>
                <a:gd name="f195" fmla="*/ f126 1 1656"/>
                <a:gd name="f196" fmla="*/ f127 1 1237"/>
                <a:gd name="f197" fmla="*/ f128 1 1656"/>
                <a:gd name="f198" fmla="*/ f129 1 1237"/>
                <a:gd name="f199" fmla="*/ f130 1 1656"/>
                <a:gd name="f200" fmla="*/ f131 1 1237"/>
                <a:gd name="f201" fmla="*/ f132 1 1656"/>
                <a:gd name="f202" fmla="*/ f133 1 1237"/>
                <a:gd name="f203" fmla="*/ f134 1 1656"/>
                <a:gd name="f204" fmla="*/ f135 1 1237"/>
                <a:gd name="f205" fmla="*/ f136 1 1656"/>
                <a:gd name="f206" fmla="*/ f137 1 1237"/>
                <a:gd name="f207" fmla="*/ f138 1 1656"/>
                <a:gd name="f208" fmla="*/ f139 1 1237"/>
                <a:gd name="f209" fmla="*/ f140 1 1656"/>
                <a:gd name="f210" fmla="*/ f141 1 1237"/>
                <a:gd name="f211" fmla="*/ f142 1 1656"/>
                <a:gd name="f212" fmla="*/ f143 1 1237"/>
                <a:gd name="f213" fmla="*/ f144 1 1237"/>
                <a:gd name="f214" fmla="*/ f145 1 1656"/>
                <a:gd name="f215" fmla="*/ f146 1 1237"/>
                <a:gd name="f216" fmla="*/ f147 1 1656"/>
                <a:gd name="f217" fmla="*/ f148 1 1237"/>
                <a:gd name="f218" fmla="*/ f149 1 1656"/>
                <a:gd name="f219" fmla="*/ f150 1 1237"/>
                <a:gd name="f220" fmla="*/ 0 1 f81"/>
                <a:gd name="f221" fmla="*/ f75 1 f81"/>
                <a:gd name="f222" fmla="*/ 0 1 f82"/>
                <a:gd name="f223" fmla="*/ f76 1 f82"/>
                <a:gd name="f224" fmla="*/ f152 1 f81"/>
                <a:gd name="f225" fmla="*/ f153 1 f82"/>
                <a:gd name="f226" fmla="*/ f154 1 f82"/>
                <a:gd name="f227" fmla="*/ f155 1 f81"/>
                <a:gd name="f228" fmla="*/ f156 1 f82"/>
                <a:gd name="f229" fmla="*/ f157 1 f81"/>
                <a:gd name="f230" fmla="*/ f158 1 f82"/>
                <a:gd name="f231" fmla="*/ f159 1 f81"/>
                <a:gd name="f232" fmla="*/ f160 1 f82"/>
                <a:gd name="f233" fmla="*/ f161 1 f81"/>
                <a:gd name="f234" fmla="*/ f162 1 f82"/>
                <a:gd name="f235" fmla="*/ f163 1 f81"/>
                <a:gd name="f236" fmla="*/ f164 1 f82"/>
                <a:gd name="f237" fmla="*/ f165 1 f81"/>
                <a:gd name="f238" fmla="*/ f166 1 f82"/>
                <a:gd name="f239" fmla="*/ f167 1 f81"/>
                <a:gd name="f240" fmla="*/ f168 1 f82"/>
                <a:gd name="f241" fmla="*/ f169 1 f81"/>
                <a:gd name="f242" fmla="*/ f170 1 f82"/>
                <a:gd name="f243" fmla="*/ f171 1 f81"/>
                <a:gd name="f244" fmla="*/ f172 1 f82"/>
                <a:gd name="f245" fmla="*/ f173 1 f81"/>
                <a:gd name="f246" fmla="*/ f174 1 f82"/>
                <a:gd name="f247" fmla="*/ f175 1 f81"/>
                <a:gd name="f248" fmla="*/ f176 1 f82"/>
                <a:gd name="f249" fmla="*/ f177 1 f81"/>
                <a:gd name="f250" fmla="*/ f178 1 f82"/>
                <a:gd name="f251" fmla="*/ f179 1 f81"/>
                <a:gd name="f252" fmla="*/ f180 1 f82"/>
                <a:gd name="f253" fmla="*/ f181 1 f81"/>
                <a:gd name="f254" fmla="*/ f182 1 f82"/>
                <a:gd name="f255" fmla="*/ f183 1 f81"/>
                <a:gd name="f256" fmla="*/ f184 1 f82"/>
                <a:gd name="f257" fmla="*/ f185 1 f81"/>
                <a:gd name="f258" fmla="*/ f186 1 f82"/>
                <a:gd name="f259" fmla="*/ f187 1 f81"/>
                <a:gd name="f260" fmla="*/ f188 1 f82"/>
                <a:gd name="f261" fmla="*/ f189 1 f81"/>
                <a:gd name="f262" fmla="*/ f190 1 f82"/>
                <a:gd name="f263" fmla="*/ f191 1 f81"/>
                <a:gd name="f264" fmla="*/ f192 1 f82"/>
                <a:gd name="f265" fmla="*/ f193 1 f81"/>
                <a:gd name="f266" fmla="*/ f194 1 f82"/>
                <a:gd name="f267" fmla="*/ f195 1 f81"/>
                <a:gd name="f268" fmla="*/ f196 1 f82"/>
                <a:gd name="f269" fmla="*/ f197 1 f81"/>
                <a:gd name="f270" fmla="*/ f198 1 f82"/>
                <a:gd name="f271" fmla="*/ f199 1 f81"/>
                <a:gd name="f272" fmla="*/ f200 1 f82"/>
                <a:gd name="f273" fmla="*/ f201 1 f81"/>
                <a:gd name="f274" fmla="*/ f202 1 f82"/>
                <a:gd name="f275" fmla="*/ f203 1 f81"/>
                <a:gd name="f276" fmla="*/ f204 1 f82"/>
                <a:gd name="f277" fmla="*/ f205 1 f81"/>
                <a:gd name="f278" fmla="*/ f206 1 f82"/>
                <a:gd name="f279" fmla="*/ f207 1 f81"/>
                <a:gd name="f280" fmla="*/ f208 1 f82"/>
                <a:gd name="f281" fmla="*/ f209 1 f81"/>
                <a:gd name="f282" fmla="*/ f210 1 f82"/>
                <a:gd name="f283" fmla="*/ f211 1 f81"/>
                <a:gd name="f284" fmla="*/ f212 1 f82"/>
                <a:gd name="f285" fmla="*/ f213 1 f82"/>
                <a:gd name="f286" fmla="*/ f214 1 f81"/>
                <a:gd name="f287" fmla="*/ f215 1 f82"/>
                <a:gd name="f288" fmla="*/ f216 1 f81"/>
                <a:gd name="f289" fmla="*/ f217 1 f82"/>
                <a:gd name="f290" fmla="*/ f218 1 f81"/>
                <a:gd name="f291" fmla="*/ f219 1 f82"/>
                <a:gd name="f292" fmla="*/ f220 f72 1"/>
                <a:gd name="f293" fmla="*/ f221 f72 1"/>
                <a:gd name="f294" fmla="*/ f223 f73 1"/>
                <a:gd name="f295" fmla="*/ f222 f73 1"/>
                <a:gd name="f296" fmla="*/ f224 f72 1"/>
                <a:gd name="f297" fmla="*/ f225 f73 1"/>
                <a:gd name="f298" fmla="*/ f226 f73 1"/>
                <a:gd name="f299" fmla="*/ f227 f72 1"/>
                <a:gd name="f300" fmla="*/ f228 f73 1"/>
                <a:gd name="f301" fmla="*/ f229 f72 1"/>
                <a:gd name="f302" fmla="*/ f230 f73 1"/>
                <a:gd name="f303" fmla="*/ f231 f72 1"/>
                <a:gd name="f304" fmla="*/ f232 f73 1"/>
                <a:gd name="f305" fmla="*/ f233 f72 1"/>
                <a:gd name="f306" fmla="*/ f234 f73 1"/>
                <a:gd name="f307" fmla="*/ f235 f72 1"/>
                <a:gd name="f308" fmla="*/ f236 f73 1"/>
                <a:gd name="f309" fmla="*/ f237 f72 1"/>
                <a:gd name="f310" fmla="*/ f238 f73 1"/>
                <a:gd name="f311" fmla="*/ f239 f72 1"/>
                <a:gd name="f312" fmla="*/ f240 f73 1"/>
                <a:gd name="f313" fmla="*/ f241 f72 1"/>
                <a:gd name="f314" fmla="*/ f242 f73 1"/>
                <a:gd name="f315" fmla="*/ f243 f72 1"/>
                <a:gd name="f316" fmla="*/ f244 f73 1"/>
                <a:gd name="f317" fmla="*/ f245 f72 1"/>
                <a:gd name="f318" fmla="*/ f246 f73 1"/>
                <a:gd name="f319" fmla="*/ f247 f72 1"/>
                <a:gd name="f320" fmla="*/ f248 f73 1"/>
                <a:gd name="f321" fmla="*/ f249 f72 1"/>
                <a:gd name="f322" fmla="*/ f250 f73 1"/>
                <a:gd name="f323" fmla="*/ f251 f72 1"/>
                <a:gd name="f324" fmla="*/ f252 f73 1"/>
                <a:gd name="f325" fmla="*/ f253 f72 1"/>
                <a:gd name="f326" fmla="*/ f254 f73 1"/>
                <a:gd name="f327" fmla="*/ f255 f72 1"/>
                <a:gd name="f328" fmla="*/ f256 f73 1"/>
                <a:gd name="f329" fmla="*/ f257 f72 1"/>
                <a:gd name="f330" fmla="*/ f258 f73 1"/>
                <a:gd name="f331" fmla="*/ f259 f72 1"/>
                <a:gd name="f332" fmla="*/ f260 f73 1"/>
                <a:gd name="f333" fmla="*/ f261 f72 1"/>
                <a:gd name="f334" fmla="*/ f262 f73 1"/>
                <a:gd name="f335" fmla="*/ f263 f72 1"/>
                <a:gd name="f336" fmla="*/ f264 f73 1"/>
                <a:gd name="f337" fmla="*/ f265 f72 1"/>
                <a:gd name="f338" fmla="*/ f266 f73 1"/>
                <a:gd name="f339" fmla="*/ f267 f72 1"/>
                <a:gd name="f340" fmla="*/ f268 f73 1"/>
                <a:gd name="f341" fmla="*/ f269 f72 1"/>
                <a:gd name="f342" fmla="*/ f270 f73 1"/>
                <a:gd name="f343" fmla="*/ f271 f72 1"/>
                <a:gd name="f344" fmla="*/ f272 f73 1"/>
                <a:gd name="f345" fmla="*/ f273 f72 1"/>
                <a:gd name="f346" fmla="*/ f274 f73 1"/>
                <a:gd name="f347" fmla="*/ f275 f72 1"/>
                <a:gd name="f348" fmla="*/ f276 f73 1"/>
                <a:gd name="f349" fmla="*/ f277 f72 1"/>
                <a:gd name="f350" fmla="*/ f278 f73 1"/>
                <a:gd name="f351" fmla="*/ f279 f72 1"/>
                <a:gd name="f352" fmla="*/ f280 f73 1"/>
                <a:gd name="f353" fmla="*/ f281 f72 1"/>
                <a:gd name="f354" fmla="*/ f282 f73 1"/>
                <a:gd name="f355" fmla="*/ f283 f72 1"/>
                <a:gd name="f356" fmla="*/ f284 f73 1"/>
                <a:gd name="f357" fmla="*/ f285 f73 1"/>
                <a:gd name="f358" fmla="*/ f286 f72 1"/>
                <a:gd name="f359" fmla="*/ f287 f73 1"/>
                <a:gd name="f360" fmla="*/ f288 f72 1"/>
                <a:gd name="f361" fmla="*/ f289 f73 1"/>
                <a:gd name="f362" fmla="*/ f290 f72 1"/>
                <a:gd name="f363" fmla="*/ f291 f7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51">
                  <a:pos x="f296" y="f297"/>
                </a:cxn>
                <a:cxn ang="f151">
                  <a:pos x="f296" y="f298"/>
                </a:cxn>
                <a:cxn ang="f151">
                  <a:pos x="f299" y="f300"/>
                </a:cxn>
                <a:cxn ang="f151">
                  <a:pos x="f301" y="f302"/>
                </a:cxn>
                <a:cxn ang="f151">
                  <a:pos x="f303" y="f304"/>
                </a:cxn>
                <a:cxn ang="f151">
                  <a:pos x="f305" y="f306"/>
                </a:cxn>
                <a:cxn ang="f151">
                  <a:pos x="f307" y="f308"/>
                </a:cxn>
                <a:cxn ang="f151">
                  <a:pos x="f309" y="f310"/>
                </a:cxn>
                <a:cxn ang="f151">
                  <a:pos x="f311" y="f312"/>
                </a:cxn>
                <a:cxn ang="f151">
                  <a:pos x="f313" y="f314"/>
                </a:cxn>
                <a:cxn ang="f151">
                  <a:pos x="f315" y="f316"/>
                </a:cxn>
                <a:cxn ang="f151">
                  <a:pos x="f317" y="f318"/>
                </a:cxn>
                <a:cxn ang="f151">
                  <a:pos x="f319" y="f320"/>
                </a:cxn>
                <a:cxn ang="f151">
                  <a:pos x="f321" y="f322"/>
                </a:cxn>
                <a:cxn ang="f151">
                  <a:pos x="f323" y="f324"/>
                </a:cxn>
                <a:cxn ang="f151">
                  <a:pos x="f325" y="f326"/>
                </a:cxn>
                <a:cxn ang="f151">
                  <a:pos x="f327" y="f328"/>
                </a:cxn>
                <a:cxn ang="f151">
                  <a:pos x="f329" y="f330"/>
                </a:cxn>
                <a:cxn ang="f151">
                  <a:pos x="f331" y="f332"/>
                </a:cxn>
                <a:cxn ang="f151">
                  <a:pos x="f333" y="f334"/>
                </a:cxn>
                <a:cxn ang="f151">
                  <a:pos x="f335" y="f336"/>
                </a:cxn>
                <a:cxn ang="f151">
                  <a:pos x="f337" y="f338"/>
                </a:cxn>
                <a:cxn ang="f151">
                  <a:pos x="f339" y="f340"/>
                </a:cxn>
                <a:cxn ang="f151">
                  <a:pos x="f341" y="f342"/>
                </a:cxn>
                <a:cxn ang="f151">
                  <a:pos x="f343" y="f344"/>
                </a:cxn>
                <a:cxn ang="f151">
                  <a:pos x="f345" y="f346"/>
                </a:cxn>
                <a:cxn ang="f151">
                  <a:pos x="f347" y="f348"/>
                </a:cxn>
                <a:cxn ang="f151">
                  <a:pos x="f349" y="f350"/>
                </a:cxn>
                <a:cxn ang="f151">
                  <a:pos x="f351" y="f352"/>
                </a:cxn>
                <a:cxn ang="f151">
                  <a:pos x="f353" y="f354"/>
                </a:cxn>
                <a:cxn ang="f151">
                  <a:pos x="f355" y="f356"/>
                </a:cxn>
                <a:cxn ang="f151">
                  <a:pos x="f353" y="f357"/>
                </a:cxn>
                <a:cxn ang="f151">
                  <a:pos x="f358" y="f359"/>
                </a:cxn>
                <a:cxn ang="f151">
                  <a:pos x="f360" y="f361"/>
                </a:cxn>
                <a:cxn ang="f151">
                  <a:pos x="f362" y="f363"/>
                </a:cxn>
              </a:cxnLst>
              <a:rect l="f292" t="f295" r="f293" b="f294"/>
              <a:pathLst>
                <a:path w="1656" h="1237">
                  <a:moveTo>
                    <a:pt x="f5" y="f8"/>
                  </a:moveTo>
                  <a:lnTo>
                    <a:pt x="f5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7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29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2" y="f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6" y="f70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4" name="Freeform 62">
              <a:extLst>
                <a:ext uri="{FF2B5EF4-FFF2-40B4-BE49-F238E27FC236}">
                  <a16:creationId xmlns:a16="http://schemas.microsoft.com/office/drawing/2014/main" id="{A3E59676-50C7-4186-AA12-40E9B0B3D1AB}"/>
                </a:ext>
              </a:extLst>
            </p:cNvPr>
            <p:cNvSpPr/>
            <p:nvPr/>
          </p:nvSpPr>
          <p:spPr>
            <a:xfrm>
              <a:off x="10134633" y="5291724"/>
              <a:ext cx="35350" cy="314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65"/>
                <a:gd name="f7" fmla="val 147"/>
                <a:gd name="f8" fmla="val 26"/>
                <a:gd name="f9" fmla="val 43"/>
                <a:gd name="f10" fmla="val 78"/>
                <a:gd name="f11" fmla="val 52"/>
                <a:gd name="f12" fmla="val 121"/>
                <a:gd name="f13" fmla="val 39"/>
                <a:gd name="f14" fmla="val 104"/>
                <a:gd name="f15" fmla="+- 0 0 -90"/>
                <a:gd name="f16" fmla="*/ f3 1 165"/>
                <a:gd name="f17" fmla="*/ f4 1 147"/>
                <a:gd name="f18" fmla="val f5"/>
                <a:gd name="f19" fmla="val f6"/>
                <a:gd name="f20" fmla="val f7"/>
                <a:gd name="f21" fmla="*/ f15 f0 1"/>
                <a:gd name="f22" fmla="+- f20 0 f18"/>
                <a:gd name="f23" fmla="+- f19 0 f18"/>
                <a:gd name="f24" fmla="*/ f21 1 f2"/>
                <a:gd name="f25" fmla="*/ f23 1 165"/>
                <a:gd name="f26" fmla="*/ f22 1 147"/>
                <a:gd name="f27" fmla="*/ 26 f23 1"/>
                <a:gd name="f28" fmla="*/ 43 f22 1"/>
                <a:gd name="f29" fmla="*/ 78 f23 1"/>
                <a:gd name="f30" fmla="*/ 0 f22 1"/>
                <a:gd name="f31" fmla="*/ 165 f23 1"/>
                <a:gd name="f32" fmla="*/ 52 f22 1"/>
                <a:gd name="f33" fmla="*/ 121 f23 1"/>
                <a:gd name="f34" fmla="*/ 121 f22 1"/>
                <a:gd name="f35" fmla="*/ 39 f23 1"/>
                <a:gd name="f36" fmla="*/ 147 f22 1"/>
                <a:gd name="f37" fmla="*/ 0 f23 1"/>
                <a:gd name="f38" fmla="*/ 104 f22 1"/>
                <a:gd name="f39" fmla="+- f24 0 f1"/>
                <a:gd name="f40" fmla="*/ f27 1 165"/>
                <a:gd name="f41" fmla="*/ f28 1 147"/>
                <a:gd name="f42" fmla="*/ f29 1 165"/>
                <a:gd name="f43" fmla="*/ f30 1 147"/>
                <a:gd name="f44" fmla="*/ f31 1 165"/>
                <a:gd name="f45" fmla="*/ f32 1 147"/>
                <a:gd name="f46" fmla="*/ f33 1 165"/>
                <a:gd name="f47" fmla="*/ f34 1 147"/>
                <a:gd name="f48" fmla="*/ f35 1 165"/>
                <a:gd name="f49" fmla="*/ f36 1 147"/>
                <a:gd name="f50" fmla="*/ f37 1 165"/>
                <a:gd name="f51" fmla="*/ f38 1 147"/>
                <a:gd name="f52" fmla="*/ 0 1 f25"/>
                <a:gd name="f53" fmla="*/ f19 1 f25"/>
                <a:gd name="f54" fmla="*/ 0 1 f26"/>
                <a:gd name="f55" fmla="*/ f20 1 f26"/>
                <a:gd name="f56" fmla="*/ f40 1 f25"/>
                <a:gd name="f57" fmla="*/ f41 1 f26"/>
                <a:gd name="f58" fmla="*/ f42 1 f25"/>
                <a:gd name="f59" fmla="*/ f43 1 f26"/>
                <a:gd name="f60" fmla="*/ f44 1 f25"/>
                <a:gd name="f61" fmla="*/ f45 1 f26"/>
                <a:gd name="f62" fmla="*/ f46 1 f25"/>
                <a:gd name="f63" fmla="*/ f47 1 f26"/>
                <a:gd name="f64" fmla="*/ f48 1 f25"/>
                <a:gd name="f65" fmla="*/ f49 1 f26"/>
                <a:gd name="f66" fmla="*/ f50 1 f25"/>
                <a:gd name="f67" fmla="*/ f51 1 f26"/>
                <a:gd name="f68" fmla="*/ f52 f16 1"/>
                <a:gd name="f69" fmla="*/ f53 f16 1"/>
                <a:gd name="f70" fmla="*/ f55 f17 1"/>
                <a:gd name="f71" fmla="*/ f54 f17 1"/>
                <a:gd name="f72" fmla="*/ f56 f16 1"/>
                <a:gd name="f73" fmla="*/ f57 f17 1"/>
                <a:gd name="f74" fmla="*/ f58 f16 1"/>
                <a:gd name="f75" fmla="*/ f59 f17 1"/>
                <a:gd name="f76" fmla="*/ f60 f16 1"/>
                <a:gd name="f77" fmla="*/ f61 f17 1"/>
                <a:gd name="f78" fmla="*/ f62 f16 1"/>
                <a:gd name="f79" fmla="*/ f63 f17 1"/>
                <a:gd name="f80" fmla="*/ f64 f16 1"/>
                <a:gd name="f81" fmla="*/ f65 f17 1"/>
                <a:gd name="f82" fmla="*/ f66 f16 1"/>
                <a:gd name="f83" fmla="*/ f6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">
                  <a:pos x="f72" y="f73"/>
                </a:cxn>
                <a:cxn ang="f39">
                  <a:pos x="f74" y="f75"/>
                </a:cxn>
                <a:cxn ang="f39">
                  <a:pos x="f76" y="f77"/>
                </a:cxn>
                <a:cxn ang="f39">
                  <a:pos x="f78" y="f79"/>
                </a:cxn>
                <a:cxn ang="f39">
                  <a:pos x="f80" y="f81"/>
                </a:cxn>
                <a:cxn ang="f39">
                  <a:pos x="f82" y="f83"/>
                </a:cxn>
                <a:cxn ang="f39">
                  <a:pos x="f72" y="f73"/>
                </a:cxn>
              </a:cxnLst>
              <a:rect l="f68" t="f71" r="f69" b="f70"/>
              <a:pathLst>
                <a:path w="165" h="147">
                  <a:moveTo>
                    <a:pt x="f8" y="f9"/>
                  </a:moveTo>
                  <a:lnTo>
                    <a:pt x="f10" y="f5"/>
                  </a:lnTo>
                  <a:lnTo>
                    <a:pt x="f6" y="f11"/>
                  </a:lnTo>
                  <a:lnTo>
                    <a:pt x="f12" y="f12"/>
                  </a:lnTo>
                  <a:lnTo>
                    <a:pt x="f13" y="f7"/>
                  </a:lnTo>
                  <a:lnTo>
                    <a:pt x="f5" y="f14"/>
                  </a:lnTo>
                  <a:lnTo>
                    <a:pt x="f8" y="f9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5" name="Freeform 61">
              <a:extLst>
                <a:ext uri="{FF2B5EF4-FFF2-40B4-BE49-F238E27FC236}">
                  <a16:creationId xmlns:a16="http://schemas.microsoft.com/office/drawing/2014/main" id="{AF95260C-41EA-4AD8-8EC1-D8AB4C95EF68}"/>
                </a:ext>
              </a:extLst>
            </p:cNvPr>
            <p:cNvSpPr/>
            <p:nvPr/>
          </p:nvSpPr>
          <p:spPr>
            <a:xfrm>
              <a:off x="10021732" y="5334353"/>
              <a:ext cx="109252" cy="2092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10"/>
                <a:gd name="f7" fmla="val 977"/>
                <a:gd name="f8" fmla="val 333"/>
                <a:gd name="f9" fmla="val 385"/>
                <a:gd name="f10" fmla="val 86"/>
                <a:gd name="f11" fmla="val 389"/>
                <a:gd name="f12" fmla="val 190"/>
                <a:gd name="f13" fmla="val 315"/>
                <a:gd name="f14" fmla="val 346"/>
                <a:gd name="f15" fmla="val 493"/>
                <a:gd name="f16" fmla="val 311"/>
                <a:gd name="f17" fmla="val 700"/>
                <a:gd name="f18" fmla="val 246"/>
                <a:gd name="f19" fmla="val 683"/>
                <a:gd name="f20" fmla="val 164"/>
                <a:gd name="f21" fmla="val 774"/>
                <a:gd name="f22" fmla="val 186"/>
                <a:gd name="f23" fmla="val 826"/>
                <a:gd name="f24" fmla="val 73"/>
                <a:gd name="f25" fmla="val 860"/>
                <a:gd name="f26" fmla="+- 0 0 -90"/>
                <a:gd name="f27" fmla="*/ f3 1 510"/>
                <a:gd name="f28" fmla="*/ f4 1 977"/>
                <a:gd name="f29" fmla="val f5"/>
                <a:gd name="f30" fmla="val f6"/>
                <a:gd name="f31" fmla="val f7"/>
                <a:gd name="f32" fmla="*/ f26 f0 1"/>
                <a:gd name="f33" fmla="+- f31 0 f29"/>
                <a:gd name="f34" fmla="+- f30 0 f29"/>
                <a:gd name="f35" fmla="*/ f32 1 f2"/>
                <a:gd name="f36" fmla="*/ f34 1 510"/>
                <a:gd name="f37" fmla="*/ f33 1 977"/>
                <a:gd name="f38" fmla="*/ 333 f34 1"/>
                <a:gd name="f39" fmla="*/ 0 f33 1"/>
                <a:gd name="f40" fmla="*/ 385 f34 1"/>
                <a:gd name="f41" fmla="*/ 86 f33 1"/>
                <a:gd name="f42" fmla="*/ 389 f34 1"/>
                <a:gd name="f43" fmla="*/ 190 f33 1"/>
                <a:gd name="f44" fmla="*/ 510 f34 1"/>
                <a:gd name="f45" fmla="*/ 315 f33 1"/>
                <a:gd name="f46" fmla="*/ 346 f34 1"/>
                <a:gd name="f47" fmla="*/ 493 f33 1"/>
                <a:gd name="f48" fmla="*/ 311 f34 1"/>
                <a:gd name="f49" fmla="*/ 700 f33 1"/>
                <a:gd name="f50" fmla="*/ 246 f34 1"/>
                <a:gd name="f51" fmla="*/ 683 f33 1"/>
                <a:gd name="f52" fmla="*/ 164 f34 1"/>
                <a:gd name="f53" fmla="*/ 774 f33 1"/>
                <a:gd name="f54" fmla="*/ 186 f34 1"/>
                <a:gd name="f55" fmla="*/ 826 f33 1"/>
                <a:gd name="f56" fmla="*/ 73 f34 1"/>
                <a:gd name="f57" fmla="*/ 860 f33 1"/>
                <a:gd name="f58" fmla="*/ 0 f34 1"/>
                <a:gd name="f59" fmla="*/ 977 f33 1"/>
                <a:gd name="f60" fmla="+- f35 0 f1"/>
                <a:gd name="f61" fmla="*/ f38 1 510"/>
                <a:gd name="f62" fmla="*/ f39 1 977"/>
                <a:gd name="f63" fmla="*/ f40 1 510"/>
                <a:gd name="f64" fmla="*/ f41 1 977"/>
                <a:gd name="f65" fmla="*/ f42 1 510"/>
                <a:gd name="f66" fmla="*/ f43 1 977"/>
                <a:gd name="f67" fmla="*/ f44 1 510"/>
                <a:gd name="f68" fmla="*/ f45 1 977"/>
                <a:gd name="f69" fmla="*/ f46 1 510"/>
                <a:gd name="f70" fmla="*/ f47 1 977"/>
                <a:gd name="f71" fmla="*/ f48 1 510"/>
                <a:gd name="f72" fmla="*/ f49 1 977"/>
                <a:gd name="f73" fmla="*/ f50 1 510"/>
                <a:gd name="f74" fmla="*/ f51 1 977"/>
                <a:gd name="f75" fmla="*/ f52 1 510"/>
                <a:gd name="f76" fmla="*/ f53 1 977"/>
                <a:gd name="f77" fmla="*/ f54 1 510"/>
                <a:gd name="f78" fmla="*/ f55 1 977"/>
                <a:gd name="f79" fmla="*/ f56 1 510"/>
                <a:gd name="f80" fmla="*/ f57 1 977"/>
                <a:gd name="f81" fmla="*/ f58 1 510"/>
                <a:gd name="f82" fmla="*/ f59 1 977"/>
                <a:gd name="f83" fmla="*/ 0 1 f36"/>
                <a:gd name="f84" fmla="*/ f30 1 f36"/>
                <a:gd name="f85" fmla="*/ 0 1 f37"/>
                <a:gd name="f86" fmla="*/ f31 1 f37"/>
                <a:gd name="f87" fmla="*/ f61 1 f36"/>
                <a:gd name="f88" fmla="*/ f62 1 f37"/>
                <a:gd name="f89" fmla="*/ f63 1 f36"/>
                <a:gd name="f90" fmla="*/ f64 1 f37"/>
                <a:gd name="f91" fmla="*/ f65 1 f36"/>
                <a:gd name="f92" fmla="*/ f66 1 f37"/>
                <a:gd name="f93" fmla="*/ f67 1 f36"/>
                <a:gd name="f94" fmla="*/ f68 1 f37"/>
                <a:gd name="f95" fmla="*/ f69 1 f36"/>
                <a:gd name="f96" fmla="*/ f70 1 f37"/>
                <a:gd name="f97" fmla="*/ f71 1 f36"/>
                <a:gd name="f98" fmla="*/ f72 1 f37"/>
                <a:gd name="f99" fmla="*/ f73 1 f36"/>
                <a:gd name="f100" fmla="*/ f74 1 f37"/>
                <a:gd name="f101" fmla="*/ f75 1 f36"/>
                <a:gd name="f102" fmla="*/ f76 1 f37"/>
                <a:gd name="f103" fmla="*/ f77 1 f36"/>
                <a:gd name="f104" fmla="*/ f78 1 f37"/>
                <a:gd name="f105" fmla="*/ f79 1 f36"/>
                <a:gd name="f106" fmla="*/ f80 1 f37"/>
                <a:gd name="f107" fmla="*/ f81 1 f36"/>
                <a:gd name="f108" fmla="*/ f82 1 f37"/>
                <a:gd name="f109" fmla="*/ f83 f27 1"/>
                <a:gd name="f110" fmla="*/ f84 f27 1"/>
                <a:gd name="f111" fmla="*/ f86 f28 1"/>
                <a:gd name="f112" fmla="*/ f85 f28 1"/>
                <a:gd name="f113" fmla="*/ f87 f27 1"/>
                <a:gd name="f114" fmla="*/ f88 f28 1"/>
                <a:gd name="f115" fmla="*/ f89 f27 1"/>
                <a:gd name="f116" fmla="*/ f90 f28 1"/>
                <a:gd name="f117" fmla="*/ f91 f27 1"/>
                <a:gd name="f118" fmla="*/ f92 f28 1"/>
                <a:gd name="f119" fmla="*/ f93 f27 1"/>
                <a:gd name="f120" fmla="*/ f94 f28 1"/>
                <a:gd name="f121" fmla="*/ f95 f27 1"/>
                <a:gd name="f122" fmla="*/ f96 f28 1"/>
                <a:gd name="f123" fmla="*/ f97 f27 1"/>
                <a:gd name="f124" fmla="*/ f98 f28 1"/>
                <a:gd name="f125" fmla="*/ f99 f27 1"/>
                <a:gd name="f126" fmla="*/ f100 f28 1"/>
                <a:gd name="f127" fmla="*/ f101 f27 1"/>
                <a:gd name="f128" fmla="*/ f102 f28 1"/>
                <a:gd name="f129" fmla="*/ f103 f27 1"/>
                <a:gd name="f130" fmla="*/ f104 f28 1"/>
                <a:gd name="f131" fmla="*/ f105 f27 1"/>
                <a:gd name="f132" fmla="*/ f106 f28 1"/>
                <a:gd name="f133" fmla="*/ f107 f27 1"/>
                <a:gd name="f134" fmla="*/ f10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0">
                  <a:pos x="f113" y="f114"/>
                </a:cxn>
                <a:cxn ang="f60">
                  <a:pos x="f115" y="f116"/>
                </a:cxn>
                <a:cxn ang="f60">
                  <a:pos x="f117" y="f118"/>
                </a:cxn>
                <a:cxn ang="f60">
                  <a:pos x="f119" y="f120"/>
                </a:cxn>
                <a:cxn ang="f60">
                  <a:pos x="f121" y="f122"/>
                </a:cxn>
                <a:cxn ang="f60">
                  <a:pos x="f123" y="f124"/>
                </a:cxn>
                <a:cxn ang="f60">
                  <a:pos x="f125" y="f126"/>
                </a:cxn>
                <a:cxn ang="f60">
                  <a:pos x="f127" y="f128"/>
                </a:cxn>
                <a:cxn ang="f60">
                  <a:pos x="f129" y="f130"/>
                </a:cxn>
                <a:cxn ang="f60">
                  <a:pos x="f131" y="f132"/>
                </a:cxn>
                <a:cxn ang="f60">
                  <a:pos x="f133" y="f134"/>
                </a:cxn>
                <a:cxn ang="f60">
                  <a:pos x="f133" y="f134"/>
                </a:cxn>
              </a:cxnLst>
              <a:rect l="f109" t="f112" r="f110" b="f111"/>
              <a:pathLst>
                <a:path w="510" h="977">
                  <a:moveTo>
                    <a:pt x="f8" y="f5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6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5" y="f7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6" name="Freeform 60">
              <a:extLst>
                <a:ext uri="{FF2B5EF4-FFF2-40B4-BE49-F238E27FC236}">
                  <a16:creationId xmlns:a16="http://schemas.microsoft.com/office/drawing/2014/main" id="{10A33E91-22E5-4AB1-AF0C-8D0D2C3FA6D7}"/>
                </a:ext>
              </a:extLst>
            </p:cNvPr>
            <p:cNvSpPr/>
            <p:nvPr/>
          </p:nvSpPr>
          <p:spPr>
            <a:xfrm>
              <a:off x="9555589" y="3782735"/>
              <a:ext cx="130676" cy="4176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10"/>
                <a:gd name="f7" fmla="val 195"/>
                <a:gd name="f8" fmla="val 147"/>
                <a:gd name="f9" fmla="val 381"/>
                <a:gd name="f10" fmla="val 242"/>
                <a:gd name="f11" fmla="val 82"/>
                <a:gd name="f12" fmla="val 225"/>
                <a:gd name="f13" fmla="val 22"/>
                <a:gd name="f14" fmla="+- 0 0 -90"/>
                <a:gd name="f15" fmla="*/ f3 1 610"/>
                <a:gd name="f16" fmla="*/ f4 1 195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610"/>
                <a:gd name="f25" fmla="*/ f21 1 195"/>
                <a:gd name="f26" fmla="*/ 610 f22 1"/>
                <a:gd name="f27" fmla="*/ 147 f21 1"/>
                <a:gd name="f28" fmla="*/ 381 f22 1"/>
                <a:gd name="f29" fmla="*/ 195 f21 1"/>
                <a:gd name="f30" fmla="*/ 242 f22 1"/>
                <a:gd name="f31" fmla="*/ 82 f21 1"/>
                <a:gd name="f32" fmla="*/ 225 f22 1"/>
                <a:gd name="f33" fmla="*/ 22 f21 1"/>
                <a:gd name="f34" fmla="*/ 0 f22 1"/>
                <a:gd name="f35" fmla="*/ 0 f21 1"/>
                <a:gd name="f36" fmla="+- f23 0 f1"/>
                <a:gd name="f37" fmla="*/ f26 1 610"/>
                <a:gd name="f38" fmla="*/ f27 1 195"/>
                <a:gd name="f39" fmla="*/ f28 1 610"/>
                <a:gd name="f40" fmla="*/ f29 1 195"/>
                <a:gd name="f41" fmla="*/ f30 1 610"/>
                <a:gd name="f42" fmla="*/ f31 1 195"/>
                <a:gd name="f43" fmla="*/ f32 1 610"/>
                <a:gd name="f44" fmla="*/ f33 1 195"/>
                <a:gd name="f45" fmla="*/ f34 1 610"/>
                <a:gd name="f46" fmla="*/ f35 1 195"/>
                <a:gd name="f47" fmla="*/ 0 1 f24"/>
                <a:gd name="f48" fmla="*/ f18 1 f24"/>
                <a:gd name="f49" fmla="*/ 0 1 f25"/>
                <a:gd name="f50" fmla="*/ f19 1 f25"/>
                <a:gd name="f51" fmla="*/ f37 1 f24"/>
                <a:gd name="f52" fmla="*/ f38 1 f25"/>
                <a:gd name="f53" fmla="*/ f39 1 f24"/>
                <a:gd name="f54" fmla="*/ f40 1 f25"/>
                <a:gd name="f55" fmla="*/ f41 1 f24"/>
                <a:gd name="f56" fmla="*/ f42 1 f25"/>
                <a:gd name="f57" fmla="*/ f43 1 f24"/>
                <a:gd name="f58" fmla="*/ f44 1 f25"/>
                <a:gd name="f59" fmla="*/ f45 1 f24"/>
                <a:gd name="f60" fmla="*/ f46 1 f25"/>
                <a:gd name="f61" fmla="*/ f47 f15 1"/>
                <a:gd name="f62" fmla="*/ f48 f15 1"/>
                <a:gd name="f63" fmla="*/ f50 f16 1"/>
                <a:gd name="f64" fmla="*/ f49 f16 1"/>
                <a:gd name="f65" fmla="*/ f51 f15 1"/>
                <a:gd name="f66" fmla="*/ f52 f16 1"/>
                <a:gd name="f67" fmla="*/ f53 f15 1"/>
                <a:gd name="f68" fmla="*/ f54 f16 1"/>
                <a:gd name="f69" fmla="*/ f55 f15 1"/>
                <a:gd name="f70" fmla="*/ f56 f16 1"/>
                <a:gd name="f71" fmla="*/ f57 f15 1"/>
                <a:gd name="f72" fmla="*/ f58 f16 1"/>
                <a:gd name="f73" fmla="*/ f59 f15 1"/>
                <a:gd name="f74" fmla="*/ f60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65" y="f66"/>
                </a:cxn>
                <a:cxn ang="f36">
                  <a:pos x="f67" y="f68"/>
                </a:cxn>
                <a:cxn ang="f36">
                  <a:pos x="f69" y="f70"/>
                </a:cxn>
                <a:cxn ang="f36">
                  <a:pos x="f71" y="f72"/>
                </a:cxn>
                <a:cxn ang="f36">
                  <a:pos x="f73" y="f74"/>
                </a:cxn>
              </a:cxnLst>
              <a:rect l="f61" t="f64" r="f62" b="f63"/>
              <a:pathLst>
                <a:path w="610" h="195">
                  <a:moveTo>
                    <a:pt x="f6" y="f8"/>
                  </a:moveTo>
                  <a:lnTo>
                    <a:pt x="f9" y="f7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5" y="f5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7" name="Freeform 59">
              <a:extLst>
                <a:ext uri="{FF2B5EF4-FFF2-40B4-BE49-F238E27FC236}">
                  <a16:creationId xmlns:a16="http://schemas.microsoft.com/office/drawing/2014/main" id="{5CC53AB8-151A-4073-B9F1-AFF7F32E4486}"/>
                </a:ext>
              </a:extLst>
            </p:cNvPr>
            <p:cNvSpPr/>
            <p:nvPr/>
          </p:nvSpPr>
          <p:spPr>
            <a:xfrm>
              <a:off x="9510171" y="3782735"/>
              <a:ext cx="45418" cy="7326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2"/>
                <a:gd name="f7" fmla="val 342"/>
                <a:gd name="f8" fmla="val 139"/>
                <a:gd name="f9" fmla="val 26"/>
                <a:gd name="f10" fmla="val 130"/>
                <a:gd name="f11" fmla="val 82"/>
                <a:gd name="f12" fmla="val 191"/>
                <a:gd name="f13" fmla="val 190"/>
                <a:gd name="f14" fmla="val 134"/>
                <a:gd name="f15" fmla="val 164"/>
                <a:gd name="f16" fmla="val 5"/>
                <a:gd name="f17" fmla="+- 0 0 -90"/>
                <a:gd name="f18" fmla="*/ f3 1 212"/>
                <a:gd name="f19" fmla="*/ f4 1 342"/>
                <a:gd name="f20" fmla="val f5"/>
                <a:gd name="f21" fmla="val f6"/>
                <a:gd name="f22" fmla="val f7"/>
                <a:gd name="f23" fmla="*/ f17 f0 1"/>
                <a:gd name="f24" fmla="+- f22 0 f20"/>
                <a:gd name="f25" fmla="+- f21 0 f20"/>
                <a:gd name="f26" fmla="*/ f23 1 f2"/>
                <a:gd name="f27" fmla="*/ f25 1 212"/>
                <a:gd name="f28" fmla="*/ f24 1 342"/>
                <a:gd name="f29" fmla="*/ 212 f25 1"/>
                <a:gd name="f30" fmla="*/ 0 f24 1"/>
                <a:gd name="f31" fmla="*/ 139 f25 1"/>
                <a:gd name="f32" fmla="*/ 26 f24 1"/>
                <a:gd name="f33" fmla="*/ 130 f25 1"/>
                <a:gd name="f34" fmla="*/ 82 f24 1"/>
                <a:gd name="f35" fmla="*/ 191 f25 1"/>
                <a:gd name="f36" fmla="*/ 190 f24 1"/>
                <a:gd name="f37" fmla="*/ 134 f25 1"/>
                <a:gd name="f38" fmla="*/ 164 f24 1"/>
                <a:gd name="f39" fmla="*/ 5 f25 1"/>
                <a:gd name="f40" fmla="*/ 342 f24 1"/>
                <a:gd name="f41" fmla="*/ 0 f25 1"/>
                <a:gd name="f42" fmla="+- f26 0 f1"/>
                <a:gd name="f43" fmla="*/ f29 1 212"/>
                <a:gd name="f44" fmla="*/ f30 1 342"/>
                <a:gd name="f45" fmla="*/ f31 1 212"/>
                <a:gd name="f46" fmla="*/ f32 1 342"/>
                <a:gd name="f47" fmla="*/ f33 1 212"/>
                <a:gd name="f48" fmla="*/ f34 1 342"/>
                <a:gd name="f49" fmla="*/ f35 1 212"/>
                <a:gd name="f50" fmla="*/ f36 1 342"/>
                <a:gd name="f51" fmla="*/ f37 1 212"/>
                <a:gd name="f52" fmla="*/ f38 1 342"/>
                <a:gd name="f53" fmla="*/ f39 1 212"/>
                <a:gd name="f54" fmla="*/ f40 1 342"/>
                <a:gd name="f55" fmla="*/ f41 1 212"/>
                <a:gd name="f56" fmla="*/ 0 1 f27"/>
                <a:gd name="f57" fmla="*/ f21 1 f27"/>
                <a:gd name="f58" fmla="*/ 0 1 f28"/>
                <a:gd name="f59" fmla="*/ f22 1 f28"/>
                <a:gd name="f60" fmla="*/ f43 1 f27"/>
                <a:gd name="f61" fmla="*/ f44 1 f28"/>
                <a:gd name="f62" fmla="*/ f45 1 f27"/>
                <a:gd name="f63" fmla="*/ f46 1 f28"/>
                <a:gd name="f64" fmla="*/ f47 1 f27"/>
                <a:gd name="f65" fmla="*/ f48 1 f28"/>
                <a:gd name="f66" fmla="*/ f49 1 f27"/>
                <a:gd name="f67" fmla="*/ f50 1 f28"/>
                <a:gd name="f68" fmla="*/ f51 1 f27"/>
                <a:gd name="f69" fmla="*/ f52 1 f28"/>
                <a:gd name="f70" fmla="*/ f53 1 f27"/>
                <a:gd name="f71" fmla="*/ f54 1 f28"/>
                <a:gd name="f72" fmla="*/ f55 1 f27"/>
                <a:gd name="f73" fmla="*/ f56 f18 1"/>
                <a:gd name="f74" fmla="*/ f57 f18 1"/>
                <a:gd name="f75" fmla="*/ f59 f19 1"/>
                <a:gd name="f76" fmla="*/ f58 f19 1"/>
                <a:gd name="f77" fmla="*/ f60 f18 1"/>
                <a:gd name="f78" fmla="*/ f61 f19 1"/>
                <a:gd name="f79" fmla="*/ f62 f18 1"/>
                <a:gd name="f80" fmla="*/ f63 f19 1"/>
                <a:gd name="f81" fmla="*/ f64 f18 1"/>
                <a:gd name="f82" fmla="*/ f65 f19 1"/>
                <a:gd name="f83" fmla="*/ f66 f18 1"/>
                <a:gd name="f84" fmla="*/ f67 f19 1"/>
                <a:gd name="f85" fmla="*/ f68 f18 1"/>
                <a:gd name="f86" fmla="*/ f69 f19 1"/>
                <a:gd name="f87" fmla="*/ f70 f18 1"/>
                <a:gd name="f88" fmla="*/ f71 f19 1"/>
                <a:gd name="f89" fmla="*/ f72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77" y="f78"/>
                </a:cxn>
                <a:cxn ang="f42">
                  <a:pos x="f79" y="f80"/>
                </a:cxn>
                <a:cxn ang="f42">
                  <a:pos x="f81" y="f82"/>
                </a:cxn>
                <a:cxn ang="f42">
                  <a:pos x="f83" y="f84"/>
                </a:cxn>
                <a:cxn ang="f42">
                  <a:pos x="f85" y="f86"/>
                </a:cxn>
                <a:cxn ang="f42">
                  <a:pos x="f87" y="f88"/>
                </a:cxn>
                <a:cxn ang="f42">
                  <a:pos x="f89" y="f88"/>
                </a:cxn>
              </a:cxnLst>
              <a:rect l="f73" t="f76" r="f74" b="f75"/>
              <a:pathLst>
                <a:path w="212" h="342">
                  <a:moveTo>
                    <a:pt x="f6" y="f5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7"/>
                  </a:lnTo>
                  <a:lnTo>
                    <a:pt x="f5" y="f7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8" name="Freeform 58">
              <a:extLst>
                <a:ext uri="{FF2B5EF4-FFF2-40B4-BE49-F238E27FC236}">
                  <a16:creationId xmlns:a16="http://schemas.microsoft.com/office/drawing/2014/main" id="{9BB3942C-FE07-4C8B-AF61-D4FC2AB05640}"/>
                </a:ext>
              </a:extLst>
            </p:cNvPr>
            <p:cNvSpPr/>
            <p:nvPr/>
          </p:nvSpPr>
          <p:spPr>
            <a:xfrm>
              <a:off x="9510171" y="3856006"/>
              <a:ext cx="67693" cy="21293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16"/>
                <a:gd name="f7" fmla="val 994"/>
                <a:gd name="f8" fmla="val 243"/>
                <a:gd name="f9" fmla="val 951"/>
                <a:gd name="f10" fmla="val 251"/>
                <a:gd name="f11" fmla="val 787"/>
                <a:gd name="f12" fmla="val 273"/>
                <a:gd name="f13" fmla="val 631"/>
                <a:gd name="f14" fmla="val 247"/>
                <a:gd name="f15" fmla="val 458"/>
                <a:gd name="f16" fmla="val 307"/>
                <a:gd name="f17" fmla="val 367"/>
                <a:gd name="f18" fmla="val 207"/>
                <a:gd name="f19" fmla="val 5"/>
                <a:gd name="f20" fmla="+- 0 0 -90"/>
                <a:gd name="f21" fmla="*/ f3 1 316"/>
                <a:gd name="f22" fmla="*/ f4 1 994"/>
                <a:gd name="f23" fmla="val f5"/>
                <a:gd name="f24" fmla="val f6"/>
                <a:gd name="f25" fmla="val f7"/>
                <a:gd name="f26" fmla="*/ f20 f0 1"/>
                <a:gd name="f27" fmla="+- f25 0 f23"/>
                <a:gd name="f28" fmla="+- f24 0 f23"/>
                <a:gd name="f29" fmla="*/ f26 1 f2"/>
                <a:gd name="f30" fmla="*/ f28 1 316"/>
                <a:gd name="f31" fmla="*/ f27 1 994"/>
                <a:gd name="f32" fmla="*/ 243 f28 1"/>
                <a:gd name="f33" fmla="*/ 994 f27 1"/>
                <a:gd name="f34" fmla="*/ 316 f28 1"/>
                <a:gd name="f35" fmla="*/ 951 f27 1"/>
                <a:gd name="f36" fmla="*/ 251 f28 1"/>
                <a:gd name="f37" fmla="*/ 787 f27 1"/>
                <a:gd name="f38" fmla="*/ 273 f28 1"/>
                <a:gd name="f39" fmla="*/ 631 f27 1"/>
                <a:gd name="f40" fmla="*/ 247 f28 1"/>
                <a:gd name="f41" fmla="*/ 458 f27 1"/>
                <a:gd name="f42" fmla="*/ 307 f28 1"/>
                <a:gd name="f43" fmla="*/ 367 f27 1"/>
                <a:gd name="f44" fmla="*/ 207 f27 1"/>
                <a:gd name="f45" fmla="*/ 5 f28 1"/>
                <a:gd name="f46" fmla="*/ 0 f27 1"/>
                <a:gd name="f47" fmla="*/ 0 f28 1"/>
                <a:gd name="f48" fmla="+- f29 0 f1"/>
                <a:gd name="f49" fmla="*/ f32 1 316"/>
                <a:gd name="f50" fmla="*/ f33 1 994"/>
                <a:gd name="f51" fmla="*/ f34 1 316"/>
                <a:gd name="f52" fmla="*/ f35 1 994"/>
                <a:gd name="f53" fmla="*/ f36 1 316"/>
                <a:gd name="f54" fmla="*/ f37 1 994"/>
                <a:gd name="f55" fmla="*/ f38 1 316"/>
                <a:gd name="f56" fmla="*/ f39 1 994"/>
                <a:gd name="f57" fmla="*/ f40 1 316"/>
                <a:gd name="f58" fmla="*/ f41 1 994"/>
                <a:gd name="f59" fmla="*/ f42 1 316"/>
                <a:gd name="f60" fmla="*/ f43 1 994"/>
                <a:gd name="f61" fmla="*/ f44 1 994"/>
                <a:gd name="f62" fmla="*/ f45 1 316"/>
                <a:gd name="f63" fmla="*/ f46 1 994"/>
                <a:gd name="f64" fmla="*/ f47 1 316"/>
                <a:gd name="f65" fmla="*/ 0 1 f30"/>
                <a:gd name="f66" fmla="*/ f24 1 f30"/>
                <a:gd name="f67" fmla="*/ 0 1 f31"/>
                <a:gd name="f68" fmla="*/ f25 1 f31"/>
                <a:gd name="f69" fmla="*/ f49 1 f30"/>
                <a:gd name="f70" fmla="*/ f50 1 f31"/>
                <a:gd name="f71" fmla="*/ f51 1 f30"/>
                <a:gd name="f72" fmla="*/ f52 1 f31"/>
                <a:gd name="f73" fmla="*/ f53 1 f30"/>
                <a:gd name="f74" fmla="*/ f54 1 f31"/>
                <a:gd name="f75" fmla="*/ f55 1 f30"/>
                <a:gd name="f76" fmla="*/ f56 1 f31"/>
                <a:gd name="f77" fmla="*/ f57 1 f30"/>
                <a:gd name="f78" fmla="*/ f58 1 f31"/>
                <a:gd name="f79" fmla="*/ f59 1 f30"/>
                <a:gd name="f80" fmla="*/ f60 1 f31"/>
                <a:gd name="f81" fmla="*/ f61 1 f31"/>
                <a:gd name="f82" fmla="*/ f62 1 f30"/>
                <a:gd name="f83" fmla="*/ f63 1 f31"/>
                <a:gd name="f84" fmla="*/ f64 1 f30"/>
                <a:gd name="f85" fmla="*/ f65 f21 1"/>
                <a:gd name="f86" fmla="*/ f66 f21 1"/>
                <a:gd name="f87" fmla="*/ f68 f22 1"/>
                <a:gd name="f88" fmla="*/ f67 f22 1"/>
                <a:gd name="f89" fmla="*/ f69 f21 1"/>
                <a:gd name="f90" fmla="*/ f70 f22 1"/>
                <a:gd name="f91" fmla="*/ f71 f21 1"/>
                <a:gd name="f92" fmla="*/ f72 f22 1"/>
                <a:gd name="f93" fmla="*/ f73 f21 1"/>
                <a:gd name="f94" fmla="*/ f74 f22 1"/>
                <a:gd name="f95" fmla="*/ f75 f21 1"/>
                <a:gd name="f96" fmla="*/ f76 f22 1"/>
                <a:gd name="f97" fmla="*/ f77 f21 1"/>
                <a:gd name="f98" fmla="*/ f78 f22 1"/>
                <a:gd name="f99" fmla="*/ f79 f21 1"/>
                <a:gd name="f100" fmla="*/ f80 f22 1"/>
                <a:gd name="f101" fmla="*/ f81 f22 1"/>
                <a:gd name="f102" fmla="*/ f82 f21 1"/>
                <a:gd name="f103" fmla="*/ f83 f22 1"/>
                <a:gd name="f104" fmla="*/ f84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8">
                  <a:pos x="f89" y="f90"/>
                </a:cxn>
                <a:cxn ang="f48">
                  <a:pos x="f91" y="f92"/>
                </a:cxn>
                <a:cxn ang="f48">
                  <a:pos x="f93" y="f94"/>
                </a:cxn>
                <a:cxn ang="f48">
                  <a:pos x="f95" y="f96"/>
                </a:cxn>
                <a:cxn ang="f48">
                  <a:pos x="f97" y="f98"/>
                </a:cxn>
                <a:cxn ang="f48">
                  <a:pos x="f99" y="f100"/>
                </a:cxn>
                <a:cxn ang="f48">
                  <a:pos x="f89" y="f101"/>
                </a:cxn>
                <a:cxn ang="f48">
                  <a:pos x="f102" y="f103"/>
                </a:cxn>
                <a:cxn ang="f48">
                  <a:pos x="f104" y="f103"/>
                </a:cxn>
                <a:cxn ang="f48">
                  <a:pos x="f104" y="f103"/>
                </a:cxn>
              </a:cxnLst>
              <a:rect l="f85" t="f88" r="f86" b="f87"/>
              <a:pathLst>
                <a:path w="316" h="994">
                  <a:moveTo>
                    <a:pt x="f8" y="f7"/>
                  </a:moveTo>
                  <a:lnTo>
                    <a:pt x="f6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8" y="f18"/>
                  </a:lnTo>
                  <a:lnTo>
                    <a:pt x="f19" y="f5"/>
                  </a:lnTo>
                  <a:lnTo>
                    <a:pt x="f5" y="f5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9" name="Freeform 57">
              <a:extLst>
                <a:ext uri="{FF2B5EF4-FFF2-40B4-BE49-F238E27FC236}">
                  <a16:creationId xmlns:a16="http://schemas.microsoft.com/office/drawing/2014/main" id="{44BCEAE2-155C-4ABC-918D-E8390C65E5B5}"/>
                </a:ext>
              </a:extLst>
            </p:cNvPr>
            <p:cNvSpPr/>
            <p:nvPr/>
          </p:nvSpPr>
          <p:spPr>
            <a:xfrm>
              <a:off x="8454908" y="3856006"/>
              <a:ext cx="1055263" cy="5353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926"/>
                <a:gd name="f7" fmla="val 2499"/>
                <a:gd name="f8" fmla="val 4723"/>
                <a:gd name="f9" fmla="val 147"/>
                <a:gd name="f10" fmla="val 4291"/>
                <a:gd name="f11" fmla="val 250"/>
                <a:gd name="f12" fmla="val 4014"/>
                <a:gd name="f13" fmla="val 402"/>
                <a:gd name="f14" fmla="val 3906"/>
                <a:gd name="f15" fmla="val 648"/>
                <a:gd name="f16" fmla="val 3936"/>
                <a:gd name="f17" fmla="val 692"/>
                <a:gd name="f18" fmla="val 4109"/>
                <a:gd name="f19" fmla="val 730"/>
                <a:gd name="f20" fmla="val 4079"/>
                <a:gd name="f21" fmla="val 743"/>
                <a:gd name="f22" fmla="val 4070"/>
                <a:gd name="f23" fmla="val 3945"/>
                <a:gd name="f24" fmla="val 774"/>
                <a:gd name="f25" fmla="val 3849"/>
                <a:gd name="f26" fmla="val 856"/>
                <a:gd name="f27" fmla="val 3663"/>
                <a:gd name="f28" fmla="val 908"/>
                <a:gd name="f29" fmla="val 3499"/>
                <a:gd name="f30" fmla="val 839"/>
                <a:gd name="f31" fmla="val 3257"/>
                <a:gd name="f32" fmla="val 813"/>
                <a:gd name="f33" fmla="val 3071"/>
                <a:gd name="f34" fmla="val 748"/>
                <a:gd name="f35" fmla="val 2967"/>
                <a:gd name="f36" fmla="val 795"/>
                <a:gd name="f37" fmla="val 2842"/>
                <a:gd name="f38" fmla="val 588"/>
                <a:gd name="f39" fmla="val 2889"/>
                <a:gd name="f40" fmla="val 436"/>
                <a:gd name="f41" fmla="val 2872"/>
                <a:gd name="f42" fmla="val 380"/>
                <a:gd name="f43" fmla="val 2747"/>
                <a:gd name="f44" fmla="val 372"/>
                <a:gd name="f45" fmla="val 2695"/>
                <a:gd name="f46" fmla="val 406"/>
                <a:gd name="f47" fmla="val 2569"/>
                <a:gd name="f48" fmla="val 415"/>
                <a:gd name="f49" fmla="val 2349"/>
                <a:gd name="f50" fmla="val 324"/>
                <a:gd name="f51" fmla="val 2344"/>
                <a:gd name="f52" fmla="val 2409"/>
                <a:gd name="f53" fmla="val 2418"/>
                <a:gd name="f54" fmla="val 510"/>
                <a:gd name="f55" fmla="val 2383"/>
                <a:gd name="f56" fmla="val 545"/>
                <a:gd name="f57" fmla="val 2431"/>
                <a:gd name="f58" fmla="val 2595"/>
                <a:gd name="f59" fmla="val 925"/>
                <a:gd name="f60" fmla="val 1120"/>
                <a:gd name="f61" fmla="val 2608"/>
                <a:gd name="f62" fmla="val 1171"/>
                <a:gd name="f63" fmla="val 2600"/>
                <a:gd name="f64" fmla="val 1288"/>
                <a:gd name="f65" fmla="val 2556"/>
                <a:gd name="f66" fmla="val 1401"/>
                <a:gd name="f67" fmla="val 2634"/>
                <a:gd name="f68" fmla="val 1582"/>
                <a:gd name="f69" fmla="val 2686"/>
                <a:gd name="f70" fmla="val 1608"/>
                <a:gd name="f71" fmla="val 2734"/>
                <a:gd name="f72" fmla="val 1574"/>
                <a:gd name="f73" fmla="val 2716"/>
                <a:gd name="f74" fmla="val 1634"/>
                <a:gd name="f75" fmla="val 2574"/>
                <a:gd name="f76" fmla="val 1647"/>
                <a:gd name="f77" fmla="val 2565"/>
                <a:gd name="f78" fmla="val 2353"/>
                <a:gd name="f79" fmla="val 1651"/>
                <a:gd name="f80" fmla="val 2357"/>
                <a:gd name="f81" fmla="val 1539"/>
                <a:gd name="f82" fmla="val 2297"/>
                <a:gd name="f83" fmla="val 1556"/>
                <a:gd name="f84" fmla="val 2219"/>
                <a:gd name="f85" fmla="val 1625"/>
                <a:gd name="f86" fmla="val 2267"/>
                <a:gd name="f87" fmla="val 1738"/>
                <a:gd name="f88" fmla="val 2223"/>
                <a:gd name="f89" fmla="val 1703"/>
                <a:gd name="f90" fmla="val 2189"/>
                <a:gd name="f91" fmla="val 1617"/>
                <a:gd name="f92" fmla="val 2132"/>
                <a:gd name="f93" fmla="val 2055"/>
                <a:gd name="f94" fmla="val 1660"/>
                <a:gd name="f95" fmla="val 2037"/>
                <a:gd name="f96" fmla="val 1600"/>
                <a:gd name="f97" fmla="val 1977"/>
                <a:gd name="f98" fmla="val 1955"/>
                <a:gd name="f99" fmla="val 1886"/>
                <a:gd name="f100" fmla="val 1678"/>
                <a:gd name="f101" fmla="val 1755"/>
                <a:gd name="f102" fmla="val 1661"/>
                <a:gd name="f103" fmla="val 1682"/>
                <a:gd name="f104" fmla="val 1583"/>
                <a:gd name="f105" fmla="val 1630"/>
                <a:gd name="f106" fmla="val 1579"/>
                <a:gd name="f107" fmla="val 1569"/>
                <a:gd name="f108" fmla="val 1492"/>
                <a:gd name="f109" fmla="val 1418"/>
                <a:gd name="f110" fmla="val 1436"/>
                <a:gd name="f111" fmla="val 1409"/>
                <a:gd name="f112" fmla="val 1449"/>
                <a:gd name="f113" fmla="val 1349"/>
                <a:gd name="f114" fmla="val 1389"/>
                <a:gd name="f115" fmla="val 1357"/>
                <a:gd name="f116" fmla="val 1354"/>
                <a:gd name="f117" fmla="val 1380"/>
                <a:gd name="f118" fmla="val 1293"/>
                <a:gd name="f119" fmla="val 1280"/>
                <a:gd name="f120" fmla="val 1107"/>
                <a:gd name="f121" fmla="val 1353"/>
                <a:gd name="f122" fmla="val 1077"/>
                <a:gd name="f123" fmla="val 1306"/>
                <a:gd name="f124" fmla="val 991"/>
                <a:gd name="f125" fmla="val 1375"/>
                <a:gd name="f126" fmla="val 986"/>
                <a:gd name="f127" fmla="val 1496"/>
                <a:gd name="f128" fmla="val 922"/>
                <a:gd name="f129" fmla="val 1504"/>
                <a:gd name="f130" fmla="val 826"/>
                <a:gd name="f131" fmla="val 1444"/>
                <a:gd name="f132" fmla="val 1461"/>
                <a:gd name="f133" fmla="val 762"/>
                <a:gd name="f134" fmla="val 1526"/>
                <a:gd name="f135" fmla="val 718"/>
                <a:gd name="f136" fmla="val 1470"/>
                <a:gd name="f137" fmla="val 688"/>
                <a:gd name="f138" fmla="val 1535"/>
                <a:gd name="f139" fmla="val 684"/>
                <a:gd name="f140" fmla="val 403"/>
                <a:gd name="f141" fmla="val 1491"/>
                <a:gd name="f142" fmla="val 377"/>
                <a:gd name="f143" fmla="val 178"/>
                <a:gd name="f144" fmla="val 1548"/>
                <a:gd name="f145" fmla="val 230"/>
                <a:gd name="f146" fmla="val 65"/>
                <a:gd name="f147" fmla="val 31"/>
                <a:gd name="f148" fmla="val 1604"/>
                <a:gd name="f149" fmla="val 1781"/>
                <a:gd name="f150" fmla="val 35"/>
                <a:gd name="f151" fmla="val 1824"/>
                <a:gd name="f152" fmla="val 91"/>
                <a:gd name="f153" fmla="val 1803"/>
                <a:gd name="f154" fmla="val 143"/>
                <a:gd name="f155" fmla="val 307"/>
                <a:gd name="f156" fmla="val 1790"/>
                <a:gd name="f157" fmla="val 294"/>
                <a:gd name="f158" fmla="val 1855"/>
                <a:gd name="f159" fmla="val 411"/>
                <a:gd name="f160" fmla="val 1881"/>
                <a:gd name="f161" fmla="val 459"/>
                <a:gd name="f162" fmla="val 1907"/>
                <a:gd name="f163" fmla="val 398"/>
                <a:gd name="f164" fmla="val 1920"/>
                <a:gd name="f165" fmla="val 519"/>
                <a:gd name="f166" fmla="val 1971"/>
                <a:gd name="f167" fmla="val 407"/>
                <a:gd name="f168" fmla="val 1941"/>
                <a:gd name="f169" fmla="val 381"/>
                <a:gd name="f170" fmla="val 1894"/>
                <a:gd name="f171" fmla="val 1915"/>
                <a:gd name="f172" fmla="val 195"/>
                <a:gd name="f173" fmla="val 160"/>
                <a:gd name="f174" fmla="val 1846"/>
                <a:gd name="f175" fmla="val 130"/>
                <a:gd name="f176" fmla="val 2019"/>
                <a:gd name="f177" fmla="val 212"/>
                <a:gd name="f178" fmla="val 1963"/>
                <a:gd name="f179" fmla="val 264"/>
                <a:gd name="f180" fmla="val 2032"/>
                <a:gd name="f181" fmla="val 390"/>
                <a:gd name="f182" fmla="val 2092"/>
                <a:gd name="f183" fmla="val 359"/>
                <a:gd name="f184" fmla="val 2140"/>
                <a:gd name="f185" fmla="val 312"/>
                <a:gd name="f186" fmla="val 2118"/>
                <a:gd name="f187" fmla="val 2188"/>
                <a:gd name="f188" fmla="val 221"/>
                <a:gd name="f189" fmla="val 2257"/>
                <a:gd name="f190" fmla="val 2378"/>
                <a:gd name="f191" fmla="val 273"/>
                <a:gd name="f192" fmla="val 2486"/>
                <a:gd name="f193" fmla="val 485"/>
                <a:gd name="f194" fmla="val 2417"/>
                <a:gd name="f195" fmla="val 2408"/>
                <a:gd name="f196" fmla="+- 0 0 -90"/>
                <a:gd name="f197" fmla="*/ f3 1 4926"/>
                <a:gd name="f198" fmla="*/ f4 1 2499"/>
                <a:gd name="f199" fmla="val f5"/>
                <a:gd name="f200" fmla="val f6"/>
                <a:gd name="f201" fmla="val f7"/>
                <a:gd name="f202" fmla="*/ f196 f0 1"/>
                <a:gd name="f203" fmla="+- f201 0 f199"/>
                <a:gd name="f204" fmla="+- f200 0 f199"/>
                <a:gd name="f205" fmla="*/ f202 1 f2"/>
                <a:gd name="f206" fmla="*/ f204 1 4926"/>
                <a:gd name="f207" fmla="*/ f203 1 2499"/>
                <a:gd name="f208" fmla="*/ 4723 f204 1"/>
                <a:gd name="f209" fmla="*/ 147 f203 1"/>
                <a:gd name="f210" fmla="*/ 4014 f204 1"/>
                <a:gd name="f211" fmla="*/ 402 f203 1"/>
                <a:gd name="f212" fmla="*/ 3936 f204 1"/>
                <a:gd name="f213" fmla="*/ 692 f203 1"/>
                <a:gd name="f214" fmla="*/ 4079 f204 1"/>
                <a:gd name="f215" fmla="*/ 743 f203 1"/>
                <a:gd name="f216" fmla="*/ 3945 f204 1"/>
                <a:gd name="f217" fmla="*/ 774 f203 1"/>
                <a:gd name="f218" fmla="*/ 3663 f204 1"/>
                <a:gd name="f219" fmla="*/ 908 f203 1"/>
                <a:gd name="f220" fmla="*/ 3257 f204 1"/>
                <a:gd name="f221" fmla="*/ 813 f203 1"/>
                <a:gd name="f222" fmla="*/ 2967 f204 1"/>
                <a:gd name="f223" fmla="*/ 795 f203 1"/>
                <a:gd name="f224" fmla="*/ 2889 f204 1"/>
                <a:gd name="f225" fmla="*/ 436 f203 1"/>
                <a:gd name="f226" fmla="*/ 2747 f204 1"/>
                <a:gd name="f227" fmla="*/ 372 f203 1"/>
                <a:gd name="f228" fmla="*/ 2569 f204 1"/>
                <a:gd name="f229" fmla="*/ 415 f203 1"/>
                <a:gd name="f230" fmla="*/ 2344 f204 1"/>
                <a:gd name="f231" fmla="*/ 380 f203 1"/>
                <a:gd name="f232" fmla="*/ 2418 f204 1"/>
                <a:gd name="f233" fmla="*/ 510 f203 1"/>
                <a:gd name="f234" fmla="*/ 2431 f204 1"/>
                <a:gd name="f235" fmla="*/ 1120 f203 1"/>
                <a:gd name="f236" fmla="*/ 2600 f204 1"/>
                <a:gd name="f237" fmla="*/ 1288 f203 1"/>
                <a:gd name="f238" fmla="*/ 2634 f204 1"/>
                <a:gd name="f239" fmla="*/ 1582 f203 1"/>
                <a:gd name="f240" fmla="*/ 2734 f204 1"/>
                <a:gd name="f241" fmla="*/ 1574 f203 1"/>
                <a:gd name="f242" fmla="*/ 2574 f204 1"/>
                <a:gd name="f243" fmla="*/ 1647 f203 1"/>
                <a:gd name="f244" fmla="*/ 2353 f204 1"/>
                <a:gd name="f245" fmla="*/ 1651 f203 1"/>
                <a:gd name="f246" fmla="*/ 2297 f204 1"/>
                <a:gd name="f247" fmla="*/ 1556 f203 1"/>
                <a:gd name="f248" fmla="*/ 2267 f204 1"/>
                <a:gd name="f249" fmla="*/ 1738 f203 1"/>
                <a:gd name="f250" fmla="*/ 2189 f204 1"/>
                <a:gd name="f251" fmla="*/ 1617 f203 1"/>
                <a:gd name="f252" fmla="*/ 2132 f204 1"/>
                <a:gd name="f253" fmla="*/ 2037 f204 1"/>
                <a:gd name="f254" fmla="*/ 1600 f203 1"/>
                <a:gd name="f255" fmla="*/ 1955 f204 1"/>
                <a:gd name="f256" fmla="*/ 1678 f204 1"/>
                <a:gd name="f257" fmla="*/ 1755 f203 1"/>
                <a:gd name="f258" fmla="*/ 1583 f204 1"/>
                <a:gd name="f259" fmla="*/ 1630 f203 1"/>
                <a:gd name="f260" fmla="*/ 1492 f204 1"/>
                <a:gd name="f261" fmla="*/ 1418 f203 1"/>
                <a:gd name="f262" fmla="*/ 1449 f204 1"/>
                <a:gd name="f263" fmla="*/ 1349 f203 1"/>
                <a:gd name="f264" fmla="*/ 1354 f204 1"/>
                <a:gd name="f265" fmla="*/ 1293 f204 1"/>
                <a:gd name="f266" fmla="*/ 1107 f204 1"/>
                <a:gd name="f267" fmla="*/ 1353 f203 1"/>
                <a:gd name="f268" fmla="*/ 991 f204 1"/>
                <a:gd name="f269" fmla="*/ 1375 f203 1"/>
                <a:gd name="f270" fmla="*/ 922 f204 1"/>
                <a:gd name="f271" fmla="*/ 1504 f203 1"/>
                <a:gd name="f272" fmla="*/ 774 f204 1"/>
                <a:gd name="f273" fmla="*/ 1461 f203 1"/>
                <a:gd name="f274" fmla="*/ 718 f204 1"/>
                <a:gd name="f275" fmla="*/ 1470 f203 1"/>
                <a:gd name="f276" fmla="*/ 684 f204 1"/>
                <a:gd name="f277" fmla="*/ 1409 f203 1"/>
                <a:gd name="f278" fmla="*/ 377 f204 1"/>
                <a:gd name="f279" fmla="*/ 1444 f203 1"/>
                <a:gd name="f280" fmla="*/ 230 f204 1"/>
                <a:gd name="f281" fmla="*/ 31 f204 1"/>
                <a:gd name="f282" fmla="*/ 1604 f203 1"/>
                <a:gd name="f283" fmla="*/ 35 f204 1"/>
                <a:gd name="f284" fmla="*/ 1824 f203 1"/>
                <a:gd name="f285" fmla="*/ 143 f204 1"/>
                <a:gd name="f286" fmla="*/ 307 f204 1"/>
                <a:gd name="f287" fmla="*/ 1790 f203 1"/>
                <a:gd name="f288" fmla="*/ 411 f204 1"/>
                <a:gd name="f289" fmla="*/ 459 f204 1"/>
                <a:gd name="f290" fmla="*/ 1907 f203 1"/>
                <a:gd name="f291" fmla="*/ 519 f204 1"/>
                <a:gd name="f292" fmla="*/ 1971 f203 1"/>
                <a:gd name="f293" fmla="*/ 381 f204 1"/>
                <a:gd name="f294" fmla="*/ 1894 f203 1"/>
                <a:gd name="f295" fmla="*/ 195 f204 1"/>
                <a:gd name="f296" fmla="*/ 130 f204 1"/>
                <a:gd name="f297" fmla="*/ 1920 f203 1"/>
                <a:gd name="f298" fmla="*/ 212 f204 1"/>
                <a:gd name="f299" fmla="*/ 1963 f203 1"/>
                <a:gd name="f300" fmla="*/ 372 f204 1"/>
                <a:gd name="f301" fmla="*/ 2032 f203 1"/>
                <a:gd name="f302" fmla="*/ 359 f204 1"/>
                <a:gd name="f303" fmla="*/ 2140 f203 1"/>
                <a:gd name="f304" fmla="*/ 65 f204 1"/>
                <a:gd name="f305" fmla="*/ 221 f204 1"/>
                <a:gd name="f306" fmla="*/ 2257 f203 1"/>
                <a:gd name="f307" fmla="*/ 273 f204 1"/>
                <a:gd name="f308" fmla="*/ 2486 f203 1"/>
                <a:gd name="f309" fmla="*/ 485 f204 1"/>
                <a:gd name="f310" fmla="*/ 2417 f203 1"/>
                <a:gd name="f311" fmla="+- f205 0 f1"/>
                <a:gd name="f312" fmla="*/ f208 1 4926"/>
                <a:gd name="f313" fmla="*/ f209 1 2499"/>
                <a:gd name="f314" fmla="*/ f210 1 4926"/>
                <a:gd name="f315" fmla="*/ f211 1 2499"/>
                <a:gd name="f316" fmla="*/ f212 1 4926"/>
                <a:gd name="f317" fmla="*/ f213 1 2499"/>
                <a:gd name="f318" fmla="*/ f214 1 4926"/>
                <a:gd name="f319" fmla="*/ f215 1 2499"/>
                <a:gd name="f320" fmla="*/ f216 1 4926"/>
                <a:gd name="f321" fmla="*/ f217 1 2499"/>
                <a:gd name="f322" fmla="*/ f218 1 4926"/>
                <a:gd name="f323" fmla="*/ f219 1 2499"/>
                <a:gd name="f324" fmla="*/ f220 1 4926"/>
                <a:gd name="f325" fmla="*/ f221 1 2499"/>
                <a:gd name="f326" fmla="*/ f222 1 4926"/>
                <a:gd name="f327" fmla="*/ f223 1 2499"/>
                <a:gd name="f328" fmla="*/ f224 1 4926"/>
                <a:gd name="f329" fmla="*/ f225 1 2499"/>
                <a:gd name="f330" fmla="*/ f226 1 4926"/>
                <a:gd name="f331" fmla="*/ f227 1 2499"/>
                <a:gd name="f332" fmla="*/ f228 1 4926"/>
                <a:gd name="f333" fmla="*/ f229 1 2499"/>
                <a:gd name="f334" fmla="*/ f230 1 4926"/>
                <a:gd name="f335" fmla="*/ f231 1 2499"/>
                <a:gd name="f336" fmla="*/ f232 1 4926"/>
                <a:gd name="f337" fmla="*/ f233 1 2499"/>
                <a:gd name="f338" fmla="*/ f234 1 4926"/>
                <a:gd name="f339" fmla="*/ f235 1 2499"/>
                <a:gd name="f340" fmla="*/ f236 1 4926"/>
                <a:gd name="f341" fmla="*/ f237 1 2499"/>
                <a:gd name="f342" fmla="*/ f238 1 4926"/>
                <a:gd name="f343" fmla="*/ f239 1 2499"/>
                <a:gd name="f344" fmla="*/ f240 1 4926"/>
                <a:gd name="f345" fmla="*/ f241 1 2499"/>
                <a:gd name="f346" fmla="*/ f242 1 4926"/>
                <a:gd name="f347" fmla="*/ f243 1 2499"/>
                <a:gd name="f348" fmla="*/ f244 1 4926"/>
                <a:gd name="f349" fmla="*/ f245 1 2499"/>
                <a:gd name="f350" fmla="*/ f246 1 4926"/>
                <a:gd name="f351" fmla="*/ f247 1 2499"/>
                <a:gd name="f352" fmla="*/ f248 1 4926"/>
                <a:gd name="f353" fmla="*/ f249 1 2499"/>
                <a:gd name="f354" fmla="*/ f250 1 4926"/>
                <a:gd name="f355" fmla="*/ f251 1 2499"/>
                <a:gd name="f356" fmla="*/ f252 1 4926"/>
                <a:gd name="f357" fmla="*/ f253 1 4926"/>
                <a:gd name="f358" fmla="*/ f254 1 2499"/>
                <a:gd name="f359" fmla="*/ f255 1 4926"/>
                <a:gd name="f360" fmla="*/ f256 1 4926"/>
                <a:gd name="f361" fmla="*/ f257 1 2499"/>
                <a:gd name="f362" fmla="*/ f258 1 4926"/>
                <a:gd name="f363" fmla="*/ f259 1 2499"/>
                <a:gd name="f364" fmla="*/ f260 1 4926"/>
                <a:gd name="f365" fmla="*/ f261 1 2499"/>
                <a:gd name="f366" fmla="*/ f262 1 4926"/>
                <a:gd name="f367" fmla="*/ f263 1 2499"/>
                <a:gd name="f368" fmla="*/ f264 1 4926"/>
                <a:gd name="f369" fmla="*/ f265 1 4926"/>
                <a:gd name="f370" fmla="*/ f266 1 4926"/>
                <a:gd name="f371" fmla="*/ f267 1 2499"/>
                <a:gd name="f372" fmla="*/ f268 1 4926"/>
                <a:gd name="f373" fmla="*/ f269 1 2499"/>
                <a:gd name="f374" fmla="*/ f270 1 4926"/>
                <a:gd name="f375" fmla="*/ f271 1 2499"/>
                <a:gd name="f376" fmla="*/ f272 1 4926"/>
                <a:gd name="f377" fmla="*/ f273 1 2499"/>
                <a:gd name="f378" fmla="*/ f274 1 4926"/>
                <a:gd name="f379" fmla="*/ f275 1 2499"/>
                <a:gd name="f380" fmla="*/ f276 1 4926"/>
                <a:gd name="f381" fmla="*/ f277 1 2499"/>
                <a:gd name="f382" fmla="*/ f278 1 4926"/>
                <a:gd name="f383" fmla="*/ f279 1 2499"/>
                <a:gd name="f384" fmla="*/ f280 1 4926"/>
                <a:gd name="f385" fmla="*/ f281 1 4926"/>
                <a:gd name="f386" fmla="*/ f282 1 2499"/>
                <a:gd name="f387" fmla="*/ f283 1 4926"/>
                <a:gd name="f388" fmla="*/ f284 1 2499"/>
                <a:gd name="f389" fmla="*/ f285 1 4926"/>
                <a:gd name="f390" fmla="*/ f286 1 4926"/>
                <a:gd name="f391" fmla="*/ f287 1 2499"/>
                <a:gd name="f392" fmla="*/ f288 1 4926"/>
                <a:gd name="f393" fmla="*/ f289 1 4926"/>
                <a:gd name="f394" fmla="*/ f290 1 2499"/>
                <a:gd name="f395" fmla="*/ f291 1 4926"/>
                <a:gd name="f396" fmla="*/ f292 1 2499"/>
                <a:gd name="f397" fmla="*/ f293 1 4926"/>
                <a:gd name="f398" fmla="*/ f294 1 2499"/>
                <a:gd name="f399" fmla="*/ f295 1 4926"/>
                <a:gd name="f400" fmla="*/ f296 1 4926"/>
                <a:gd name="f401" fmla="*/ f297 1 2499"/>
                <a:gd name="f402" fmla="*/ f298 1 4926"/>
                <a:gd name="f403" fmla="*/ f299 1 2499"/>
                <a:gd name="f404" fmla="*/ f300 1 4926"/>
                <a:gd name="f405" fmla="*/ f301 1 2499"/>
                <a:gd name="f406" fmla="*/ f302 1 4926"/>
                <a:gd name="f407" fmla="*/ f303 1 2499"/>
                <a:gd name="f408" fmla="*/ f304 1 4926"/>
                <a:gd name="f409" fmla="*/ f305 1 4926"/>
                <a:gd name="f410" fmla="*/ f306 1 2499"/>
                <a:gd name="f411" fmla="*/ f307 1 4926"/>
                <a:gd name="f412" fmla="*/ f308 1 2499"/>
                <a:gd name="f413" fmla="*/ f309 1 4926"/>
                <a:gd name="f414" fmla="*/ f310 1 2499"/>
                <a:gd name="f415" fmla="*/ 0 1 f206"/>
                <a:gd name="f416" fmla="*/ f200 1 f206"/>
                <a:gd name="f417" fmla="*/ 0 1 f207"/>
                <a:gd name="f418" fmla="*/ f201 1 f207"/>
                <a:gd name="f419" fmla="*/ f312 1 f206"/>
                <a:gd name="f420" fmla="*/ f313 1 f207"/>
                <a:gd name="f421" fmla="*/ f314 1 f206"/>
                <a:gd name="f422" fmla="*/ f315 1 f207"/>
                <a:gd name="f423" fmla="*/ f316 1 f206"/>
                <a:gd name="f424" fmla="*/ f317 1 f207"/>
                <a:gd name="f425" fmla="*/ f318 1 f206"/>
                <a:gd name="f426" fmla="*/ f319 1 f207"/>
                <a:gd name="f427" fmla="*/ f320 1 f206"/>
                <a:gd name="f428" fmla="*/ f321 1 f207"/>
                <a:gd name="f429" fmla="*/ f322 1 f206"/>
                <a:gd name="f430" fmla="*/ f323 1 f207"/>
                <a:gd name="f431" fmla="*/ f324 1 f206"/>
                <a:gd name="f432" fmla="*/ f325 1 f207"/>
                <a:gd name="f433" fmla="*/ f326 1 f206"/>
                <a:gd name="f434" fmla="*/ f327 1 f207"/>
                <a:gd name="f435" fmla="*/ f328 1 f206"/>
                <a:gd name="f436" fmla="*/ f329 1 f207"/>
                <a:gd name="f437" fmla="*/ f330 1 f206"/>
                <a:gd name="f438" fmla="*/ f331 1 f207"/>
                <a:gd name="f439" fmla="*/ f332 1 f206"/>
                <a:gd name="f440" fmla="*/ f333 1 f207"/>
                <a:gd name="f441" fmla="*/ f334 1 f206"/>
                <a:gd name="f442" fmla="*/ f335 1 f207"/>
                <a:gd name="f443" fmla="*/ f336 1 f206"/>
                <a:gd name="f444" fmla="*/ f337 1 f207"/>
                <a:gd name="f445" fmla="*/ f338 1 f206"/>
                <a:gd name="f446" fmla="*/ f339 1 f207"/>
                <a:gd name="f447" fmla="*/ f340 1 f206"/>
                <a:gd name="f448" fmla="*/ f341 1 f207"/>
                <a:gd name="f449" fmla="*/ f342 1 f206"/>
                <a:gd name="f450" fmla="*/ f343 1 f207"/>
                <a:gd name="f451" fmla="*/ f344 1 f206"/>
                <a:gd name="f452" fmla="*/ f345 1 f207"/>
                <a:gd name="f453" fmla="*/ f346 1 f206"/>
                <a:gd name="f454" fmla="*/ f347 1 f207"/>
                <a:gd name="f455" fmla="*/ f348 1 f206"/>
                <a:gd name="f456" fmla="*/ f349 1 f207"/>
                <a:gd name="f457" fmla="*/ f350 1 f206"/>
                <a:gd name="f458" fmla="*/ f351 1 f207"/>
                <a:gd name="f459" fmla="*/ f352 1 f206"/>
                <a:gd name="f460" fmla="*/ f353 1 f207"/>
                <a:gd name="f461" fmla="*/ f354 1 f206"/>
                <a:gd name="f462" fmla="*/ f355 1 f207"/>
                <a:gd name="f463" fmla="*/ f356 1 f206"/>
                <a:gd name="f464" fmla="*/ f357 1 f206"/>
                <a:gd name="f465" fmla="*/ f358 1 f207"/>
                <a:gd name="f466" fmla="*/ f359 1 f206"/>
                <a:gd name="f467" fmla="*/ f360 1 f206"/>
                <a:gd name="f468" fmla="*/ f361 1 f207"/>
                <a:gd name="f469" fmla="*/ f362 1 f206"/>
                <a:gd name="f470" fmla="*/ f363 1 f207"/>
                <a:gd name="f471" fmla="*/ f364 1 f206"/>
                <a:gd name="f472" fmla="*/ f365 1 f207"/>
                <a:gd name="f473" fmla="*/ f366 1 f206"/>
                <a:gd name="f474" fmla="*/ f367 1 f207"/>
                <a:gd name="f475" fmla="*/ f368 1 f206"/>
                <a:gd name="f476" fmla="*/ f369 1 f206"/>
                <a:gd name="f477" fmla="*/ f370 1 f206"/>
                <a:gd name="f478" fmla="*/ f371 1 f207"/>
                <a:gd name="f479" fmla="*/ f372 1 f206"/>
                <a:gd name="f480" fmla="*/ f373 1 f207"/>
                <a:gd name="f481" fmla="*/ f374 1 f206"/>
                <a:gd name="f482" fmla="*/ f375 1 f207"/>
                <a:gd name="f483" fmla="*/ f376 1 f206"/>
                <a:gd name="f484" fmla="*/ f377 1 f207"/>
                <a:gd name="f485" fmla="*/ f378 1 f206"/>
                <a:gd name="f486" fmla="*/ f379 1 f207"/>
                <a:gd name="f487" fmla="*/ f380 1 f206"/>
                <a:gd name="f488" fmla="*/ f381 1 f207"/>
                <a:gd name="f489" fmla="*/ f382 1 f206"/>
                <a:gd name="f490" fmla="*/ f383 1 f207"/>
                <a:gd name="f491" fmla="*/ f384 1 f206"/>
                <a:gd name="f492" fmla="*/ f385 1 f206"/>
                <a:gd name="f493" fmla="*/ f386 1 f207"/>
                <a:gd name="f494" fmla="*/ f387 1 f206"/>
                <a:gd name="f495" fmla="*/ f388 1 f207"/>
                <a:gd name="f496" fmla="*/ f389 1 f206"/>
                <a:gd name="f497" fmla="*/ f390 1 f206"/>
                <a:gd name="f498" fmla="*/ f391 1 f207"/>
                <a:gd name="f499" fmla="*/ f392 1 f206"/>
                <a:gd name="f500" fmla="*/ f393 1 f206"/>
                <a:gd name="f501" fmla="*/ f394 1 f207"/>
                <a:gd name="f502" fmla="*/ f395 1 f206"/>
                <a:gd name="f503" fmla="*/ f396 1 f207"/>
                <a:gd name="f504" fmla="*/ f397 1 f206"/>
                <a:gd name="f505" fmla="*/ f398 1 f207"/>
                <a:gd name="f506" fmla="*/ f399 1 f206"/>
                <a:gd name="f507" fmla="*/ f400 1 f206"/>
                <a:gd name="f508" fmla="*/ f401 1 f207"/>
                <a:gd name="f509" fmla="*/ f402 1 f206"/>
                <a:gd name="f510" fmla="*/ f403 1 f207"/>
                <a:gd name="f511" fmla="*/ f404 1 f206"/>
                <a:gd name="f512" fmla="*/ f405 1 f207"/>
                <a:gd name="f513" fmla="*/ f406 1 f206"/>
                <a:gd name="f514" fmla="*/ f407 1 f207"/>
                <a:gd name="f515" fmla="*/ f408 1 f206"/>
                <a:gd name="f516" fmla="*/ f409 1 f206"/>
                <a:gd name="f517" fmla="*/ f410 1 f207"/>
                <a:gd name="f518" fmla="*/ f411 1 f206"/>
                <a:gd name="f519" fmla="*/ f412 1 f207"/>
                <a:gd name="f520" fmla="*/ f413 1 f206"/>
                <a:gd name="f521" fmla="*/ f414 1 f207"/>
                <a:gd name="f522" fmla="*/ f415 f197 1"/>
                <a:gd name="f523" fmla="*/ f416 f197 1"/>
                <a:gd name="f524" fmla="*/ f418 f198 1"/>
                <a:gd name="f525" fmla="*/ f417 f198 1"/>
                <a:gd name="f526" fmla="*/ f419 f197 1"/>
                <a:gd name="f527" fmla="*/ f420 f198 1"/>
                <a:gd name="f528" fmla="*/ f421 f197 1"/>
                <a:gd name="f529" fmla="*/ f422 f198 1"/>
                <a:gd name="f530" fmla="*/ f423 f197 1"/>
                <a:gd name="f531" fmla="*/ f424 f198 1"/>
                <a:gd name="f532" fmla="*/ f425 f197 1"/>
                <a:gd name="f533" fmla="*/ f426 f198 1"/>
                <a:gd name="f534" fmla="*/ f427 f197 1"/>
                <a:gd name="f535" fmla="*/ f428 f198 1"/>
                <a:gd name="f536" fmla="*/ f429 f197 1"/>
                <a:gd name="f537" fmla="*/ f430 f198 1"/>
                <a:gd name="f538" fmla="*/ f431 f197 1"/>
                <a:gd name="f539" fmla="*/ f432 f198 1"/>
                <a:gd name="f540" fmla="*/ f433 f197 1"/>
                <a:gd name="f541" fmla="*/ f434 f198 1"/>
                <a:gd name="f542" fmla="*/ f435 f197 1"/>
                <a:gd name="f543" fmla="*/ f436 f198 1"/>
                <a:gd name="f544" fmla="*/ f437 f197 1"/>
                <a:gd name="f545" fmla="*/ f438 f198 1"/>
                <a:gd name="f546" fmla="*/ f439 f197 1"/>
                <a:gd name="f547" fmla="*/ f440 f198 1"/>
                <a:gd name="f548" fmla="*/ f441 f197 1"/>
                <a:gd name="f549" fmla="*/ f442 f198 1"/>
                <a:gd name="f550" fmla="*/ f443 f197 1"/>
                <a:gd name="f551" fmla="*/ f444 f198 1"/>
                <a:gd name="f552" fmla="*/ f445 f197 1"/>
                <a:gd name="f553" fmla="*/ f446 f198 1"/>
                <a:gd name="f554" fmla="*/ f447 f197 1"/>
                <a:gd name="f555" fmla="*/ f448 f198 1"/>
                <a:gd name="f556" fmla="*/ f449 f197 1"/>
                <a:gd name="f557" fmla="*/ f450 f198 1"/>
                <a:gd name="f558" fmla="*/ f451 f197 1"/>
                <a:gd name="f559" fmla="*/ f452 f198 1"/>
                <a:gd name="f560" fmla="*/ f453 f197 1"/>
                <a:gd name="f561" fmla="*/ f454 f198 1"/>
                <a:gd name="f562" fmla="*/ f455 f197 1"/>
                <a:gd name="f563" fmla="*/ f456 f198 1"/>
                <a:gd name="f564" fmla="*/ f457 f197 1"/>
                <a:gd name="f565" fmla="*/ f458 f198 1"/>
                <a:gd name="f566" fmla="*/ f459 f197 1"/>
                <a:gd name="f567" fmla="*/ f460 f198 1"/>
                <a:gd name="f568" fmla="*/ f461 f197 1"/>
                <a:gd name="f569" fmla="*/ f462 f198 1"/>
                <a:gd name="f570" fmla="*/ f463 f197 1"/>
                <a:gd name="f571" fmla="*/ f464 f197 1"/>
                <a:gd name="f572" fmla="*/ f465 f198 1"/>
                <a:gd name="f573" fmla="*/ f466 f197 1"/>
                <a:gd name="f574" fmla="*/ f467 f197 1"/>
                <a:gd name="f575" fmla="*/ f468 f198 1"/>
                <a:gd name="f576" fmla="*/ f469 f197 1"/>
                <a:gd name="f577" fmla="*/ f470 f198 1"/>
                <a:gd name="f578" fmla="*/ f471 f197 1"/>
                <a:gd name="f579" fmla="*/ f472 f198 1"/>
                <a:gd name="f580" fmla="*/ f473 f197 1"/>
                <a:gd name="f581" fmla="*/ f474 f198 1"/>
                <a:gd name="f582" fmla="*/ f475 f197 1"/>
                <a:gd name="f583" fmla="*/ f476 f197 1"/>
                <a:gd name="f584" fmla="*/ f477 f197 1"/>
                <a:gd name="f585" fmla="*/ f478 f198 1"/>
                <a:gd name="f586" fmla="*/ f479 f197 1"/>
                <a:gd name="f587" fmla="*/ f480 f198 1"/>
                <a:gd name="f588" fmla="*/ f481 f197 1"/>
                <a:gd name="f589" fmla="*/ f482 f198 1"/>
                <a:gd name="f590" fmla="*/ f483 f197 1"/>
                <a:gd name="f591" fmla="*/ f484 f198 1"/>
                <a:gd name="f592" fmla="*/ f485 f197 1"/>
                <a:gd name="f593" fmla="*/ f486 f198 1"/>
                <a:gd name="f594" fmla="*/ f487 f197 1"/>
                <a:gd name="f595" fmla="*/ f488 f198 1"/>
                <a:gd name="f596" fmla="*/ f489 f197 1"/>
                <a:gd name="f597" fmla="*/ f490 f198 1"/>
                <a:gd name="f598" fmla="*/ f491 f197 1"/>
                <a:gd name="f599" fmla="*/ f492 f197 1"/>
                <a:gd name="f600" fmla="*/ f493 f198 1"/>
                <a:gd name="f601" fmla="*/ f494 f197 1"/>
                <a:gd name="f602" fmla="*/ f495 f198 1"/>
                <a:gd name="f603" fmla="*/ f496 f197 1"/>
                <a:gd name="f604" fmla="*/ f497 f197 1"/>
                <a:gd name="f605" fmla="*/ f498 f198 1"/>
                <a:gd name="f606" fmla="*/ f499 f197 1"/>
                <a:gd name="f607" fmla="*/ f500 f197 1"/>
                <a:gd name="f608" fmla="*/ f501 f198 1"/>
                <a:gd name="f609" fmla="*/ f502 f197 1"/>
                <a:gd name="f610" fmla="*/ f503 f198 1"/>
                <a:gd name="f611" fmla="*/ f504 f197 1"/>
                <a:gd name="f612" fmla="*/ f505 f198 1"/>
                <a:gd name="f613" fmla="*/ f506 f197 1"/>
                <a:gd name="f614" fmla="*/ f507 f197 1"/>
                <a:gd name="f615" fmla="*/ f508 f198 1"/>
                <a:gd name="f616" fmla="*/ f509 f197 1"/>
                <a:gd name="f617" fmla="*/ f510 f198 1"/>
                <a:gd name="f618" fmla="*/ f511 f197 1"/>
                <a:gd name="f619" fmla="*/ f512 f198 1"/>
                <a:gd name="f620" fmla="*/ f513 f197 1"/>
                <a:gd name="f621" fmla="*/ f514 f198 1"/>
                <a:gd name="f622" fmla="*/ f515 f197 1"/>
                <a:gd name="f623" fmla="*/ f516 f197 1"/>
                <a:gd name="f624" fmla="*/ f517 f198 1"/>
                <a:gd name="f625" fmla="*/ f518 f197 1"/>
                <a:gd name="f626" fmla="*/ f519 f198 1"/>
                <a:gd name="f627" fmla="*/ f520 f197 1"/>
                <a:gd name="f628" fmla="*/ f521 f19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1">
                  <a:pos x="f526" y="f527"/>
                </a:cxn>
                <a:cxn ang="f311">
                  <a:pos x="f528" y="f529"/>
                </a:cxn>
                <a:cxn ang="f311">
                  <a:pos x="f530" y="f531"/>
                </a:cxn>
                <a:cxn ang="f311">
                  <a:pos x="f532" y="f533"/>
                </a:cxn>
                <a:cxn ang="f311">
                  <a:pos x="f534" y="f535"/>
                </a:cxn>
                <a:cxn ang="f311">
                  <a:pos x="f536" y="f537"/>
                </a:cxn>
                <a:cxn ang="f311">
                  <a:pos x="f538" y="f539"/>
                </a:cxn>
                <a:cxn ang="f311">
                  <a:pos x="f540" y="f541"/>
                </a:cxn>
                <a:cxn ang="f311">
                  <a:pos x="f542" y="f543"/>
                </a:cxn>
                <a:cxn ang="f311">
                  <a:pos x="f544" y="f545"/>
                </a:cxn>
                <a:cxn ang="f311">
                  <a:pos x="f546" y="f547"/>
                </a:cxn>
                <a:cxn ang="f311">
                  <a:pos x="f548" y="f549"/>
                </a:cxn>
                <a:cxn ang="f311">
                  <a:pos x="f550" y="f551"/>
                </a:cxn>
                <a:cxn ang="f311">
                  <a:pos x="f552" y="f533"/>
                </a:cxn>
                <a:cxn ang="f311">
                  <a:pos x="f546" y="f553"/>
                </a:cxn>
                <a:cxn ang="f311">
                  <a:pos x="f554" y="f555"/>
                </a:cxn>
                <a:cxn ang="f311">
                  <a:pos x="f556" y="f557"/>
                </a:cxn>
                <a:cxn ang="f311">
                  <a:pos x="f558" y="f559"/>
                </a:cxn>
                <a:cxn ang="f311">
                  <a:pos x="f560" y="f561"/>
                </a:cxn>
                <a:cxn ang="f311">
                  <a:pos x="f562" y="f563"/>
                </a:cxn>
                <a:cxn ang="f311">
                  <a:pos x="f564" y="f565"/>
                </a:cxn>
                <a:cxn ang="f311">
                  <a:pos x="f566" y="f567"/>
                </a:cxn>
                <a:cxn ang="f311">
                  <a:pos x="f568" y="f569"/>
                </a:cxn>
                <a:cxn ang="f311">
                  <a:pos x="f570" y="f563"/>
                </a:cxn>
                <a:cxn ang="f311">
                  <a:pos x="f571" y="f572"/>
                </a:cxn>
                <a:cxn ang="f311">
                  <a:pos x="f573" y="f559"/>
                </a:cxn>
                <a:cxn ang="f311">
                  <a:pos x="f574" y="f575"/>
                </a:cxn>
                <a:cxn ang="f311">
                  <a:pos x="f576" y="f577"/>
                </a:cxn>
                <a:cxn ang="f311">
                  <a:pos x="f578" y="f579"/>
                </a:cxn>
                <a:cxn ang="f311">
                  <a:pos x="f580" y="f581"/>
                </a:cxn>
                <a:cxn ang="f311">
                  <a:pos x="f582" y="f579"/>
                </a:cxn>
                <a:cxn ang="f311">
                  <a:pos x="f583" y="f581"/>
                </a:cxn>
                <a:cxn ang="f311">
                  <a:pos x="f584" y="f585"/>
                </a:cxn>
                <a:cxn ang="f311">
                  <a:pos x="f586" y="f587"/>
                </a:cxn>
                <a:cxn ang="f311">
                  <a:pos x="f588" y="f589"/>
                </a:cxn>
                <a:cxn ang="f311">
                  <a:pos x="f590" y="f591"/>
                </a:cxn>
                <a:cxn ang="f311">
                  <a:pos x="f592" y="f593"/>
                </a:cxn>
                <a:cxn ang="f311">
                  <a:pos x="f594" y="f595"/>
                </a:cxn>
                <a:cxn ang="f311">
                  <a:pos x="f596" y="f597"/>
                </a:cxn>
                <a:cxn ang="f311">
                  <a:pos x="f598" y="f559"/>
                </a:cxn>
                <a:cxn ang="f311">
                  <a:pos x="f599" y="f600"/>
                </a:cxn>
                <a:cxn ang="f311">
                  <a:pos x="f601" y="f602"/>
                </a:cxn>
                <a:cxn ang="f311">
                  <a:pos x="f603" y="f602"/>
                </a:cxn>
                <a:cxn ang="f311">
                  <a:pos x="f604" y="f605"/>
                </a:cxn>
                <a:cxn ang="f311">
                  <a:pos x="f606" y="f602"/>
                </a:cxn>
                <a:cxn ang="f311">
                  <a:pos x="f607" y="f608"/>
                </a:cxn>
                <a:cxn ang="f311">
                  <a:pos x="f609" y="f610"/>
                </a:cxn>
                <a:cxn ang="f311">
                  <a:pos x="f611" y="f612"/>
                </a:cxn>
                <a:cxn ang="f311">
                  <a:pos x="f613" y="f612"/>
                </a:cxn>
                <a:cxn ang="f311">
                  <a:pos x="f614" y="f615"/>
                </a:cxn>
                <a:cxn ang="f311">
                  <a:pos x="f616" y="f617"/>
                </a:cxn>
                <a:cxn ang="f311">
                  <a:pos x="f618" y="f619"/>
                </a:cxn>
                <a:cxn ang="f311">
                  <a:pos x="f620" y="f621"/>
                </a:cxn>
                <a:cxn ang="f311">
                  <a:pos x="f622" y="f621"/>
                </a:cxn>
                <a:cxn ang="f311">
                  <a:pos x="f623" y="f624"/>
                </a:cxn>
                <a:cxn ang="f311">
                  <a:pos x="f625" y="f626"/>
                </a:cxn>
                <a:cxn ang="f311">
                  <a:pos x="f627" y="f628"/>
                </a:cxn>
              </a:cxnLst>
              <a:rect l="f522" t="f525" r="f523" b="f524"/>
              <a:pathLst>
                <a:path w="4926" h="2499">
                  <a:moveTo>
                    <a:pt x="f6" y="f5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1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42"/>
                  </a:lnTo>
                  <a:lnTo>
                    <a:pt x="f52" y="f48"/>
                  </a:lnTo>
                  <a:lnTo>
                    <a:pt x="f53" y="f54"/>
                  </a:lnTo>
                  <a:lnTo>
                    <a:pt x="f55" y="f56"/>
                  </a:lnTo>
                  <a:lnTo>
                    <a:pt x="f57" y="f21"/>
                  </a:lnTo>
                  <a:lnTo>
                    <a:pt x="f58" y="f59"/>
                  </a:lnTo>
                  <a:lnTo>
                    <a:pt x="f47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67" y="f68"/>
                  </a:lnTo>
                  <a:lnTo>
                    <a:pt x="f69" y="f70"/>
                  </a:lnTo>
                  <a:lnTo>
                    <a:pt x="f71" y="f7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77" y="f76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91"/>
                  </a:lnTo>
                  <a:lnTo>
                    <a:pt x="f92" y="f79"/>
                  </a:lnTo>
                  <a:lnTo>
                    <a:pt x="f93" y="f94"/>
                  </a:lnTo>
                  <a:lnTo>
                    <a:pt x="f95" y="f96"/>
                  </a:lnTo>
                  <a:lnTo>
                    <a:pt x="f97" y="f85"/>
                  </a:lnTo>
                  <a:lnTo>
                    <a:pt x="f98" y="f72"/>
                  </a:lnTo>
                  <a:lnTo>
                    <a:pt x="f99" y="f68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4" y="f105"/>
                  </a:lnTo>
                  <a:lnTo>
                    <a:pt x="f106" y="f107"/>
                  </a:lnTo>
                  <a:lnTo>
                    <a:pt x="f108" y="f109"/>
                  </a:lnTo>
                  <a:lnTo>
                    <a:pt x="f110" y="f111"/>
                  </a:lnTo>
                  <a:lnTo>
                    <a:pt x="f112" y="f113"/>
                  </a:lnTo>
                  <a:lnTo>
                    <a:pt x="f114" y="f115"/>
                  </a:lnTo>
                  <a:lnTo>
                    <a:pt x="f116" y="f109"/>
                  </a:lnTo>
                  <a:lnTo>
                    <a:pt x="f117" y="f64"/>
                  </a:lnTo>
                  <a:lnTo>
                    <a:pt x="f118" y="f113"/>
                  </a:lnTo>
                  <a:lnTo>
                    <a:pt x="f119" y="f119"/>
                  </a:lnTo>
                  <a:lnTo>
                    <a:pt x="f120" y="f121"/>
                  </a:lnTo>
                  <a:lnTo>
                    <a:pt x="f122" y="f123"/>
                  </a:lnTo>
                  <a:lnTo>
                    <a:pt x="f124" y="f125"/>
                  </a:lnTo>
                  <a:lnTo>
                    <a:pt x="f126" y="f127"/>
                  </a:lnTo>
                  <a:lnTo>
                    <a:pt x="f128" y="f129"/>
                  </a:lnTo>
                  <a:lnTo>
                    <a:pt x="f130" y="f131"/>
                  </a:lnTo>
                  <a:lnTo>
                    <a:pt x="f24" y="f132"/>
                  </a:lnTo>
                  <a:lnTo>
                    <a:pt x="f133" y="f134"/>
                  </a:lnTo>
                  <a:lnTo>
                    <a:pt x="f135" y="f136"/>
                  </a:lnTo>
                  <a:lnTo>
                    <a:pt x="f137" y="f138"/>
                  </a:lnTo>
                  <a:lnTo>
                    <a:pt x="f139" y="f111"/>
                  </a:lnTo>
                  <a:lnTo>
                    <a:pt x="f140" y="f141"/>
                  </a:lnTo>
                  <a:lnTo>
                    <a:pt x="f142" y="f131"/>
                  </a:lnTo>
                  <a:lnTo>
                    <a:pt x="f143" y="f144"/>
                  </a:lnTo>
                  <a:lnTo>
                    <a:pt x="f145" y="f72"/>
                  </a:lnTo>
                  <a:lnTo>
                    <a:pt x="f146" y="f83"/>
                  </a:lnTo>
                  <a:lnTo>
                    <a:pt x="f147" y="f148"/>
                  </a:lnTo>
                  <a:lnTo>
                    <a:pt x="f5" y="f149"/>
                  </a:lnTo>
                  <a:lnTo>
                    <a:pt x="f150" y="f151"/>
                  </a:lnTo>
                  <a:lnTo>
                    <a:pt x="f152" y="f153"/>
                  </a:lnTo>
                  <a:lnTo>
                    <a:pt x="f154" y="f151"/>
                  </a:lnTo>
                  <a:lnTo>
                    <a:pt x="f142" y="f101"/>
                  </a:lnTo>
                  <a:lnTo>
                    <a:pt x="f155" y="f156"/>
                  </a:lnTo>
                  <a:lnTo>
                    <a:pt x="f157" y="f158"/>
                  </a:lnTo>
                  <a:lnTo>
                    <a:pt x="f159" y="f151"/>
                  </a:lnTo>
                  <a:lnTo>
                    <a:pt x="f140" y="f160"/>
                  </a:lnTo>
                  <a:lnTo>
                    <a:pt x="f161" y="f162"/>
                  </a:lnTo>
                  <a:lnTo>
                    <a:pt x="f163" y="f164"/>
                  </a:lnTo>
                  <a:lnTo>
                    <a:pt x="f165" y="f166"/>
                  </a:lnTo>
                  <a:lnTo>
                    <a:pt x="f167" y="f168"/>
                  </a:lnTo>
                  <a:lnTo>
                    <a:pt x="f169" y="f170"/>
                  </a:lnTo>
                  <a:lnTo>
                    <a:pt x="f155" y="f171"/>
                  </a:lnTo>
                  <a:lnTo>
                    <a:pt x="f172" y="f170"/>
                  </a:lnTo>
                  <a:lnTo>
                    <a:pt x="f173" y="f174"/>
                  </a:lnTo>
                  <a:lnTo>
                    <a:pt x="f175" y="f164"/>
                  </a:lnTo>
                  <a:lnTo>
                    <a:pt x="f143" y="f176"/>
                  </a:lnTo>
                  <a:lnTo>
                    <a:pt x="f177" y="f178"/>
                  </a:lnTo>
                  <a:lnTo>
                    <a:pt x="f179" y="f166"/>
                  </a:lnTo>
                  <a:lnTo>
                    <a:pt x="f44" y="f180"/>
                  </a:lnTo>
                  <a:lnTo>
                    <a:pt x="f181" y="f182"/>
                  </a:lnTo>
                  <a:lnTo>
                    <a:pt x="f183" y="f184"/>
                  </a:lnTo>
                  <a:lnTo>
                    <a:pt x="f185" y="f186"/>
                  </a:lnTo>
                  <a:lnTo>
                    <a:pt x="f146" y="f184"/>
                  </a:lnTo>
                  <a:lnTo>
                    <a:pt x="f150" y="f187"/>
                  </a:lnTo>
                  <a:lnTo>
                    <a:pt x="f188" y="f189"/>
                  </a:lnTo>
                  <a:lnTo>
                    <a:pt x="f157" y="f190"/>
                  </a:lnTo>
                  <a:lnTo>
                    <a:pt x="f191" y="f192"/>
                  </a:lnTo>
                  <a:lnTo>
                    <a:pt x="f159" y="f7"/>
                  </a:lnTo>
                  <a:lnTo>
                    <a:pt x="f193" y="f194"/>
                  </a:lnTo>
                  <a:lnTo>
                    <a:pt x="f193" y="f195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0" name="Freeform 56">
              <a:extLst>
                <a:ext uri="{FF2B5EF4-FFF2-40B4-BE49-F238E27FC236}">
                  <a16:creationId xmlns:a16="http://schemas.microsoft.com/office/drawing/2014/main" id="{63A555CB-7BBA-4388-9B69-36FB5738C8F5}"/>
                </a:ext>
              </a:extLst>
            </p:cNvPr>
            <p:cNvSpPr/>
            <p:nvPr/>
          </p:nvSpPr>
          <p:spPr>
            <a:xfrm>
              <a:off x="9326797" y="4015166"/>
              <a:ext cx="82478" cy="196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85"/>
                <a:gd name="f7" fmla="val 917"/>
                <a:gd name="f8" fmla="val 4"/>
                <a:gd name="f9" fmla="val 169"/>
                <a:gd name="f10" fmla="val 61"/>
                <a:gd name="f11" fmla="val 17"/>
                <a:gd name="f12" fmla="val 208"/>
                <a:gd name="f13" fmla="val 69"/>
                <a:gd name="f14" fmla="val 394"/>
                <a:gd name="f15" fmla="val 43"/>
                <a:gd name="f16" fmla="val 450"/>
                <a:gd name="f17" fmla="val 87"/>
                <a:gd name="f18" fmla="val 532"/>
                <a:gd name="f19" fmla="val 78"/>
                <a:gd name="f20" fmla="val 571"/>
                <a:gd name="f21" fmla="val 636"/>
                <a:gd name="f22" fmla="val 199"/>
                <a:gd name="f23" fmla="val 649"/>
                <a:gd name="f24" fmla="val 355"/>
                <a:gd name="f25" fmla="val 831"/>
                <a:gd name="f26" fmla="val 320"/>
                <a:gd name="f27" fmla="val 874"/>
                <a:gd name="f28" fmla="+- 0 0 -90"/>
                <a:gd name="f29" fmla="*/ f3 1 385"/>
                <a:gd name="f30" fmla="*/ f4 1 917"/>
                <a:gd name="f31" fmla="val f5"/>
                <a:gd name="f32" fmla="val f6"/>
                <a:gd name="f33" fmla="val f7"/>
                <a:gd name="f34" fmla="*/ f28 f0 1"/>
                <a:gd name="f35" fmla="+- f33 0 f31"/>
                <a:gd name="f36" fmla="+- f32 0 f31"/>
                <a:gd name="f37" fmla="*/ f34 1 f2"/>
                <a:gd name="f38" fmla="*/ f36 1 385"/>
                <a:gd name="f39" fmla="*/ f35 1 917"/>
                <a:gd name="f40" fmla="*/ 0 f36 1"/>
                <a:gd name="f41" fmla="*/ 0 f35 1"/>
                <a:gd name="f42" fmla="*/ 4 f36 1"/>
                <a:gd name="f43" fmla="*/ 169 f35 1"/>
                <a:gd name="f44" fmla="*/ 61 f36 1"/>
                <a:gd name="f45" fmla="*/ 17 f36 1"/>
                <a:gd name="f46" fmla="*/ 208 f35 1"/>
                <a:gd name="f47" fmla="*/ 69 f36 1"/>
                <a:gd name="f48" fmla="*/ 394 f35 1"/>
                <a:gd name="f49" fmla="*/ 43 f36 1"/>
                <a:gd name="f50" fmla="*/ 450 f35 1"/>
                <a:gd name="f51" fmla="*/ 87 f36 1"/>
                <a:gd name="f52" fmla="*/ 532 f35 1"/>
                <a:gd name="f53" fmla="*/ 78 f36 1"/>
                <a:gd name="f54" fmla="*/ 571 f35 1"/>
                <a:gd name="f55" fmla="*/ 636 f35 1"/>
                <a:gd name="f56" fmla="*/ 199 f36 1"/>
                <a:gd name="f57" fmla="*/ 649 f35 1"/>
                <a:gd name="f58" fmla="*/ 355 f36 1"/>
                <a:gd name="f59" fmla="*/ 831 f35 1"/>
                <a:gd name="f60" fmla="*/ 320 f36 1"/>
                <a:gd name="f61" fmla="*/ 874 f35 1"/>
                <a:gd name="f62" fmla="*/ 385 f36 1"/>
                <a:gd name="f63" fmla="*/ 917 f35 1"/>
                <a:gd name="f64" fmla="+- f37 0 f1"/>
                <a:gd name="f65" fmla="*/ f40 1 385"/>
                <a:gd name="f66" fmla="*/ f41 1 917"/>
                <a:gd name="f67" fmla="*/ f42 1 385"/>
                <a:gd name="f68" fmla="*/ f43 1 917"/>
                <a:gd name="f69" fmla="*/ f44 1 385"/>
                <a:gd name="f70" fmla="*/ f45 1 385"/>
                <a:gd name="f71" fmla="*/ f46 1 917"/>
                <a:gd name="f72" fmla="*/ f47 1 385"/>
                <a:gd name="f73" fmla="*/ f48 1 917"/>
                <a:gd name="f74" fmla="*/ f49 1 385"/>
                <a:gd name="f75" fmla="*/ f50 1 917"/>
                <a:gd name="f76" fmla="*/ f51 1 385"/>
                <a:gd name="f77" fmla="*/ f52 1 917"/>
                <a:gd name="f78" fmla="*/ f53 1 385"/>
                <a:gd name="f79" fmla="*/ f54 1 917"/>
                <a:gd name="f80" fmla="*/ f55 1 917"/>
                <a:gd name="f81" fmla="*/ f56 1 385"/>
                <a:gd name="f82" fmla="*/ f57 1 917"/>
                <a:gd name="f83" fmla="*/ f58 1 385"/>
                <a:gd name="f84" fmla="*/ f59 1 917"/>
                <a:gd name="f85" fmla="*/ f60 1 385"/>
                <a:gd name="f86" fmla="*/ f61 1 917"/>
                <a:gd name="f87" fmla="*/ f62 1 385"/>
                <a:gd name="f88" fmla="*/ f63 1 917"/>
                <a:gd name="f89" fmla="*/ 0 1 f38"/>
                <a:gd name="f90" fmla="*/ f32 1 f38"/>
                <a:gd name="f91" fmla="*/ 0 1 f39"/>
                <a:gd name="f92" fmla="*/ f33 1 f39"/>
                <a:gd name="f93" fmla="*/ f65 1 f38"/>
                <a:gd name="f94" fmla="*/ f66 1 f39"/>
                <a:gd name="f95" fmla="*/ f67 1 f38"/>
                <a:gd name="f96" fmla="*/ f68 1 f39"/>
                <a:gd name="f97" fmla="*/ f69 1 f38"/>
                <a:gd name="f98" fmla="*/ f70 1 f38"/>
                <a:gd name="f99" fmla="*/ f71 1 f39"/>
                <a:gd name="f100" fmla="*/ f72 1 f38"/>
                <a:gd name="f101" fmla="*/ f73 1 f39"/>
                <a:gd name="f102" fmla="*/ f74 1 f38"/>
                <a:gd name="f103" fmla="*/ f75 1 f39"/>
                <a:gd name="f104" fmla="*/ f76 1 f38"/>
                <a:gd name="f105" fmla="*/ f77 1 f39"/>
                <a:gd name="f106" fmla="*/ f78 1 f38"/>
                <a:gd name="f107" fmla="*/ f79 1 f39"/>
                <a:gd name="f108" fmla="*/ f80 1 f39"/>
                <a:gd name="f109" fmla="*/ f81 1 f38"/>
                <a:gd name="f110" fmla="*/ f82 1 f39"/>
                <a:gd name="f111" fmla="*/ f83 1 f38"/>
                <a:gd name="f112" fmla="*/ f84 1 f39"/>
                <a:gd name="f113" fmla="*/ f85 1 f38"/>
                <a:gd name="f114" fmla="*/ f86 1 f39"/>
                <a:gd name="f115" fmla="*/ f87 1 f38"/>
                <a:gd name="f116" fmla="*/ f88 1 f39"/>
                <a:gd name="f117" fmla="*/ f89 f29 1"/>
                <a:gd name="f118" fmla="*/ f90 f29 1"/>
                <a:gd name="f119" fmla="*/ f92 f30 1"/>
                <a:gd name="f120" fmla="*/ f91 f30 1"/>
                <a:gd name="f121" fmla="*/ f93 f29 1"/>
                <a:gd name="f122" fmla="*/ f94 f30 1"/>
                <a:gd name="f123" fmla="*/ f95 f29 1"/>
                <a:gd name="f124" fmla="*/ f96 f30 1"/>
                <a:gd name="f125" fmla="*/ f97 f29 1"/>
                <a:gd name="f126" fmla="*/ f98 f29 1"/>
                <a:gd name="f127" fmla="*/ f99 f30 1"/>
                <a:gd name="f128" fmla="*/ f100 f29 1"/>
                <a:gd name="f129" fmla="*/ f101 f30 1"/>
                <a:gd name="f130" fmla="*/ f102 f29 1"/>
                <a:gd name="f131" fmla="*/ f103 f30 1"/>
                <a:gd name="f132" fmla="*/ f104 f29 1"/>
                <a:gd name="f133" fmla="*/ f105 f30 1"/>
                <a:gd name="f134" fmla="*/ f106 f29 1"/>
                <a:gd name="f135" fmla="*/ f107 f30 1"/>
                <a:gd name="f136" fmla="*/ f108 f30 1"/>
                <a:gd name="f137" fmla="*/ f109 f29 1"/>
                <a:gd name="f138" fmla="*/ f110 f30 1"/>
                <a:gd name="f139" fmla="*/ f111 f29 1"/>
                <a:gd name="f140" fmla="*/ f112 f30 1"/>
                <a:gd name="f141" fmla="*/ f113 f29 1"/>
                <a:gd name="f142" fmla="*/ f114 f30 1"/>
                <a:gd name="f143" fmla="*/ f115 f29 1"/>
                <a:gd name="f144" fmla="*/ f116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4">
                  <a:pos x="f121" y="f122"/>
                </a:cxn>
                <a:cxn ang="f64">
                  <a:pos x="f123" y="f124"/>
                </a:cxn>
                <a:cxn ang="f64">
                  <a:pos x="f125" y="f124"/>
                </a:cxn>
                <a:cxn ang="f64">
                  <a:pos x="f126" y="f127"/>
                </a:cxn>
                <a:cxn ang="f64">
                  <a:pos x="f128" y="f129"/>
                </a:cxn>
                <a:cxn ang="f64">
                  <a:pos x="f130" y="f131"/>
                </a:cxn>
                <a:cxn ang="f64">
                  <a:pos x="f132" y="f133"/>
                </a:cxn>
                <a:cxn ang="f64">
                  <a:pos x="f134" y="f135"/>
                </a:cxn>
                <a:cxn ang="f64">
                  <a:pos x="f134" y="f136"/>
                </a:cxn>
                <a:cxn ang="f64">
                  <a:pos x="f137" y="f138"/>
                </a:cxn>
                <a:cxn ang="f64">
                  <a:pos x="f139" y="f140"/>
                </a:cxn>
                <a:cxn ang="f64">
                  <a:pos x="f141" y="f142"/>
                </a:cxn>
                <a:cxn ang="f64">
                  <a:pos x="f143" y="f144"/>
                </a:cxn>
              </a:cxnLst>
              <a:rect l="f117" t="f120" r="f118" b="f119"/>
              <a:pathLst>
                <a:path w="385" h="917">
                  <a:moveTo>
                    <a:pt x="f5" y="f5"/>
                  </a:moveTo>
                  <a:lnTo>
                    <a:pt x="f8" y="f9"/>
                  </a:lnTo>
                  <a:lnTo>
                    <a:pt x="f10" y="f9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19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6" y="f7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1" name="Freeform 55">
              <a:extLst>
                <a:ext uri="{FF2B5EF4-FFF2-40B4-BE49-F238E27FC236}">
                  <a16:creationId xmlns:a16="http://schemas.microsoft.com/office/drawing/2014/main" id="{59A44A11-7549-4AE1-A38C-17D5928D8A23}"/>
                </a:ext>
              </a:extLst>
            </p:cNvPr>
            <p:cNvSpPr/>
            <p:nvPr/>
          </p:nvSpPr>
          <p:spPr>
            <a:xfrm>
              <a:off x="9409276" y="4143914"/>
              <a:ext cx="117610" cy="6769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49"/>
                <a:gd name="f7" fmla="val 316"/>
                <a:gd name="f8" fmla="val 48"/>
                <a:gd name="f9" fmla="val 264"/>
                <a:gd name="f10" fmla="val 164"/>
                <a:gd name="f11" fmla="val 247"/>
                <a:gd name="f12" fmla="val 268"/>
                <a:gd name="f13" fmla="val 182"/>
                <a:gd name="f14" fmla="val 324"/>
                <a:gd name="f15" fmla="val 212"/>
                <a:gd name="f16" fmla="val 437"/>
                <a:gd name="f17" fmla="val 186"/>
                <a:gd name="f18" fmla="val 432"/>
                <a:gd name="f19" fmla="val 134"/>
                <a:gd name="f20" fmla="+- 0 0 -90"/>
                <a:gd name="f21" fmla="*/ f3 1 549"/>
                <a:gd name="f22" fmla="*/ f4 1 316"/>
                <a:gd name="f23" fmla="val f5"/>
                <a:gd name="f24" fmla="val f6"/>
                <a:gd name="f25" fmla="val f7"/>
                <a:gd name="f26" fmla="*/ f20 f0 1"/>
                <a:gd name="f27" fmla="+- f25 0 f23"/>
                <a:gd name="f28" fmla="+- f24 0 f23"/>
                <a:gd name="f29" fmla="*/ f26 1 f2"/>
                <a:gd name="f30" fmla="*/ f28 1 549"/>
                <a:gd name="f31" fmla="*/ f27 1 316"/>
                <a:gd name="f32" fmla="*/ 0 f28 1"/>
                <a:gd name="f33" fmla="*/ 316 f27 1"/>
                <a:gd name="f34" fmla="*/ 48 f28 1"/>
                <a:gd name="f35" fmla="*/ 264 f27 1"/>
                <a:gd name="f36" fmla="*/ 164 f28 1"/>
                <a:gd name="f37" fmla="*/ 247 f27 1"/>
                <a:gd name="f38" fmla="*/ 268 f28 1"/>
                <a:gd name="f39" fmla="*/ 182 f27 1"/>
                <a:gd name="f40" fmla="*/ 324 f28 1"/>
                <a:gd name="f41" fmla="*/ 212 f27 1"/>
                <a:gd name="f42" fmla="*/ 437 f28 1"/>
                <a:gd name="f43" fmla="*/ 186 f27 1"/>
                <a:gd name="f44" fmla="*/ 432 f28 1"/>
                <a:gd name="f45" fmla="*/ 134 f27 1"/>
                <a:gd name="f46" fmla="*/ 549 f28 1"/>
                <a:gd name="f47" fmla="*/ 0 f27 1"/>
                <a:gd name="f48" fmla="+- f29 0 f1"/>
                <a:gd name="f49" fmla="*/ f32 1 549"/>
                <a:gd name="f50" fmla="*/ f33 1 316"/>
                <a:gd name="f51" fmla="*/ f34 1 549"/>
                <a:gd name="f52" fmla="*/ f35 1 316"/>
                <a:gd name="f53" fmla="*/ f36 1 549"/>
                <a:gd name="f54" fmla="*/ f37 1 316"/>
                <a:gd name="f55" fmla="*/ f38 1 549"/>
                <a:gd name="f56" fmla="*/ f39 1 316"/>
                <a:gd name="f57" fmla="*/ f40 1 549"/>
                <a:gd name="f58" fmla="*/ f41 1 316"/>
                <a:gd name="f59" fmla="*/ f42 1 549"/>
                <a:gd name="f60" fmla="*/ f43 1 316"/>
                <a:gd name="f61" fmla="*/ f44 1 549"/>
                <a:gd name="f62" fmla="*/ f45 1 316"/>
                <a:gd name="f63" fmla="*/ f46 1 549"/>
                <a:gd name="f64" fmla="*/ f47 1 316"/>
                <a:gd name="f65" fmla="*/ 0 1 f30"/>
                <a:gd name="f66" fmla="*/ f24 1 f30"/>
                <a:gd name="f67" fmla="*/ 0 1 f31"/>
                <a:gd name="f68" fmla="*/ f25 1 f31"/>
                <a:gd name="f69" fmla="*/ f49 1 f30"/>
                <a:gd name="f70" fmla="*/ f50 1 f31"/>
                <a:gd name="f71" fmla="*/ f51 1 f30"/>
                <a:gd name="f72" fmla="*/ f52 1 f31"/>
                <a:gd name="f73" fmla="*/ f53 1 f30"/>
                <a:gd name="f74" fmla="*/ f54 1 f31"/>
                <a:gd name="f75" fmla="*/ f55 1 f30"/>
                <a:gd name="f76" fmla="*/ f56 1 f31"/>
                <a:gd name="f77" fmla="*/ f57 1 f30"/>
                <a:gd name="f78" fmla="*/ f58 1 f31"/>
                <a:gd name="f79" fmla="*/ f59 1 f30"/>
                <a:gd name="f80" fmla="*/ f60 1 f31"/>
                <a:gd name="f81" fmla="*/ f61 1 f30"/>
                <a:gd name="f82" fmla="*/ f62 1 f31"/>
                <a:gd name="f83" fmla="*/ f63 1 f30"/>
                <a:gd name="f84" fmla="*/ f64 1 f31"/>
                <a:gd name="f85" fmla="*/ f65 f21 1"/>
                <a:gd name="f86" fmla="*/ f66 f21 1"/>
                <a:gd name="f87" fmla="*/ f68 f22 1"/>
                <a:gd name="f88" fmla="*/ f67 f22 1"/>
                <a:gd name="f89" fmla="*/ f69 f21 1"/>
                <a:gd name="f90" fmla="*/ f70 f22 1"/>
                <a:gd name="f91" fmla="*/ f71 f21 1"/>
                <a:gd name="f92" fmla="*/ f72 f22 1"/>
                <a:gd name="f93" fmla="*/ f73 f21 1"/>
                <a:gd name="f94" fmla="*/ f74 f22 1"/>
                <a:gd name="f95" fmla="*/ f75 f21 1"/>
                <a:gd name="f96" fmla="*/ f76 f22 1"/>
                <a:gd name="f97" fmla="*/ f77 f21 1"/>
                <a:gd name="f98" fmla="*/ f78 f22 1"/>
                <a:gd name="f99" fmla="*/ f79 f21 1"/>
                <a:gd name="f100" fmla="*/ f80 f22 1"/>
                <a:gd name="f101" fmla="*/ f81 f21 1"/>
                <a:gd name="f102" fmla="*/ f82 f22 1"/>
                <a:gd name="f103" fmla="*/ f83 f21 1"/>
                <a:gd name="f104" fmla="*/ f84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8">
                  <a:pos x="f89" y="f90"/>
                </a:cxn>
                <a:cxn ang="f48">
                  <a:pos x="f91" y="f92"/>
                </a:cxn>
                <a:cxn ang="f48">
                  <a:pos x="f93" y="f94"/>
                </a:cxn>
                <a:cxn ang="f48">
                  <a:pos x="f95" y="f96"/>
                </a:cxn>
                <a:cxn ang="f48">
                  <a:pos x="f97" y="f98"/>
                </a:cxn>
                <a:cxn ang="f48">
                  <a:pos x="f99" y="f100"/>
                </a:cxn>
                <a:cxn ang="f48">
                  <a:pos x="f101" y="f102"/>
                </a:cxn>
                <a:cxn ang="f48">
                  <a:pos x="f103" y="f104"/>
                </a:cxn>
              </a:cxnLst>
              <a:rect l="f85" t="f88" r="f86" b="f87"/>
              <a:pathLst>
                <a:path w="549" h="316">
                  <a:moveTo>
                    <a:pt x="f5" y="f7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6" y="f5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2" name="Freeform 54">
              <a:extLst>
                <a:ext uri="{FF2B5EF4-FFF2-40B4-BE49-F238E27FC236}">
                  <a16:creationId xmlns:a16="http://schemas.microsoft.com/office/drawing/2014/main" id="{F27FD457-D887-4405-A7F7-B5C89CFA5BDD}"/>
                </a:ext>
              </a:extLst>
            </p:cNvPr>
            <p:cNvSpPr/>
            <p:nvPr/>
          </p:nvSpPr>
          <p:spPr>
            <a:xfrm>
              <a:off x="9400059" y="4211616"/>
              <a:ext cx="30422" cy="1223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2"/>
                <a:gd name="f7" fmla="val 571"/>
                <a:gd name="f8" fmla="val 43"/>
                <a:gd name="f9" fmla="val 47"/>
                <a:gd name="f10" fmla="val 61"/>
                <a:gd name="f11" fmla="val 138"/>
                <a:gd name="f12" fmla="val 147"/>
                <a:gd name="f13" fmla="val 320"/>
                <a:gd name="f14" fmla="val 424"/>
                <a:gd name="f15" fmla="val 21"/>
                <a:gd name="f16" fmla="val 567"/>
                <a:gd name="f17" fmla="+- 0 0 -90"/>
                <a:gd name="f18" fmla="*/ f3 1 142"/>
                <a:gd name="f19" fmla="*/ f4 1 571"/>
                <a:gd name="f20" fmla="val f5"/>
                <a:gd name="f21" fmla="val f6"/>
                <a:gd name="f22" fmla="val f7"/>
                <a:gd name="f23" fmla="*/ f17 f0 1"/>
                <a:gd name="f24" fmla="+- f22 0 f20"/>
                <a:gd name="f25" fmla="+- f21 0 f20"/>
                <a:gd name="f26" fmla="*/ f23 1 f2"/>
                <a:gd name="f27" fmla="*/ f25 1 142"/>
                <a:gd name="f28" fmla="*/ f24 1 571"/>
                <a:gd name="f29" fmla="*/ 43 f25 1"/>
                <a:gd name="f30" fmla="*/ 0 f24 1"/>
                <a:gd name="f31" fmla="*/ 47 f25 1"/>
                <a:gd name="f32" fmla="*/ 61 f24 1"/>
                <a:gd name="f33" fmla="*/ 138 f25 1"/>
                <a:gd name="f34" fmla="*/ 147 f24 1"/>
                <a:gd name="f35" fmla="*/ 142 f25 1"/>
                <a:gd name="f36" fmla="*/ 320 f24 1"/>
                <a:gd name="f37" fmla="*/ 0 f25 1"/>
                <a:gd name="f38" fmla="*/ 424 f24 1"/>
                <a:gd name="f39" fmla="*/ 21 f25 1"/>
                <a:gd name="f40" fmla="*/ 567 f24 1"/>
                <a:gd name="f41" fmla="*/ 571 f24 1"/>
                <a:gd name="f42" fmla="+- f26 0 f1"/>
                <a:gd name="f43" fmla="*/ f29 1 142"/>
                <a:gd name="f44" fmla="*/ f30 1 571"/>
                <a:gd name="f45" fmla="*/ f31 1 142"/>
                <a:gd name="f46" fmla="*/ f32 1 571"/>
                <a:gd name="f47" fmla="*/ f33 1 142"/>
                <a:gd name="f48" fmla="*/ f34 1 571"/>
                <a:gd name="f49" fmla="*/ f35 1 142"/>
                <a:gd name="f50" fmla="*/ f36 1 571"/>
                <a:gd name="f51" fmla="*/ f37 1 142"/>
                <a:gd name="f52" fmla="*/ f38 1 571"/>
                <a:gd name="f53" fmla="*/ f39 1 142"/>
                <a:gd name="f54" fmla="*/ f40 1 571"/>
                <a:gd name="f55" fmla="*/ f41 1 571"/>
                <a:gd name="f56" fmla="*/ 0 1 f27"/>
                <a:gd name="f57" fmla="*/ f21 1 f27"/>
                <a:gd name="f58" fmla="*/ 0 1 f28"/>
                <a:gd name="f59" fmla="*/ f22 1 f28"/>
                <a:gd name="f60" fmla="*/ f43 1 f27"/>
                <a:gd name="f61" fmla="*/ f44 1 f28"/>
                <a:gd name="f62" fmla="*/ f45 1 f27"/>
                <a:gd name="f63" fmla="*/ f46 1 f28"/>
                <a:gd name="f64" fmla="*/ f47 1 f27"/>
                <a:gd name="f65" fmla="*/ f48 1 f28"/>
                <a:gd name="f66" fmla="*/ f49 1 f27"/>
                <a:gd name="f67" fmla="*/ f50 1 f28"/>
                <a:gd name="f68" fmla="*/ f51 1 f27"/>
                <a:gd name="f69" fmla="*/ f52 1 f28"/>
                <a:gd name="f70" fmla="*/ f53 1 f27"/>
                <a:gd name="f71" fmla="*/ f54 1 f28"/>
                <a:gd name="f72" fmla="*/ f55 1 f28"/>
                <a:gd name="f73" fmla="*/ f56 f18 1"/>
                <a:gd name="f74" fmla="*/ f57 f18 1"/>
                <a:gd name="f75" fmla="*/ f59 f19 1"/>
                <a:gd name="f76" fmla="*/ f58 f19 1"/>
                <a:gd name="f77" fmla="*/ f60 f18 1"/>
                <a:gd name="f78" fmla="*/ f61 f19 1"/>
                <a:gd name="f79" fmla="*/ f62 f18 1"/>
                <a:gd name="f80" fmla="*/ f63 f19 1"/>
                <a:gd name="f81" fmla="*/ f64 f18 1"/>
                <a:gd name="f82" fmla="*/ f65 f19 1"/>
                <a:gd name="f83" fmla="*/ f66 f18 1"/>
                <a:gd name="f84" fmla="*/ f67 f19 1"/>
                <a:gd name="f85" fmla="*/ f68 f18 1"/>
                <a:gd name="f86" fmla="*/ f69 f19 1"/>
                <a:gd name="f87" fmla="*/ f70 f18 1"/>
                <a:gd name="f88" fmla="*/ f71 f19 1"/>
                <a:gd name="f89" fmla="*/ f72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77" y="f78"/>
                </a:cxn>
                <a:cxn ang="f42">
                  <a:pos x="f79" y="f80"/>
                </a:cxn>
                <a:cxn ang="f42">
                  <a:pos x="f81" y="f82"/>
                </a:cxn>
                <a:cxn ang="f42">
                  <a:pos x="f83" y="f84"/>
                </a:cxn>
                <a:cxn ang="f42">
                  <a:pos x="f85" y="f86"/>
                </a:cxn>
                <a:cxn ang="f42">
                  <a:pos x="f87" y="f88"/>
                </a:cxn>
                <a:cxn ang="f42">
                  <a:pos x="f87" y="f89"/>
                </a:cxn>
              </a:cxnLst>
              <a:rect l="f73" t="f76" r="f74" b="f75"/>
              <a:pathLst>
                <a:path w="142" h="571">
                  <a:moveTo>
                    <a:pt x="f8" y="f5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6" y="f13"/>
                  </a:lnTo>
                  <a:lnTo>
                    <a:pt x="f5" y="f14"/>
                  </a:lnTo>
                  <a:lnTo>
                    <a:pt x="f15" y="f16"/>
                  </a:lnTo>
                  <a:lnTo>
                    <a:pt x="f15" y="f7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3" name="Freeform 53">
              <a:extLst>
                <a:ext uri="{FF2B5EF4-FFF2-40B4-BE49-F238E27FC236}">
                  <a16:creationId xmlns:a16="http://schemas.microsoft.com/office/drawing/2014/main" id="{E346754C-D2F4-46AE-A788-57450143E76D}"/>
                </a:ext>
              </a:extLst>
            </p:cNvPr>
            <p:cNvSpPr/>
            <p:nvPr/>
          </p:nvSpPr>
          <p:spPr>
            <a:xfrm>
              <a:off x="9087727" y="4237530"/>
              <a:ext cx="316839" cy="9639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79"/>
                <a:gd name="f7" fmla="val 450"/>
                <a:gd name="f8" fmla="val 1414"/>
                <a:gd name="f9" fmla="val 433"/>
                <a:gd name="f10" fmla="val 1354"/>
                <a:gd name="f11" fmla="val 363"/>
                <a:gd name="f12" fmla="val 1298"/>
                <a:gd name="f13" fmla="val 385"/>
                <a:gd name="f14" fmla="val 1159"/>
                <a:gd name="f15" fmla="val 290"/>
                <a:gd name="f16" fmla="val 1125"/>
                <a:gd name="f17" fmla="val 121"/>
                <a:gd name="f18" fmla="val 1073"/>
                <a:gd name="f19" fmla="val 95"/>
                <a:gd name="f20" fmla="val 861"/>
                <a:gd name="f21" fmla="val 208"/>
                <a:gd name="f22" fmla="val 805"/>
                <a:gd name="f23" fmla="val 800"/>
                <a:gd name="f24" fmla="val 147"/>
                <a:gd name="f25" fmla="val 740"/>
                <a:gd name="f26" fmla="val 701"/>
                <a:gd name="f27" fmla="val 4"/>
                <a:gd name="f28" fmla="val 649"/>
                <a:gd name="f29" fmla="val 636"/>
                <a:gd name="f30" fmla="val 52"/>
                <a:gd name="f31" fmla="val 459"/>
                <a:gd name="f32" fmla="val 329"/>
                <a:gd name="f33" fmla="val 117"/>
                <a:gd name="f34" fmla="val 277"/>
                <a:gd name="f35" fmla="val 82"/>
                <a:gd name="f36" fmla="val 234"/>
                <a:gd name="f37" fmla="val 113"/>
                <a:gd name="f38" fmla="val 165"/>
                <a:gd name="f39" fmla="val 39"/>
                <a:gd name="f40" fmla="val 26"/>
                <a:gd name="f41" fmla="+- 0 0 -90"/>
                <a:gd name="f42" fmla="*/ f3 1 1479"/>
                <a:gd name="f43" fmla="*/ f4 1 450"/>
                <a:gd name="f44" fmla="val f5"/>
                <a:gd name="f45" fmla="val f6"/>
                <a:gd name="f46" fmla="val f7"/>
                <a:gd name="f47" fmla="*/ f41 f0 1"/>
                <a:gd name="f48" fmla="+- f46 0 f44"/>
                <a:gd name="f49" fmla="+- f45 0 f44"/>
                <a:gd name="f50" fmla="*/ f47 1 f2"/>
                <a:gd name="f51" fmla="*/ f49 1 1479"/>
                <a:gd name="f52" fmla="*/ f48 1 450"/>
                <a:gd name="f53" fmla="*/ 1479 f49 1"/>
                <a:gd name="f54" fmla="*/ 450 f48 1"/>
                <a:gd name="f55" fmla="*/ 1414 f49 1"/>
                <a:gd name="f56" fmla="*/ 433 f48 1"/>
                <a:gd name="f57" fmla="*/ 1354 f49 1"/>
                <a:gd name="f58" fmla="*/ 363 f48 1"/>
                <a:gd name="f59" fmla="*/ 1298 f49 1"/>
                <a:gd name="f60" fmla="*/ 385 f48 1"/>
                <a:gd name="f61" fmla="*/ 1159 f49 1"/>
                <a:gd name="f62" fmla="*/ 290 f48 1"/>
                <a:gd name="f63" fmla="*/ 1125 f49 1"/>
                <a:gd name="f64" fmla="*/ 121 f48 1"/>
                <a:gd name="f65" fmla="*/ 1073 f49 1"/>
                <a:gd name="f66" fmla="*/ 95 f48 1"/>
                <a:gd name="f67" fmla="*/ 861 f49 1"/>
                <a:gd name="f68" fmla="*/ 208 f48 1"/>
                <a:gd name="f69" fmla="*/ 805 f49 1"/>
                <a:gd name="f70" fmla="*/ 800 f49 1"/>
                <a:gd name="f71" fmla="*/ 147 f48 1"/>
                <a:gd name="f72" fmla="*/ 740 f49 1"/>
                <a:gd name="f73" fmla="*/ 701 f49 1"/>
                <a:gd name="f74" fmla="*/ 4 f48 1"/>
                <a:gd name="f75" fmla="*/ 649 f49 1"/>
                <a:gd name="f76" fmla="*/ 0 f48 1"/>
                <a:gd name="f77" fmla="*/ 636 f49 1"/>
                <a:gd name="f78" fmla="*/ 52 f48 1"/>
                <a:gd name="f79" fmla="*/ 459 f49 1"/>
                <a:gd name="f80" fmla="*/ 329 f49 1"/>
                <a:gd name="f81" fmla="*/ 117 f48 1"/>
                <a:gd name="f82" fmla="*/ 277 f49 1"/>
                <a:gd name="f83" fmla="*/ 82 f48 1"/>
                <a:gd name="f84" fmla="*/ 234 f49 1"/>
                <a:gd name="f85" fmla="*/ 113 f48 1"/>
                <a:gd name="f86" fmla="*/ 165 f49 1"/>
                <a:gd name="f87" fmla="*/ 39 f48 1"/>
                <a:gd name="f88" fmla="*/ 0 f49 1"/>
                <a:gd name="f89" fmla="*/ 26 f48 1"/>
                <a:gd name="f90" fmla="+- f50 0 f1"/>
                <a:gd name="f91" fmla="*/ f53 1 1479"/>
                <a:gd name="f92" fmla="*/ f54 1 450"/>
                <a:gd name="f93" fmla="*/ f55 1 1479"/>
                <a:gd name="f94" fmla="*/ f56 1 450"/>
                <a:gd name="f95" fmla="*/ f57 1 1479"/>
                <a:gd name="f96" fmla="*/ f58 1 450"/>
                <a:gd name="f97" fmla="*/ f59 1 1479"/>
                <a:gd name="f98" fmla="*/ f60 1 450"/>
                <a:gd name="f99" fmla="*/ f61 1 1479"/>
                <a:gd name="f100" fmla="*/ f62 1 450"/>
                <a:gd name="f101" fmla="*/ f63 1 1479"/>
                <a:gd name="f102" fmla="*/ f64 1 450"/>
                <a:gd name="f103" fmla="*/ f65 1 1479"/>
                <a:gd name="f104" fmla="*/ f66 1 450"/>
                <a:gd name="f105" fmla="*/ f67 1 1479"/>
                <a:gd name="f106" fmla="*/ f68 1 450"/>
                <a:gd name="f107" fmla="*/ f69 1 1479"/>
                <a:gd name="f108" fmla="*/ f70 1 1479"/>
                <a:gd name="f109" fmla="*/ f71 1 450"/>
                <a:gd name="f110" fmla="*/ f72 1 1479"/>
                <a:gd name="f111" fmla="*/ f73 1 1479"/>
                <a:gd name="f112" fmla="*/ f74 1 450"/>
                <a:gd name="f113" fmla="*/ f75 1 1479"/>
                <a:gd name="f114" fmla="*/ f76 1 450"/>
                <a:gd name="f115" fmla="*/ f77 1 1479"/>
                <a:gd name="f116" fmla="*/ f78 1 450"/>
                <a:gd name="f117" fmla="*/ f79 1 1479"/>
                <a:gd name="f118" fmla="*/ f80 1 1479"/>
                <a:gd name="f119" fmla="*/ f81 1 450"/>
                <a:gd name="f120" fmla="*/ f82 1 1479"/>
                <a:gd name="f121" fmla="*/ f83 1 450"/>
                <a:gd name="f122" fmla="*/ f84 1 1479"/>
                <a:gd name="f123" fmla="*/ f85 1 450"/>
                <a:gd name="f124" fmla="*/ f86 1 1479"/>
                <a:gd name="f125" fmla="*/ f87 1 450"/>
                <a:gd name="f126" fmla="*/ f88 1 1479"/>
                <a:gd name="f127" fmla="*/ f89 1 450"/>
                <a:gd name="f128" fmla="*/ 0 1 f51"/>
                <a:gd name="f129" fmla="*/ f45 1 f51"/>
                <a:gd name="f130" fmla="*/ 0 1 f52"/>
                <a:gd name="f131" fmla="*/ f46 1 f52"/>
                <a:gd name="f132" fmla="*/ f91 1 f51"/>
                <a:gd name="f133" fmla="*/ f92 1 f52"/>
                <a:gd name="f134" fmla="*/ f93 1 f51"/>
                <a:gd name="f135" fmla="*/ f94 1 f52"/>
                <a:gd name="f136" fmla="*/ f95 1 f51"/>
                <a:gd name="f137" fmla="*/ f96 1 f52"/>
                <a:gd name="f138" fmla="*/ f97 1 f51"/>
                <a:gd name="f139" fmla="*/ f98 1 f52"/>
                <a:gd name="f140" fmla="*/ f99 1 f51"/>
                <a:gd name="f141" fmla="*/ f100 1 f52"/>
                <a:gd name="f142" fmla="*/ f101 1 f51"/>
                <a:gd name="f143" fmla="*/ f102 1 f52"/>
                <a:gd name="f144" fmla="*/ f103 1 f51"/>
                <a:gd name="f145" fmla="*/ f104 1 f52"/>
                <a:gd name="f146" fmla="*/ f105 1 f51"/>
                <a:gd name="f147" fmla="*/ f106 1 f52"/>
                <a:gd name="f148" fmla="*/ f107 1 f51"/>
                <a:gd name="f149" fmla="*/ f108 1 f51"/>
                <a:gd name="f150" fmla="*/ f109 1 f52"/>
                <a:gd name="f151" fmla="*/ f110 1 f51"/>
                <a:gd name="f152" fmla="*/ f111 1 f51"/>
                <a:gd name="f153" fmla="*/ f112 1 f52"/>
                <a:gd name="f154" fmla="*/ f113 1 f51"/>
                <a:gd name="f155" fmla="*/ f114 1 f52"/>
                <a:gd name="f156" fmla="*/ f115 1 f51"/>
                <a:gd name="f157" fmla="*/ f116 1 f52"/>
                <a:gd name="f158" fmla="*/ f117 1 f51"/>
                <a:gd name="f159" fmla="*/ f118 1 f51"/>
                <a:gd name="f160" fmla="*/ f119 1 f52"/>
                <a:gd name="f161" fmla="*/ f120 1 f51"/>
                <a:gd name="f162" fmla="*/ f121 1 f52"/>
                <a:gd name="f163" fmla="*/ f122 1 f51"/>
                <a:gd name="f164" fmla="*/ f123 1 f52"/>
                <a:gd name="f165" fmla="*/ f124 1 f51"/>
                <a:gd name="f166" fmla="*/ f125 1 f52"/>
                <a:gd name="f167" fmla="*/ f126 1 f51"/>
                <a:gd name="f168" fmla="*/ f127 1 f52"/>
                <a:gd name="f169" fmla="*/ f128 f42 1"/>
                <a:gd name="f170" fmla="*/ f129 f42 1"/>
                <a:gd name="f171" fmla="*/ f131 f43 1"/>
                <a:gd name="f172" fmla="*/ f130 f43 1"/>
                <a:gd name="f173" fmla="*/ f132 f42 1"/>
                <a:gd name="f174" fmla="*/ f133 f43 1"/>
                <a:gd name="f175" fmla="*/ f134 f42 1"/>
                <a:gd name="f176" fmla="*/ f135 f43 1"/>
                <a:gd name="f177" fmla="*/ f136 f42 1"/>
                <a:gd name="f178" fmla="*/ f137 f43 1"/>
                <a:gd name="f179" fmla="*/ f138 f42 1"/>
                <a:gd name="f180" fmla="*/ f139 f43 1"/>
                <a:gd name="f181" fmla="*/ f140 f42 1"/>
                <a:gd name="f182" fmla="*/ f141 f43 1"/>
                <a:gd name="f183" fmla="*/ f142 f42 1"/>
                <a:gd name="f184" fmla="*/ f143 f43 1"/>
                <a:gd name="f185" fmla="*/ f144 f42 1"/>
                <a:gd name="f186" fmla="*/ f145 f43 1"/>
                <a:gd name="f187" fmla="*/ f146 f42 1"/>
                <a:gd name="f188" fmla="*/ f147 f43 1"/>
                <a:gd name="f189" fmla="*/ f148 f42 1"/>
                <a:gd name="f190" fmla="*/ f149 f42 1"/>
                <a:gd name="f191" fmla="*/ f150 f43 1"/>
                <a:gd name="f192" fmla="*/ f151 f42 1"/>
                <a:gd name="f193" fmla="*/ f152 f42 1"/>
                <a:gd name="f194" fmla="*/ f153 f43 1"/>
                <a:gd name="f195" fmla="*/ f154 f42 1"/>
                <a:gd name="f196" fmla="*/ f155 f43 1"/>
                <a:gd name="f197" fmla="*/ f156 f42 1"/>
                <a:gd name="f198" fmla="*/ f157 f43 1"/>
                <a:gd name="f199" fmla="*/ f158 f42 1"/>
                <a:gd name="f200" fmla="*/ f159 f42 1"/>
                <a:gd name="f201" fmla="*/ f160 f43 1"/>
                <a:gd name="f202" fmla="*/ f161 f42 1"/>
                <a:gd name="f203" fmla="*/ f162 f43 1"/>
                <a:gd name="f204" fmla="*/ f163 f42 1"/>
                <a:gd name="f205" fmla="*/ f164 f43 1"/>
                <a:gd name="f206" fmla="*/ f165 f42 1"/>
                <a:gd name="f207" fmla="*/ f166 f43 1"/>
                <a:gd name="f208" fmla="*/ f167 f42 1"/>
                <a:gd name="f209" fmla="*/ f168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0">
                  <a:pos x="f173" y="f174"/>
                </a:cxn>
                <a:cxn ang="f90">
                  <a:pos x="f175" y="f176"/>
                </a:cxn>
                <a:cxn ang="f90">
                  <a:pos x="f177" y="f178"/>
                </a:cxn>
                <a:cxn ang="f90">
                  <a:pos x="f179" y="f180"/>
                </a:cxn>
                <a:cxn ang="f90">
                  <a:pos x="f181" y="f182"/>
                </a:cxn>
                <a:cxn ang="f90">
                  <a:pos x="f183" y="f184"/>
                </a:cxn>
                <a:cxn ang="f90">
                  <a:pos x="f185" y="f186"/>
                </a:cxn>
                <a:cxn ang="f90">
                  <a:pos x="f187" y="f188"/>
                </a:cxn>
                <a:cxn ang="f90">
                  <a:pos x="f189" y="f188"/>
                </a:cxn>
                <a:cxn ang="f90">
                  <a:pos x="f190" y="f191"/>
                </a:cxn>
                <a:cxn ang="f90">
                  <a:pos x="f192" y="f184"/>
                </a:cxn>
                <a:cxn ang="f90">
                  <a:pos x="f193" y="f194"/>
                </a:cxn>
                <a:cxn ang="f90">
                  <a:pos x="f195" y="f196"/>
                </a:cxn>
                <a:cxn ang="f90">
                  <a:pos x="f197" y="f198"/>
                </a:cxn>
                <a:cxn ang="f90">
                  <a:pos x="f199" y="f198"/>
                </a:cxn>
                <a:cxn ang="f90">
                  <a:pos x="f200" y="f201"/>
                </a:cxn>
                <a:cxn ang="f90">
                  <a:pos x="f202" y="f203"/>
                </a:cxn>
                <a:cxn ang="f90">
                  <a:pos x="f204" y="f205"/>
                </a:cxn>
                <a:cxn ang="f90">
                  <a:pos x="f206" y="f207"/>
                </a:cxn>
                <a:cxn ang="f90">
                  <a:pos x="f208" y="f209"/>
                </a:cxn>
              </a:cxnLst>
              <a:rect l="f169" t="f172" r="f170" b="f171"/>
              <a:pathLst>
                <a:path w="1479" h="450">
                  <a:moveTo>
                    <a:pt x="f6" y="f7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1"/>
                  </a:lnTo>
                  <a:lnTo>
                    <a:pt x="f23" y="f24"/>
                  </a:lnTo>
                  <a:lnTo>
                    <a:pt x="f25" y="f17"/>
                  </a:lnTo>
                  <a:lnTo>
                    <a:pt x="f26" y="f27"/>
                  </a:lnTo>
                  <a:lnTo>
                    <a:pt x="f28" y="f5"/>
                  </a:lnTo>
                  <a:lnTo>
                    <a:pt x="f29" y="f30"/>
                  </a:lnTo>
                  <a:lnTo>
                    <a:pt x="f31" y="f30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5" y="f40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EA91361C-8A29-4EB4-9E0F-F3BF4E32BA89}"/>
                </a:ext>
              </a:extLst>
            </p:cNvPr>
            <p:cNvSpPr/>
            <p:nvPr/>
          </p:nvSpPr>
          <p:spPr>
            <a:xfrm>
              <a:off x="9269382" y="4333935"/>
              <a:ext cx="143533" cy="2594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70"/>
                <a:gd name="f7" fmla="val 1211"/>
                <a:gd name="f8" fmla="val 112"/>
                <a:gd name="f9" fmla="val 917"/>
                <a:gd name="f10" fmla="val 143"/>
                <a:gd name="f11" fmla="val 735"/>
                <a:gd name="f12" fmla="val 156"/>
                <a:gd name="f13" fmla="val 687"/>
                <a:gd name="f14" fmla="val 277"/>
                <a:gd name="f15" fmla="val 268"/>
                <a:gd name="f16" fmla="val 674"/>
                <a:gd name="f17" fmla="val 320"/>
                <a:gd name="f18" fmla="val 679"/>
                <a:gd name="f19" fmla="val 471"/>
                <a:gd name="f20" fmla="val 592"/>
                <a:gd name="f21" fmla="val 480"/>
                <a:gd name="f22" fmla="val 523"/>
                <a:gd name="f23" fmla="val 545"/>
                <a:gd name="f24" fmla="val 501"/>
                <a:gd name="f25" fmla="val 666"/>
                <a:gd name="f26" fmla="val 298"/>
                <a:gd name="f27" fmla="val 657"/>
                <a:gd name="f28" fmla="val 190"/>
                <a:gd name="f29" fmla="val 623"/>
                <a:gd name="f30" fmla="val 147"/>
                <a:gd name="f31" fmla="val 662"/>
                <a:gd name="f32" fmla="val 108"/>
                <a:gd name="f33" fmla="val 69"/>
                <a:gd name="f34" fmla="val 631"/>
                <a:gd name="f35" fmla="+- 0 0 -90"/>
                <a:gd name="f36" fmla="*/ f3 1 670"/>
                <a:gd name="f37" fmla="*/ f4 1 1211"/>
                <a:gd name="f38" fmla="val f5"/>
                <a:gd name="f39" fmla="val f6"/>
                <a:gd name="f40" fmla="val f7"/>
                <a:gd name="f41" fmla="*/ f35 f0 1"/>
                <a:gd name="f42" fmla="+- f40 0 f38"/>
                <a:gd name="f43" fmla="+- f39 0 f38"/>
                <a:gd name="f44" fmla="*/ f41 1 f2"/>
                <a:gd name="f45" fmla="*/ f43 1 670"/>
                <a:gd name="f46" fmla="*/ f42 1 1211"/>
                <a:gd name="f47" fmla="*/ 0 f43 1"/>
                <a:gd name="f48" fmla="*/ 1211 f42 1"/>
                <a:gd name="f49" fmla="*/ 112 f43 1"/>
                <a:gd name="f50" fmla="*/ 917 f42 1"/>
                <a:gd name="f51" fmla="*/ 143 f43 1"/>
                <a:gd name="f52" fmla="*/ 735 f42 1"/>
                <a:gd name="f53" fmla="*/ 156 f43 1"/>
                <a:gd name="f54" fmla="*/ 687 f42 1"/>
                <a:gd name="f55" fmla="*/ 277 f43 1"/>
                <a:gd name="f56" fmla="*/ 268 f43 1"/>
                <a:gd name="f57" fmla="*/ 674 f42 1"/>
                <a:gd name="f58" fmla="*/ 320 f43 1"/>
                <a:gd name="f59" fmla="*/ 679 f42 1"/>
                <a:gd name="f60" fmla="*/ 471 f43 1"/>
                <a:gd name="f61" fmla="*/ 592 f42 1"/>
                <a:gd name="f62" fmla="*/ 480 f43 1"/>
                <a:gd name="f63" fmla="*/ 523 f42 1"/>
                <a:gd name="f64" fmla="*/ 545 f43 1"/>
                <a:gd name="f65" fmla="*/ 501 f42 1"/>
                <a:gd name="f66" fmla="*/ 666 f43 1"/>
                <a:gd name="f67" fmla="*/ 298 f42 1"/>
                <a:gd name="f68" fmla="*/ 657 f43 1"/>
                <a:gd name="f69" fmla="*/ 190 f42 1"/>
                <a:gd name="f70" fmla="*/ 623 f43 1"/>
                <a:gd name="f71" fmla="*/ 147 f42 1"/>
                <a:gd name="f72" fmla="*/ 662 f43 1"/>
                <a:gd name="f73" fmla="*/ 108 f42 1"/>
                <a:gd name="f74" fmla="*/ 670 f43 1"/>
                <a:gd name="f75" fmla="*/ 69 f42 1"/>
                <a:gd name="f76" fmla="*/ 631 f43 1"/>
                <a:gd name="f77" fmla="*/ 0 f42 1"/>
                <a:gd name="f78" fmla="+- f44 0 f1"/>
                <a:gd name="f79" fmla="*/ f47 1 670"/>
                <a:gd name="f80" fmla="*/ f48 1 1211"/>
                <a:gd name="f81" fmla="*/ f49 1 670"/>
                <a:gd name="f82" fmla="*/ f50 1 1211"/>
                <a:gd name="f83" fmla="*/ f51 1 670"/>
                <a:gd name="f84" fmla="*/ f52 1 1211"/>
                <a:gd name="f85" fmla="*/ f53 1 670"/>
                <a:gd name="f86" fmla="*/ f54 1 1211"/>
                <a:gd name="f87" fmla="*/ f55 1 670"/>
                <a:gd name="f88" fmla="*/ f56 1 670"/>
                <a:gd name="f89" fmla="*/ f57 1 1211"/>
                <a:gd name="f90" fmla="*/ f58 1 670"/>
                <a:gd name="f91" fmla="*/ f59 1 1211"/>
                <a:gd name="f92" fmla="*/ f60 1 670"/>
                <a:gd name="f93" fmla="*/ f61 1 1211"/>
                <a:gd name="f94" fmla="*/ f62 1 670"/>
                <a:gd name="f95" fmla="*/ f63 1 1211"/>
                <a:gd name="f96" fmla="*/ f64 1 670"/>
                <a:gd name="f97" fmla="*/ f65 1 1211"/>
                <a:gd name="f98" fmla="*/ f66 1 670"/>
                <a:gd name="f99" fmla="*/ f67 1 1211"/>
                <a:gd name="f100" fmla="*/ f68 1 670"/>
                <a:gd name="f101" fmla="*/ f69 1 1211"/>
                <a:gd name="f102" fmla="*/ f70 1 670"/>
                <a:gd name="f103" fmla="*/ f71 1 1211"/>
                <a:gd name="f104" fmla="*/ f72 1 670"/>
                <a:gd name="f105" fmla="*/ f73 1 1211"/>
                <a:gd name="f106" fmla="*/ f74 1 670"/>
                <a:gd name="f107" fmla="*/ f75 1 1211"/>
                <a:gd name="f108" fmla="*/ f76 1 670"/>
                <a:gd name="f109" fmla="*/ f77 1 1211"/>
                <a:gd name="f110" fmla="*/ 0 1 f45"/>
                <a:gd name="f111" fmla="*/ f39 1 f45"/>
                <a:gd name="f112" fmla="*/ 0 1 f46"/>
                <a:gd name="f113" fmla="*/ f40 1 f46"/>
                <a:gd name="f114" fmla="*/ f79 1 f45"/>
                <a:gd name="f115" fmla="*/ f80 1 f46"/>
                <a:gd name="f116" fmla="*/ f81 1 f45"/>
                <a:gd name="f117" fmla="*/ f82 1 f46"/>
                <a:gd name="f118" fmla="*/ f83 1 f45"/>
                <a:gd name="f119" fmla="*/ f84 1 f46"/>
                <a:gd name="f120" fmla="*/ f85 1 f45"/>
                <a:gd name="f121" fmla="*/ f86 1 f46"/>
                <a:gd name="f122" fmla="*/ f87 1 f45"/>
                <a:gd name="f123" fmla="*/ f88 1 f45"/>
                <a:gd name="f124" fmla="*/ f89 1 f46"/>
                <a:gd name="f125" fmla="*/ f90 1 f45"/>
                <a:gd name="f126" fmla="*/ f91 1 f46"/>
                <a:gd name="f127" fmla="*/ f92 1 f45"/>
                <a:gd name="f128" fmla="*/ f93 1 f46"/>
                <a:gd name="f129" fmla="*/ f94 1 f45"/>
                <a:gd name="f130" fmla="*/ f95 1 f46"/>
                <a:gd name="f131" fmla="*/ f96 1 f45"/>
                <a:gd name="f132" fmla="*/ f97 1 f46"/>
                <a:gd name="f133" fmla="*/ f98 1 f45"/>
                <a:gd name="f134" fmla="*/ f99 1 f46"/>
                <a:gd name="f135" fmla="*/ f100 1 f45"/>
                <a:gd name="f136" fmla="*/ f101 1 f46"/>
                <a:gd name="f137" fmla="*/ f102 1 f45"/>
                <a:gd name="f138" fmla="*/ f103 1 f46"/>
                <a:gd name="f139" fmla="*/ f104 1 f45"/>
                <a:gd name="f140" fmla="*/ f105 1 f46"/>
                <a:gd name="f141" fmla="*/ f106 1 f45"/>
                <a:gd name="f142" fmla="*/ f107 1 f46"/>
                <a:gd name="f143" fmla="*/ f108 1 f45"/>
                <a:gd name="f144" fmla="*/ f109 1 f46"/>
                <a:gd name="f145" fmla="*/ f110 f36 1"/>
                <a:gd name="f146" fmla="*/ f111 f36 1"/>
                <a:gd name="f147" fmla="*/ f113 f37 1"/>
                <a:gd name="f148" fmla="*/ f112 f37 1"/>
                <a:gd name="f149" fmla="*/ f114 f36 1"/>
                <a:gd name="f150" fmla="*/ f115 f37 1"/>
                <a:gd name="f151" fmla="*/ f116 f36 1"/>
                <a:gd name="f152" fmla="*/ f117 f37 1"/>
                <a:gd name="f153" fmla="*/ f118 f36 1"/>
                <a:gd name="f154" fmla="*/ f119 f37 1"/>
                <a:gd name="f155" fmla="*/ f120 f36 1"/>
                <a:gd name="f156" fmla="*/ f121 f37 1"/>
                <a:gd name="f157" fmla="*/ f122 f36 1"/>
                <a:gd name="f158" fmla="*/ f123 f36 1"/>
                <a:gd name="f159" fmla="*/ f124 f37 1"/>
                <a:gd name="f160" fmla="*/ f125 f36 1"/>
                <a:gd name="f161" fmla="*/ f126 f37 1"/>
                <a:gd name="f162" fmla="*/ f127 f36 1"/>
                <a:gd name="f163" fmla="*/ f128 f37 1"/>
                <a:gd name="f164" fmla="*/ f129 f36 1"/>
                <a:gd name="f165" fmla="*/ f130 f37 1"/>
                <a:gd name="f166" fmla="*/ f131 f36 1"/>
                <a:gd name="f167" fmla="*/ f132 f37 1"/>
                <a:gd name="f168" fmla="*/ f133 f36 1"/>
                <a:gd name="f169" fmla="*/ f134 f37 1"/>
                <a:gd name="f170" fmla="*/ f135 f36 1"/>
                <a:gd name="f171" fmla="*/ f136 f37 1"/>
                <a:gd name="f172" fmla="*/ f137 f36 1"/>
                <a:gd name="f173" fmla="*/ f138 f37 1"/>
                <a:gd name="f174" fmla="*/ f139 f36 1"/>
                <a:gd name="f175" fmla="*/ f140 f37 1"/>
                <a:gd name="f176" fmla="*/ f141 f36 1"/>
                <a:gd name="f177" fmla="*/ f142 f37 1"/>
                <a:gd name="f178" fmla="*/ f143 f36 1"/>
                <a:gd name="f179" fmla="*/ f144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8">
                  <a:pos x="f149" y="f150"/>
                </a:cxn>
                <a:cxn ang="f78">
                  <a:pos x="f149" y="f150"/>
                </a:cxn>
                <a:cxn ang="f78">
                  <a:pos x="f151" y="f152"/>
                </a:cxn>
                <a:cxn ang="f78">
                  <a:pos x="f153" y="f154"/>
                </a:cxn>
                <a:cxn ang="f78">
                  <a:pos x="f155" y="f156"/>
                </a:cxn>
                <a:cxn ang="f78">
                  <a:pos x="f157" y="f154"/>
                </a:cxn>
                <a:cxn ang="f78">
                  <a:pos x="f158" y="f159"/>
                </a:cxn>
                <a:cxn ang="f78">
                  <a:pos x="f160" y="f161"/>
                </a:cxn>
                <a:cxn ang="f78">
                  <a:pos x="f162" y="f163"/>
                </a:cxn>
                <a:cxn ang="f78">
                  <a:pos x="f164" y="f165"/>
                </a:cxn>
                <a:cxn ang="f78">
                  <a:pos x="f166" y="f167"/>
                </a:cxn>
                <a:cxn ang="f78">
                  <a:pos x="f168" y="f169"/>
                </a:cxn>
                <a:cxn ang="f78">
                  <a:pos x="f170" y="f171"/>
                </a:cxn>
                <a:cxn ang="f78">
                  <a:pos x="f172" y="f173"/>
                </a:cxn>
                <a:cxn ang="f78">
                  <a:pos x="f174" y="f175"/>
                </a:cxn>
                <a:cxn ang="f78">
                  <a:pos x="f176" y="f177"/>
                </a:cxn>
                <a:cxn ang="f78">
                  <a:pos x="f178" y="f179"/>
                </a:cxn>
              </a:cxnLst>
              <a:rect l="f145" t="f148" r="f146" b="f147"/>
              <a:pathLst>
                <a:path w="670" h="1211">
                  <a:moveTo>
                    <a:pt x="f5" y="f7"/>
                  </a:moveTo>
                  <a:lnTo>
                    <a:pt x="f5" y="f7"/>
                  </a:ln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1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6" y="f33"/>
                  </a:lnTo>
                  <a:lnTo>
                    <a:pt x="f34" y="f5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5" name="Freeform 51">
              <a:extLst>
                <a:ext uri="{FF2B5EF4-FFF2-40B4-BE49-F238E27FC236}">
                  <a16:creationId xmlns:a16="http://schemas.microsoft.com/office/drawing/2014/main" id="{8DEB4AC7-A4D8-4894-93EB-35675AC58A87}"/>
                </a:ext>
              </a:extLst>
            </p:cNvPr>
            <p:cNvSpPr/>
            <p:nvPr/>
          </p:nvSpPr>
          <p:spPr>
            <a:xfrm>
              <a:off x="9562228" y="4068942"/>
              <a:ext cx="312980" cy="21593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61"/>
                <a:gd name="f7" fmla="val 1008"/>
                <a:gd name="f8" fmla="val 1353"/>
                <a:gd name="f9" fmla="val 1345"/>
                <a:gd name="f10" fmla="val 839"/>
                <a:gd name="f11" fmla="val 1401"/>
                <a:gd name="f12" fmla="val 826"/>
                <a:gd name="f13" fmla="val 727"/>
                <a:gd name="f14" fmla="val 1409"/>
                <a:gd name="f15" fmla="val 701"/>
                <a:gd name="f16" fmla="val 1340"/>
                <a:gd name="f17" fmla="val 536"/>
                <a:gd name="f18" fmla="val 1392"/>
                <a:gd name="f19" fmla="val 493"/>
                <a:gd name="f20" fmla="val 454"/>
                <a:gd name="f21" fmla="val 450"/>
                <a:gd name="f22" fmla="val 1219"/>
                <a:gd name="f23" fmla="val 337"/>
                <a:gd name="f24" fmla="val 1141"/>
                <a:gd name="f25" fmla="val 255"/>
                <a:gd name="f26" fmla="val 1159"/>
                <a:gd name="f27" fmla="val 199"/>
                <a:gd name="f28" fmla="val 1124"/>
                <a:gd name="f29" fmla="val 152"/>
                <a:gd name="f30" fmla="val 1072"/>
                <a:gd name="f31" fmla="val 139"/>
                <a:gd name="f32" fmla="val 916"/>
                <a:gd name="f33" fmla="val 865"/>
                <a:gd name="f34" fmla="val 165"/>
                <a:gd name="f35" fmla="val 208"/>
                <a:gd name="f36" fmla="val 692"/>
                <a:gd name="f37" fmla="val 186"/>
                <a:gd name="f38" fmla="val 480"/>
                <a:gd name="f39" fmla="val 61"/>
                <a:gd name="f40" fmla="val 436"/>
                <a:gd name="f41" fmla="val 95"/>
                <a:gd name="f42" fmla="val 259"/>
                <a:gd name="f43" fmla="val 52"/>
                <a:gd name="f44" fmla="val 138"/>
                <a:gd name="f45" fmla="val 87"/>
                <a:gd name="f46" fmla="val 25"/>
                <a:gd name="f47" fmla="val 65"/>
                <a:gd name="f48" fmla="+- 0 0 -90"/>
                <a:gd name="f49" fmla="*/ f3 1 1461"/>
                <a:gd name="f50" fmla="*/ f4 1 1008"/>
                <a:gd name="f51" fmla="val f5"/>
                <a:gd name="f52" fmla="val f6"/>
                <a:gd name="f53" fmla="val f7"/>
                <a:gd name="f54" fmla="*/ f48 f0 1"/>
                <a:gd name="f55" fmla="+- f53 0 f51"/>
                <a:gd name="f56" fmla="+- f52 0 f51"/>
                <a:gd name="f57" fmla="*/ f54 1 f2"/>
                <a:gd name="f58" fmla="*/ f56 1 1461"/>
                <a:gd name="f59" fmla="*/ f55 1 1008"/>
                <a:gd name="f60" fmla="*/ 1353 f56 1"/>
                <a:gd name="f61" fmla="*/ 1008 f55 1"/>
                <a:gd name="f62" fmla="*/ 1345 f56 1"/>
                <a:gd name="f63" fmla="*/ 839 f55 1"/>
                <a:gd name="f64" fmla="*/ 1401 f56 1"/>
                <a:gd name="f65" fmla="*/ 826 f55 1"/>
                <a:gd name="f66" fmla="*/ 1461 f56 1"/>
                <a:gd name="f67" fmla="*/ 727 f55 1"/>
                <a:gd name="f68" fmla="*/ 1409 f56 1"/>
                <a:gd name="f69" fmla="*/ 701 f55 1"/>
                <a:gd name="f70" fmla="*/ 1340 f56 1"/>
                <a:gd name="f71" fmla="*/ 536 f55 1"/>
                <a:gd name="f72" fmla="*/ 1392 f56 1"/>
                <a:gd name="f73" fmla="*/ 493 f55 1"/>
                <a:gd name="f74" fmla="*/ 454 f55 1"/>
                <a:gd name="f75" fmla="*/ 450 f55 1"/>
                <a:gd name="f76" fmla="*/ 1219 f56 1"/>
                <a:gd name="f77" fmla="*/ 337 f55 1"/>
                <a:gd name="f78" fmla="*/ 1141 f56 1"/>
                <a:gd name="f79" fmla="*/ 255 f55 1"/>
                <a:gd name="f80" fmla="*/ 1159 f56 1"/>
                <a:gd name="f81" fmla="*/ 199 f55 1"/>
                <a:gd name="f82" fmla="*/ 1124 f56 1"/>
                <a:gd name="f83" fmla="*/ 152 f55 1"/>
                <a:gd name="f84" fmla="*/ 1072 f56 1"/>
                <a:gd name="f85" fmla="*/ 139 f55 1"/>
                <a:gd name="f86" fmla="*/ 916 f56 1"/>
                <a:gd name="f87" fmla="*/ 865 f56 1"/>
                <a:gd name="f88" fmla="*/ 165 f55 1"/>
                <a:gd name="f89" fmla="*/ 826 f56 1"/>
                <a:gd name="f90" fmla="*/ 208 f55 1"/>
                <a:gd name="f91" fmla="*/ 692 f56 1"/>
                <a:gd name="f92" fmla="*/ 186 f55 1"/>
                <a:gd name="f93" fmla="*/ 480 f56 1"/>
                <a:gd name="f94" fmla="*/ 61 f55 1"/>
                <a:gd name="f95" fmla="*/ 436 f56 1"/>
                <a:gd name="f96" fmla="*/ 95 f55 1"/>
                <a:gd name="f97" fmla="*/ 259 f56 1"/>
                <a:gd name="f98" fmla="*/ 52 f55 1"/>
                <a:gd name="f99" fmla="*/ 138 f56 1"/>
                <a:gd name="f100" fmla="*/ 87 f55 1"/>
                <a:gd name="f101" fmla="*/ 25 f56 1"/>
                <a:gd name="f102" fmla="*/ 65 f55 1"/>
                <a:gd name="f103" fmla="*/ 0 f56 1"/>
                <a:gd name="f104" fmla="*/ 0 f55 1"/>
                <a:gd name="f105" fmla="+- f57 0 f1"/>
                <a:gd name="f106" fmla="*/ f60 1 1461"/>
                <a:gd name="f107" fmla="*/ f61 1 1008"/>
                <a:gd name="f108" fmla="*/ f62 1 1461"/>
                <a:gd name="f109" fmla="*/ f63 1 1008"/>
                <a:gd name="f110" fmla="*/ f64 1 1461"/>
                <a:gd name="f111" fmla="*/ f65 1 1008"/>
                <a:gd name="f112" fmla="*/ f66 1 1461"/>
                <a:gd name="f113" fmla="*/ f67 1 1008"/>
                <a:gd name="f114" fmla="*/ f68 1 1461"/>
                <a:gd name="f115" fmla="*/ f69 1 1008"/>
                <a:gd name="f116" fmla="*/ f70 1 1461"/>
                <a:gd name="f117" fmla="*/ f71 1 1008"/>
                <a:gd name="f118" fmla="*/ f72 1 1461"/>
                <a:gd name="f119" fmla="*/ f73 1 1008"/>
                <a:gd name="f120" fmla="*/ f74 1 1008"/>
                <a:gd name="f121" fmla="*/ f75 1 1008"/>
                <a:gd name="f122" fmla="*/ f76 1 1461"/>
                <a:gd name="f123" fmla="*/ f77 1 1008"/>
                <a:gd name="f124" fmla="*/ f78 1 1461"/>
                <a:gd name="f125" fmla="*/ f79 1 1008"/>
                <a:gd name="f126" fmla="*/ f80 1 1461"/>
                <a:gd name="f127" fmla="*/ f81 1 1008"/>
                <a:gd name="f128" fmla="*/ f82 1 1461"/>
                <a:gd name="f129" fmla="*/ f83 1 1008"/>
                <a:gd name="f130" fmla="*/ f84 1 1461"/>
                <a:gd name="f131" fmla="*/ f85 1 1008"/>
                <a:gd name="f132" fmla="*/ f86 1 1461"/>
                <a:gd name="f133" fmla="*/ f87 1 1461"/>
                <a:gd name="f134" fmla="*/ f88 1 1008"/>
                <a:gd name="f135" fmla="*/ f89 1 1461"/>
                <a:gd name="f136" fmla="*/ f90 1 1008"/>
                <a:gd name="f137" fmla="*/ f91 1 1461"/>
                <a:gd name="f138" fmla="*/ f92 1 1008"/>
                <a:gd name="f139" fmla="*/ f93 1 1461"/>
                <a:gd name="f140" fmla="*/ f94 1 1008"/>
                <a:gd name="f141" fmla="*/ f95 1 1461"/>
                <a:gd name="f142" fmla="*/ f96 1 1008"/>
                <a:gd name="f143" fmla="*/ f97 1 1461"/>
                <a:gd name="f144" fmla="*/ f98 1 1008"/>
                <a:gd name="f145" fmla="*/ f99 1 1461"/>
                <a:gd name="f146" fmla="*/ f100 1 1008"/>
                <a:gd name="f147" fmla="*/ f101 1 1461"/>
                <a:gd name="f148" fmla="*/ f102 1 1008"/>
                <a:gd name="f149" fmla="*/ f103 1 1461"/>
                <a:gd name="f150" fmla="*/ f104 1 1008"/>
                <a:gd name="f151" fmla="*/ 0 1 f58"/>
                <a:gd name="f152" fmla="*/ f52 1 f58"/>
                <a:gd name="f153" fmla="*/ 0 1 f59"/>
                <a:gd name="f154" fmla="*/ f53 1 f59"/>
                <a:gd name="f155" fmla="*/ f106 1 f58"/>
                <a:gd name="f156" fmla="*/ f107 1 f59"/>
                <a:gd name="f157" fmla="*/ f108 1 f58"/>
                <a:gd name="f158" fmla="*/ f109 1 f59"/>
                <a:gd name="f159" fmla="*/ f110 1 f58"/>
                <a:gd name="f160" fmla="*/ f111 1 f59"/>
                <a:gd name="f161" fmla="*/ f112 1 f58"/>
                <a:gd name="f162" fmla="*/ f113 1 f59"/>
                <a:gd name="f163" fmla="*/ f114 1 f58"/>
                <a:gd name="f164" fmla="*/ f115 1 f59"/>
                <a:gd name="f165" fmla="*/ f116 1 f58"/>
                <a:gd name="f166" fmla="*/ f117 1 f59"/>
                <a:gd name="f167" fmla="*/ f118 1 f58"/>
                <a:gd name="f168" fmla="*/ f119 1 f59"/>
                <a:gd name="f169" fmla="*/ f120 1 f59"/>
                <a:gd name="f170" fmla="*/ f121 1 f59"/>
                <a:gd name="f171" fmla="*/ f122 1 f58"/>
                <a:gd name="f172" fmla="*/ f123 1 f59"/>
                <a:gd name="f173" fmla="*/ f124 1 f58"/>
                <a:gd name="f174" fmla="*/ f125 1 f59"/>
                <a:gd name="f175" fmla="*/ f126 1 f58"/>
                <a:gd name="f176" fmla="*/ f127 1 f59"/>
                <a:gd name="f177" fmla="*/ f128 1 f58"/>
                <a:gd name="f178" fmla="*/ f129 1 f59"/>
                <a:gd name="f179" fmla="*/ f130 1 f58"/>
                <a:gd name="f180" fmla="*/ f131 1 f59"/>
                <a:gd name="f181" fmla="*/ f132 1 f58"/>
                <a:gd name="f182" fmla="*/ f133 1 f58"/>
                <a:gd name="f183" fmla="*/ f134 1 f59"/>
                <a:gd name="f184" fmla="*/ f135 1 f58"/>
                <a:gd name="f185" fmla="*/ f136 1 f59"/>
                <a:gd name="f186" fmla="*/ f137 1 f58"/>
                <a:gd name="f187" fmla="*/ f138 1 f59"/>
                <a:gd name="f188" fmla="*/ f139 1 f58"/>
                <a:gd name="f189" fmla="*/ f140 1 f59"/>
                <a:gd name="f190" fmla="*/ f141 1 f58"/>
                <a:gd name="f191" fmla="*/ f142 1 f59"/>
                <a:gd name="f192" fmla="*/ f143 1 f58"/>
                <a:gd name="f193" fmla="*/ f144 1 f59"/>
                <a:gd name="f194" fmla="*/ f145 1 f58"/>
                <a:gd name="f195" fmla="*/ f146 1 f59"/>
                <a:gd name="f196" fmla="*/ f147 1 f58"/>
                <a:gd name="f197" fmla="*/ f148 1 f59"/>
                <a:gd name="f198" fmla="*/ f149 1 f58"/>
                <a:gd name="f199" fmla="*/ f150 1 f59"/>
                <a:gd name="f200" fmla="*/ f151 f49 1"/>
                <a:gd name="f201" fmla="*/ f152 f49 1"/>
                <a:gd name="f202" fmla="*/ f154 f50 1"/>
                <a:gd name="f203" fmla="*/ f153 f50 1"/>
                <a:gd name="f204" fmla="*/ f155 f49 1"/>
                <a:gd name="f205" fmla="*/ f156 f50 1"/>
                <a:gd name="f206" fmla="*/ f157 f49 1"/>
                <a:gd name="f207" fmla="*/ f158 f50 1"/>
                <a:gd name="f208" fmla="*/ f159 f49 1"/>
                <a:gd name="f209" fmla="*/ f160 f50 1"/>
                <a:gd name="f210" fmla="*/ f161 f49 1"/>
                <a:gd name="f211" fmla="*/ f162 f50 1"/>
                <a:gd name="f212" fmla="*/ f163 f49 1"/>
                <a:gd name="f213" fmla="*/ f164 f50 1"/>
                <a:gd name="f214" fmla="*/ f165 f49 1"/>
                <a:gd name="f215" fmla="*/ f166 f50 1"/>
                <a:gd name="f216" fmla="*/ f167 f49 1"/>
                <a:gd name="f217" fmla="*/ f168 f50 1"/>
                <a:gd name="f218" fmla="*/ f169 f50 1"/>
                <a:gd name="f219" fmla="*/ f170 f50 1"/>
                <a:gd name="f220" fmla="*/ f171 f49 1"/>
                <a:gd name="f221" fmla="*/ f172 f50 1"/>
                <a:gd name="f222" fmla="*/ f173 f49 1"/>
                <a:gd name="f223" fmla="*/ f174 f50 1"/>
                <a:gd name="f224" fmla="*/ f175 f49 1"/>
                <a:gd name="f225" fmla="*/ f176 f50 1"/>
                <a:gd name="f226" fmla="*/ f177 f49 1"/>
                <a:gd name="f227" fmla="*/ f178 f50 1"/>
                <a:gd name="f228" fmla="*/ f179 f49 1"/>
                <a:gd name="f229" fmla="*/ f180 f50 1"/>
                <a:gd name="f230" fmla="*/ f181 f49 1"/>
                <a:gd name="f231" fmla="*/ f182 f49 1"/>
                <a:gd name="f232" fmla="*/ f183 f50 1"/>
                <a:gd name="f233" fmla="*/ f184 f49 1"/>
                <a:gd name="f234" fmla="*/ f185 f50 1"/>
                <a:gd name="f235" fmla="*/ f186 f49 1"/>
                <a:gd name="f236" fmla="*/ f187 f50 1"/>
                <a:gd name="f237" fmla="*/ f188 f49 1"/>
                <a:gd name="f238" fmla="*/ f189 f50 1"/>
                <a:gd name="f239" fmla="*/ f190 f49 1"/>
                <a:gd name="f240" fmla="*/ f191 f50 1"/>
                <a:gd name="f241" fmla="*/ f192 f49 1"/>
                <a:gd name="f242" fmla="*/ f193 f50 1"/>
                <a:gd name="f243" fmla="*/ f194 f49 1"/>
                <a:gd name="f244" fmla="*/ f195 f50 1"/>
                <a:gd name="f245" fmla="*/ f196 f49 1"/>
                <a:gd name="f246" fmla="*/ f197 f50 1"/>
                <a:gd name="f247" fmla="*/ f198 f49 1"/>
                <a:gd name="f248" fmla="*/ f199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05">
                  <a:pos x="f204" y="f205"/>
                </a:cxn>
                <a:cxn ang="f105">
                  <a:pos x="f206" y="f207"/>
                </a:cxn>
                <a:cxn ang="f105">
                  <a:pos x="f208" y="f209"/>
                </a:cxn>
                <a:cxn ang="f105">
                  <a:pos x="f210" y="f211"/>
                </a:cxn>
                <a:cxn ang="f105">
                  <a:pos x="f212" y="f213"/>
                </a:cxn>
                <a:cxn ang="f105">
                  <a:pos x="f214" y="f215"/>
                </a:cxn>
                <a:cxn ang="f105">
                  <a:pos x="f216" y="f217"/>
                </a:cxn>
                <a:cxn ang="f105">
                  <a:pos x="f208" y="f218"/>
                </a:cxn>
                <a:cxn ang="f105">
                  <a:pos x="f208" y="f219"/>
                </a:cxn>
                <a:cxn ang="f105">
                  <a:pos x="f220" y="f221"/>
                </a:cxn>
                <a:cxn ang="f105">
                  <a:pos x="f222" y="f223"/>
                </a:cxn>
                <a:cxn ang="f105">
                  <a:pos x="f224" y="f225"/>
                </a:cxn>
                <a:cxn ang="f105">
                  <a:pos x="f226" y="f227"/>
                </a:cxn>
                <a:cxn ang="f105">
                  <a:pos x="f228" y="f229"/>
                </a:cxn>
                <a:cxn ang="f105">
                  <a:pos x="f230" y="f225"/>
                </a:cxn>
                <a:cxn ang="f105">
                  <a:pos x="f231" y="f232"/>
                </a:cxn>
                <a:cxn ang="f105">
                  <a:pos x="f233" y="f234"/>
                </a:cxn>
                <a:cxn ang="f105">
                  <a:pos x="f235" y="f236"/>
                </a:cxn>
                <a:cxn ang="f105">
                  <a:pos x="f237" y="f238"/>
                </a:cxn>
                <a:cxn ang="f105">
                  <a:pos x="f239" y="f240"/>
                </a:cxn>
                <a:cxn ang="f105">
                  <a:pos x="f241" y="f242"/>
                </a:cxn>
                <a:cxn ang="f105">
                  <a:pos x="f243" y="f244"/>
                </a:cxn>
                <a:cxn ang="f105">
                  <a:pos x="f245" y="f246"/>
                </a:cxn>
                <a:cxn ang="f105">
                  <a:pos x="f247" y="f248"/>
                </a:cxn>
              </a:cxnLst>
              <a:rect l="f200" t="f203" r="f201" b="f202"/>
              <a:pathLst>
                <a:path w="1461" h="1008">
                  <a:moveTo>
                    <a:pt x="f8" y="f7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6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11" y="f20"/>
                  </a:lnTo>
                  <a:lnTo>
                    <a:pt x="f11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27"/>
                  </a:lnTo>
                  <a:lnTo>
                    <a:pt x="f33" y="f34"/>
                  </a:lnTo>
                  <a:lnTo>
                    <a:pt x="f12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5" y="f5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6" name="Freeform 50">
              <a:extLst>
                <a:ext uri="{FF2B5EF4-FFF2-40B4-BE49-F238E27FC236}">
                  <a16:creationId xmlns:a16="http://schemas.microsoft.com/office/drawing/2014/main" id="{A681D0D6-A331-4D6B-95B4-A7E1DF1B6D2D}"/>
                </a:ext>
              </a:extLst>
            </p:cNvPr>
            <p:cNvSpPr/>
            <p:nvPr/>
          </p:nvSpPr>
          <p:spPr>
            <a:xfrm>
              <a:off x="9519598" y="4068942"/>
              <a:ext cx="42629" cy="749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9"/>
                <a:gd name="f7" fmla="val 350"/>
                <a:gd name="f8" fmla="val 34"/>
                <a:gd name="f9" fmla="val 234"/>
                <a:gd name="f10" fmla="val 43"/>
                <a:gd name="f11" fmla="val 186"/>
                <a:gd name="f12" fmla="val 121"/>
                <a:gd name="f13" fmla="+- 0 0 -90"/>
                <a:gd name="f14" fmla="*/ f3 1 199"/>
                <a:gd name="f15" fmla="*/ f4 1 350"/>
                <a:gd name="f16" fmla="val f5"/>
                <a:gd name="f17" fmla="val f6"/>
                <a:gd name="f18" fmla="val f7"/>
                <a:gd name="f19" fmla="*/ f13 f0 1"/>
                <a:gd name="f20" fmla="+- f18 0 f16"/>
                <a:gd name="f21" fmla="+- f17 0 f16"/>
                <a:gd name="f22" fmla="*/ f19 1 f2"/>
                <a:gd name="f23" fmla="*/ f21 1 199"/>
                <a:gd name="f24" fmla="*/ f20 1 350"/>
                <a:gd name="f25" fmla="*/ 34 f21 1"/>
                <a:gd name="f26" fmla="*/ 350 f20 1"/>
                <a:gd name="f27" fmla="*/ 0 f21 1"/>
                <a:gd name="f28" fmla="*/ 234 f20 1"/>
                <a:gd name="f29" fmla="*/ 43 f21 1"/>
                <a:gd name="f30" fmla="*/ 186 f20 1"/>
                <a:gd name="f31" fmla="*/ 121 f21 1"/>
                <a:gd name="f32" fmla="*/ 199 f21 1"/>
                <a:gd name="f33" fmla="*/ 0 f20 1"/>
                <a:gd name="f34" fmla="+- f22 0 f1"/>
                <a:gd name="f35" fmla="*/ f25 1 199"/>
                <a:gd name="f36" fmla="*/ f26 1 350"/>
                <a:gd name="f37" fmla="*/ f27 1 199"/>
                <a:gd name="f38" fmla="*/ f28 1 350"/>
                <a:gd name="f39" fmla="*/ f29 1 199"/>
                <a:gd name="f40" fmla="*/ f30 1 350"/>
                <a:gd name="f41" fmla="*/ f31 1 199"/>
                <a:gd name="f42" fmla="*/ f32 1 199"/>
                <a:gd name="f43" fmla="*/ f33 1 350"/>
                <a:gd name="f44" fmla="*/ 0 1 f23"/>
                <a:gd name="f45" fmla="*/ f17 1 f23"/>
                <a:gd name="f46" fmla="*/ 0 1 f24"/>
                <a:gd name="f47" fmla="*/ f18 1 f24"/>
                <a:gd name="f48" fmla="*/ f35 1 f23"/>
                <a:gd name="f49" fmla="*/ f36 1 f24"/>
                <a:gd name="f50" fmla="*/ f37 1 f23"/>
                <a:gd name="f51" fmla="*/ f38 1 f24"/>
                <a:gd name="f52" fmla="*/ f39 1 f23"/>
                <a:gd name="f53" fmla="*/ f40 1 f24"/>
                <a:gd name="f54" fmla="*/ f41 1 f23"/>
                <a:gd name="f55" fmla="*/ f42 1 f23"/>
                <a:gd name="f56" fmla="*/ f43 1 f24"/>
                <a:gd name="f57" fmla="*/ f44 f14 1"/>
                <a:gd name="f58" fmla="*/ f45 f14 1"/>
                <a:gd name="f59" fmla="*/ f47 f15 1"/>
                <a:gd name="f60" fmla="*/ f46 f15 1"/>
                <a:gd name="f61" fmla="*/ f48 f14 1"/>
                <a:gd name="f62" fmla="*/ f49 f15 1"/>
                <a:gd name="f63" fmla="*/ f50 f14 1"/>
                <a:gd name="f64" fmla="*/ f51 f15 1"/>
                <a:gd name="f65" fmla="*/ f52 f14 1"/>
                <a:gd name="f66" fmla="*/ f53 f15 1"/>
                <a:gd name="f67" fmla="*/ f54 f14 1"/>
                <a:gd name="f68" fmla="*/ f55 f14 1"/>
                <a:gd name="f69" fmla="*/ f56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61" y="f62"/>
                </a:cxn>
                <a:cxn ang="f34">
                  <a:pos x="f61" y="f62"/>
                </a:cxn>
                <a:cxn ang="f34">
                  <a:pos x="f63" y="f64"/>
                </a:cxn>
                <a:cxn ang="f34">
                  <a:pos x="f65" y="f66"/>
                </a:cxn>
                <a:cxn ang="f34">
                  <a:pos x="f67" y="f66"/>
                </a:cxn>
                <a:cxn ang="f34">
                  <a:pos x="f68" y="f69"/>
                </a:cxn>
                <a:cxn ang="f34">
                  <a:pos x="f68" y="f69"/>
                </a:cxn>
              </a:cxnLst>
              <a:rect l="f57" t="f60" r="f58" b="f59"/>
              <a:pathLst>
                <a:path w="199" h="350">
                  <a:moveTo>
                    <a:pt x="f8" y="f7"/>
                  </a:moveTo>
                  <a:lnTo>
                    <a:pt x="f8" y="f7"/>
                  </a:lnTo>
                  <a:lnTo>
                    <a:pt x="f5" y="f9"/>
                  </a:lnTo>
                  <a:lnTo>
                    <a:pt x="f10" y="f11"/>
                  </a:lnTo>
                  <a:lnTo>
                    <a:pt x="f12" y="f11"/>
                  </a:lnTo>
                  <a:lnTo>
                    <a:pt x="f6" y="f5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7" name="Freeform 49">
              <a:extLst>
                <a:ext uri="{FF2B5EF4-FFF2-40B4-BE49-F238E27FC236}">
                  <a16:creationId xmlns:a16="http://schemas.microsoft.com/office/drawing/2014/main" id="{2412E0F7-9745-4BD6-B257-9E3FD6664C01}"/>
                </a:ext>
              </a:extLst>
            </p:cNvPr>
            <p:cNvSpPr/>
            <p:nvPr/>
          </p:nvSpPr>
          <p:spPr>
            <a:xfrm>
              <a:off x="9526877" y="4143914"/>
              <a:ext cx="244638" cy="21036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142"/>
                <a:gd name="f7" fmla="val 982"/>
                <a:gd name="f8" fmla="val 930"/>
                <a:gd name="f9" fmla="val 1138"/>
                <a:gd name="f10" fmla="val 921"/>
                <a:gd name="f11" fmla="val 744"/>
                <a:gd name="f12" fmla="val 973"/>
                <a:gd name="f13" fmla="val 792"/>
                <a:gd name="f14" fmla="val 939"/>
                <a:gd name="f15" fmla="val 805"/>
                <a:gd name="f16" fmla="val 887"/>
                <a:gd name="f17" fmla="val 727"/>
                <a:gd name="f18" fmla="val 709"/>
                <a:gd name="f19" fmla="val 640"/>
                <a:gd name="f20" fmla="val 731"/>
                <a:gd name="f21" fmla="val 584"/>
                <a:gd name="f22" fmla="val 766"/>
                <a:gd name="f23" fmla="val 554"/>
                <a:gd name="f24" fmla="val 714"/>
                <a:gd name="f25" fmla="val 519"/>
                <a:gd name="f26" fmla="val 770"/>
                <a:gd name="f27" fmla="val 385"/>
                <a:gd name="f28" fmla="val 783"/>
                <a:gd name="f29" fmla="val 329"/>
                <a:gd name="f30" fmla="val 580"/>
                <a:gd name="f31" fmla="val 268"/>
                <a:gd name="f32" fmla="val 593"/>
                <a:gd name="f33" fmla="val 225"/>
                <a:gd name="f34" fmla="val 550"/>
                <a:gd name="f35" fmla="val 199"/>
                <a:gd name="f36" fmla="val 441"/>
                <a:gd name="f37" fmla="val 78"/>
                <a:gd name="f38" fmla="val 333"/>
                <a:gd name="f39" fmla="val 69"/>
                <a:gd name="f40" fmla="val 126"/>
                <a:gd name="f41" fmla="+- 0 0 -90"/>
                <a:gd name="f42" fmla="*/ f3 1 1142"/>
                <a:gd name="f43" fmla="*/ f4 1 982"/>
                <a:gd name="f44" fmla="val f5"/>
                <a:gd name="f45" fmla="val f6"/>
                <a:gd name="f46" fmla="val f7"/>
                <a:gd name="f47" fmla="*/ f41 f0 1"/>
                <a:gd name="f48" fmla="+- f46 0 f44"/>
                <a:gd name="f49" fmla="+- f45 0 f44"/>
                <a:gd name="f50" fmla="*/ f47 1 f2"/>
                <a:gd name="f51" fmla="*/ f49 1 1142"/>
                <a:gd name="f52" fmla="*/ f48 1 982"/>
                <a:gd name="f53" fmla="*/ 1142 f49 1"/>
                <a:gd name="f54" fmla="*/ 930 f48 1"/>
                <a:gd name="f55" fmla="*/ 1138 f49 1"/>
                <a:gd name="f56" fmla="*/ 921 f49 1"/>
                <a:gd name="f57" fmla="*/ 982 f48 1"/>
                <a:gd name="f58" fmla="*/ 744 f49 1"/>
                <a:gd name="f59" fmla="*/ 973 f48 1"/>
                <a:gd name="f60" fmla="*/ 792 f49 1"/>
                <a:gd name="f61" fmla="*/ 939 f48 1"/>
                <a:gd name="f62" fmla="*/ 805 f49 1"/>
                <a:gd name="f63" fmla="*/ 887 f48 1"/>
                <a:gd name="f64" fmla="*/ 727 f49 1"/>
                <a:gd name="f65" fmla="*/ 805 f48 1"/>
                <a:gd name="f66" fmla="*/ 709 f49 1"/>
                <a:gd name="f67" fmla="*/ 744 f48 1"/>
                <a:gd name="f68" fmla="*/ 640 f49 1"/>
                <a:gd name="f69" fmla="*/ 731 f48 1"/>
                <a:gd name="f70" fmla="*/ 584 f49 1"/>
                <a:gd name="f71" fmla="*/ 766 f48 1"/>
                <a:gd name="f72" fmla="*/ 554 f49 1"/>
                <a:gd name="f73" fmla="*/ 714 f48 1"/>
                <a:gd name="f74" fmla="*/ 519 f49 1"/>
                <a:gd name="f75" fmla="*/ 770 f48 1"/>
                <a:gd name="f76" fmla="*/ 385 f49 1"/>
                <a:gd name="f77" fmla="*/ 783 f48 1"/>
                <a:gd name="f78" fmla="*/ 329 f49 1"/>
                <a:gd name="f79" fmla="*/ 580 f48 1"/>
                <a:gd name="f80" fmla="*/ 268 f49 1"/>
                <a:gd name="f81" fmla="*/ 593 f48 1"/>
                <a:gd name="f82" fmla="*/ 225 f49 1"/>
                <a:gd name="f83" fmla="*/ 550 f48 1"/>
                <a:gd name="f84" fmla="*/ 199 f49 1"/>
                <a:gd name="f85" fmla="*/ 441 f48 1"/>
                <a:gd name="f86" fmla="*/ 78 f49 1"/>
                <a:gd name="f87" fmla="*/ 333 f48 1"/>
                <a:gd name="f88" fmla="*/ 69 f49 1"/>
                <a:gd name="f89" fmla="*/ 126 f48 1"/>
                <a:gd name="f90" fmla="*/ 0 f49 1"/>
                <a:gd name="f91" fmla="*/ 0 f48 1"/>
                <a:gd name="f92" fmla="+- f50 0 f1"/>
                <a:gd name="f93" fmla="*/ f53 1 1142"/>
                <a:gd name="f94" fmla="*/ f54 1 982"/>
                <a:gd name="f95" fmla="*/ f55 1 1142"/>
                <a:gd name="f96" fmla="*/ f56 1 1142"/>
                <a:gd name="f97" fmla="*/ f57 1 982"/>
                <a:gd name="f98" fmla="*/ f58 1 1142"/>
                <a:gd name="f99" fmla="*/ f59 1 982"/>
                <a:gd name="f100" fmla="*/ f60 1 1142"/>
                <a:gd name="f101" fmla="*/ f61 1 982"/>
                <a:gd name="f102" fmla="*/ f62 1 1142"/>
                <a:gd name="f103" fmla="*/ f63 1 982"/>
                <a:gd name="f104" fmla="*/ f64 1 1142"/>
                <a:gd name="f105" fmla="*/ f65 1 982"/>
                <a:gd name="f106" fmla="*/ f66 1 1142"/>
                <a:gd name="f107" fmla="*/ f67 1 982"/>
                <a:gd name="f108" fmla="*/ f68 1 1142"/>
                <a:gd name="f109" fmla="*/ f69 1 982"/>
                <a:gd name="f110" fmla="*/ f70 1 1142"/>
                <a:gd name="f111" fmla="*/ f71 1 982"/>
                <a:gd name="f112" fmla="*/ f72 1 1142"/>
                <a:gd name="f113" fmla="*/ f73 1 982"/>
                <a:gd name="f114" fmla="*/ f74 1 1142"/>
                <a:gd name="f115" fmla="*/ f75 1 982"/>
                <a:gd name="f116" fmla="*/ f76 1 1142"/>
                <a:gd name="f117" fmla="*/ f77 1 982"/>
                <a:gd name="f118" fmla="*/ f78 1 1142"/>
                <a:gd name="f119" fmla="*/ f79 1 982"/>
                <a:gd name="f120" fmla="*/ f80 1 1142"/>
                <a:gd name="f121" fmla="*/ f81 1 982"/>
                <a:gd name="f122" fmla="*/ f82 1 1142"/>
                <a:gd name="f123" fmla="*/ f83 1 982"/>
                <a:gd name="f124" fmla="*/ f84 1 1142"/>
                <a:gd name="f125" fmla="*/ f85 1 982"/>
                <a:gd name="f126" fmla="*/ f86 1 1142"/>
                <a:gd name="f127" fmla="*/ f87 1 982"/>
                <a:gd name="f128" fmla="*/ f88 1 1142"/>
                <a:gd name="f129" fmla="*/ f89 1 982"/>
                <a:gd name="f130" fmla="*/ f90 1 1142"/>
                <a:gd name="f131" fmla="*/ f91 1 982"/>
                <a:gd name="f132" fmla="*/ 0 1 f51"/>
                <a:gd name="f133" fmla="*/ f45 1 f51"/>
                <a:gd name="f134" fmla="*/ 0 1 f52"/>
                <a:gd name="f135" fmla="*/ f46 1 f52"/>
                <a:gd name="f136" fmla="*/ f93 1 f51"/>
                <a:gd name="f137" fmla="*/ f94 1 f52"/>
                <a:gd name="f138" fmla="*/ f95 1 f51"/>
                <a:gd name="f139" fmla="*/ f96 1 f51"/>
                <a:gd name="f140" fmla="*/ f97 1 f52"/>
                <a:gd name="f141" fmla="*/ f98 1 f51"/>
                <a:gd name="f142" fmla="*/ f99 1 f52"/>
                <a:gd name="f143" fmla="*/ f100 1 f51"/>
                <a:gd name="f144" fmla="*/ f101 1 f52"/>
                <a:gd name="f145" fmla="*/ f102 1 f51"/>
                <a:gd name="f146" fmla="*/ f103 1 f52"/>
                <a:gd name="f147" fmla="*/ f104 1 f51"/>
                <a:gd name="f148" fmla="*/ f105 1 f52"/>
                <a:gd name="f149" fmla="*/ f106 1 f51"/>
                <a:gd name="f150" fmla="*/ f107 1 f52"/>
                <a:gd name="f151" fmla="*/ f108 1 f51"/>
                <a:gd name="f152" fmla="*/ f109 1 f52"/>
                <a:gd name="f153" fmla="*/ f110 1 f51"/>
                <a:gd name="f154" fmla="*/ f111 1 f52"/>
                <a:gd name="f155" fmla="*/ f112 1 f51"/>
                <a:gd name="f156" fmla="*/ f113 1 f52"/>
                <a:gd name="f157" fmla="*/ f114 1 f51"/>
                <a:gd name="f158" fmla="*/ f115 1 f52"/>
                <a:gd name="f159" fmla="*/ f116 1 f51"/>
                <a:gd name="f160" fmla="*/ f117 1 f52"/>
                <a:gd name="f161" fmla="*/ f118 1 f51"/>
                <a:gd name="f162" fmla="*/ f119 1 f52"/>
                <a:gd name="f163" fmla="*/ f120 1 f51"/>
                <a:gd name="f164" fmla="*/ f121 1 f52"/>
                <a:gd name="f165" fmla="*/ f122 1 f51"/>
                <a:gd name="f166" fmla="*/ f123 1 f52"/>
                <a:gd name="f167" fmla="*/ f124 1 f51"/>
                <a:gd name="f168" fmla="*/ f125 1 f52"/>
                <a:gd name="f169" fmla="*/ f126 1 f51"/>
                <a:gd name="f170" fmla="*/ f127 1 f52"/>
                <a:gd name="f171" fmla="*/ f128 1 f51"/>
                <a:gd name="f172" fmla="*/ f129 1 f52"/>
                <a:gd name="f173" fmla="*/ f130 1 f51"/>
                <a:gd name="f174" fmla="*/ f131 1 f52"/>
                <a:gd name="f175" fmla="*/ f132 f42 1"/>
                <a:gd name="f176" fmla="*/ f133 f42 1"/>
                <a:gd name="f177" fmla="*/ f135 f43 1"/>
                <a:gd name="f178" fmla="*/ f134 f43 1"/>
                <a:gd name="f179" fmla="*/ f136 f42 1"/>
                <a:gd name="f180" fmla="*/ f137 f43 1"/>
                <a:gd name="f181" fmla="*/ f138 f42 1"/>
                <a:gd name="f182" fmla="*/ f139 f42 1"/>
                <a:gd name="f183" fmla="*/ f140 f43 1"/>
                <a:gd name="f184" fmla="*/ f141 f42 1"/>
                <a:gd name="f185" fmla="*/ f142 f43 1"/>
                <a:gd name="f186" fmla="*/ f143 f42 1"/>
                <a:gd name="f187" fmla="*/ f144 f43 1"/>
                <a:gd name="f188" fmla="*/ f145 f42 1"/>
                <a:gd name="f189" fmla="*/ f146 f43 1"/>
                <a:gd name="f190" fmla="*/ f147 f42 1"/>
                <a:gd name="f191" fmla="*/ f148 f43 1"/>
                <a:gd name="f192" fmla="*/ f149 f42 1"/>
                <a:gd name="f193" fmla="*/ f150 f43 1"/>
                <a:gd name="f194" fmla="*/ f151 f42 1"/>
                <a:gd name="f195" fmla="*/ f152 f43 1"/>
                <a:gd name="f196" fmla="*/ f153 f42 1"/>
                <a:gd name="f197" fmla="*/ f154 f43 1"/>
                <a:gd name="f198" fmla="*/ f155 f42 1"/>
                <a:gd name="f199" fmla="*/ f156 f43 1"/>
                <a:gd name="f200" fmla="*/ f157 f42 1"/>
                <a:gd name="f201" fmla="*/ f158 f43 1"/>
                <a:gd name="f202" fmla="*/ f159 f42 1"/>
                <a:gd name="f203" fmla="*/ f160 f43 1"/>
                <a:gd name="f204" fmla="*/ f161 f42 1"/>
                <a:gd name="f205" fmla="*/ f162 f43 1"/>
                <a:gd name="f206" fmla="*/ f163 f42 1"/>
                <a:gd name="f207" fmla="*/ f164 f43 1"/>
                <a:gd name="f208" fmla="*/ f165 f42 1"/>
                <a:gd name="f209" fmla="*/ f166 f43 1"/>
                <a:gd name="f210" fmla="*/ f167 f42 1"/>
                <a:gd name="f211" fmla="*/ f168 f43 1"/>
                <a:gd name="f212" fmla="*/ f169 f42 1"/>
                <a:gd name="f213" fmla="*/ f170 f43 1"/>
                <a:gd name="f214" fmla="*/ f171 f42 1"/>
                <a:gd name="f215" fmla="*/ f172 f43 1"/>
                <a:gd name="f216" fmla="*/ f173 f42 1"/>
                <a:gd name="f217" fmla="*/ f174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2">
                  <a:pos x="f179" y="f180"/>
                </a:cxn>
                <a:cxn ang="f92">
                  <a:pos x="f181" y="f180"/>
                </a:cxn>
                <a:cxn ang="f92">
                  <a:pos x="f182" y="f183"/>
                </a:cxn>
                <a:cxn ang="f92">
                  <a:pos x="f184" y="f185"/>
                </a:cxn>
                <a:cxn ang="f92">
                  <a:pos x="f186" y="f187"/>
                </a:cxn>
                <a:cxn ang="f92">
                  <a:pos x="f188" y="f189"/>
                </a:cxn>
                <a:cxn ang="f92">
                  <a:pos x="f190" y="f191"/>
                </a:cxn>
                <a:cxn ang="f92">
                  <a:pos x="f192" y="f193"/>
                </a:cxn>
                <a:cxn ang="f92">
                  <a:pos x="f194" y="f195"/>
                </a:cxn>
                <a:cxn ang="f92">
                  <a:pos x="f196" y="f197"/>
                </a:cxn>
                <a:cxn ang="f92">
                  <a:pos x="f198" y="f199"/>
                </a:cxn>
                <a:cxn ang="f92">
                  <a:pos x="f200" y="f201"/>
                </a:cxn>
                <a:cxn ang="f92">
                  <a:pos x="f202" y="f203"/>
                </a:cxn>
                <a:cxn ang="f92">
                  <a:pos x="f204" y="f205"/>
                </a:cxn>
                <a:cxn ang="f92">
                  <a:pos x="f206" y="f207"/>
                </a:cxn>
                <a:cxn ang="f92">
                  <a:pos x="f208" y="f209"/>
                </a:cxn>
                <a:cxn ang="f92">
                  <a:pos x="f210" y="f211"/>
                </a:cxn>
                <a:cxn ang="f92">
                  <a:pos x="f212" y="f213"/>
                </a:cxn>
                <a:cxn ang="f92">
                  <a:pos x="f214" y="f215"/>
                </a:cxn>
                <a:cxn ang="f92">
                  <a:pos x="f216" y="f217"/>
                </a:cxn>
                <a:cxn ang="f92">
                  <a:pos x="f216" y="f217"/>
                </a:cxn>
                <a:cxn ang="f92">
                  <a:pos x="f216" y="f217"/>
                </a:cxn>
              </a:cxnLst>
              <a:rect l="f175" t="f178" r="f176" b="f177"/>
              <a:pathLst>
                <a:path w="1142" h="982">
                  <a:moveTo>
                    <a:pt x="f6" y="f8"/>
                  </a:moveTo>
                  <a:lnTo>
                    <a:pt x="f9" y="f8"/>
                  </a:lnTo>
                  <a:lnTo>
                    <a:pt x="f10" y="f7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5"/>
                  </a:lnTo>
                  <a:lnTo>
                    <a:pt x="f18" y="f11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5" y="f5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CABE8C7B-1D94-4273-8087-C3F823948E37}"/>
                </a:ext>
              </a:extLst>
            </p:cNvPr>
            <p:cNvSpPr/>
            <p:nvPr/>
          </p:nvSpPr>
          <p:spPr>
            <a:xfrm>
              <a:off x="9771525" y="4284878"/>
              <a:ext cx="80549" cy="5826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76"/>
                <a:gd name="f7" fmla="val 272"/>
                <a:gd name="f8" fmla="val 69"/>
                <a:gd name="f9" fmla="val 168"/>
                <a:gd name="f10" fmla="val 78"/>
                <a:gd name="f11" fmla="val 56"/>
                <a:gd name="f12" fmla="+- 0 0 -90"/>
                <a:gd name="f13" fmla="*/ f3 1 376"/>
                <a:gd name="f14" fmla="*/ f4 1 272"/>
                <a:gd name="f15" fmla="val f5"/>
                <a:gd name="f16" fmla="val f6"/>
                <a:gd name="f17" fmla="val f7"/>
                <a:gd name="f18" fmla="*/ f12 f0 1"/>
                <a:gd name="f19" fmla="+- f17 0 f15"/>
                <a:gd name="f20" fmla="+- f16 0 f15"/>
                <a:gd name="f21" fmla="*/ f18 1 f2"/>
                <a:gd name="f22" fmla="*/ f20 1 376"/>
                <a:gd name="f23" fmla="*/ f19 1 272"/>
                <a:gd name="f24" fmla="*/ 0 f20 1"/>
                <a:gd name="f25" fmla="*/ 272 f19 1"/>
                <a:gd name="f26" fmla="*/ 69 f20 1"/>
                <a:gd name="f27" fmla="*/ 168 f19 1"/>
                <a:gd name="f28" fmla="*/ 78 f20 1"/>
                <a:gd name="f29" fmla="*/ 56 f19 1"/>
                <a:gd name="f30" fmla="*/ 376 f20 1"/>
                <a:gd name="f31" fmla="*/ 0 f19 1"/>
                <a:gd name="f32" fmla="+- f21 0 f1"/>
                <a:gd name="f33" fmla="*/ f24 1 376"/>
                <a:gd name="f34" fmla="*/ f25 1 272"/>
                <a:gd name="f35" fmla="*/ f26 1 376"/>
                <a:gd name="f36" fmla="*/ f27 1 272"/>
                <a:gd name="f37" fmla="*/ f28 1 376"/>
                <a:gd name="f38" fmla="*/ f29 1 272"/>
                <a:gd name="f39" fmla="*/ f30 1 376"/>
                <a:gd name="f40" fmla="*/ f31 1 272"/>
                <a:gd name="f41" fmla="*/ 0 1 f22"/>
                <a:gd name="f42" fmla="*/ f16 1 f22"/>
                <a:gd name="f43" fmla="*/ 0 1 f23"/>
                <a:gd name="f44" fmla="*/ f17 1 f23"/>
                <a:gd name="f45" fmla="*/ f33 1 f22"/>
                <a:gd name="f46" fmla="*/ f34 1 f23"/>
                <a:gd name="f47" fmla="*/ f35 1 f22"/>
                <a:gd name="f48" fmla="*/ f36 1 f23"/>
                <a:gd name="f49" fmla="*/ f37 1 f22"/>
                <a:gd name="f50" fmla="*/ f38 1 f23"/>
                <a:gd name="f51" fmla="*/ f39 1 f22"/>
                <a:gd name="f52" fmla="*/ f40 1 f23"/>
                <a:gd name="f53" fmla="*/ f41 f13 1"/>
                <a:gd name="f54" fmla="*/ f42 f13 1"/>
                <a:gd name="f55" fmla="*/ f44 f14 1"/>
                <a:gd name="f56" fmla="*/ f43 f14 1"/>
                <a:gd name="f57" fmla="*/ f45 f13 1"/>
                <a:gd name="f58" fmla="*/ f46 f14 1"/>
                <a:gd name="f59" fmla="*/ f47 f13 1"/>
                <a:gd name="f60" fmla="*/ f48 f14 1"/>
                <a:gd name="f61" fmla="*/ f49 f13 1"/>
                <a:gd name="f62" fmla="*/ f50 f14 1"/>
                <a:gd name="f63" fmla="*/ f51 f13 1"/>
                <a:gd name="f64" fmla="*/ f52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57" y="f58"/>
                </a:cxn>
                <a:cxn ang="f32">
                  <a:pos x="f59" y="f60"/>
                </a:cxn>
                <a:cxn ang="f32">
                  <a:pos x="f61" y="f62"/>
                </a:cxn>
                <a:cxn ang="f32">
                  <a:pos x="f63" y="f64"/>
                </a:cxn>
              </a:cxnLst>
              <a:rect l="f53" t="f56" r="f54" b="f55"/>
              <a:pathLst>
                <a:path w="376" h="272">
                  <a:moveTo>
                    <a:pt x="f5" y="f7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6" y="f5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9" name="Freeform 47">
              <a:extLst>
                <a:ext uri="{FF2B5EF4-FFF2-40B4-BE49-F238E27FC236}">
                  <a16:creationId xmlns:a16="http://schemas.microsoft.com/office/drawing/2014/main" id="{DBFFE419-AEF5-4092-A546-7283425936FD}"/>
                </a:ext>
              </a:extLst>
            </p:cNvPr>
            <p:cNvSpPr/>
            <p:nvPr/>
          </p:nvSpPr>
          <p:spPr>
            <a:xfrm>
              <a:off x="9756739" y="4343143"/>
              <a:ext cx="43488" cy="35025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3"/>
                <a:gd name="f7" fmla="val 1635"/>
                <a:gd name="f8" fmla="val 155"/>
                <a:gd name="f9" fmla="val 181"/>
                <a:gd name="f10" fmla="val 1462"/>
                <a:gd name="f11" fmla="val 186"/>
                <a:gd name="f12" fmla="val 1349"/>
                <a:gd name="f13" fmla="val 142"/>
                <a:gd name="f14" fmla="val 1310"/>
                <a:gd name="f15" fmla="val 138"/>
                <a:gd name="f16" fmla="val 1198"/>
                <a:gd name="f17" fmla="val 78"/>
                <a:gd name="f18" fmla="val 1051"/>
                <a:gd name="f19" fmla="val 26"/>
                <a:gd name="f20" fmla="val 1012"/>
                <a:gd name="f21" fmla="val 60"/>
                <a:gd name="f22" fmla="val 895"/>
                <a:gd name="f23" fmla="val 21"/>
                <a:gd name="f24" fmla="val 770"/>
                <a:gd name="f25" fmla="val 47"/>
                <a:gd name="f26" fmla="val 722"/>
                <a:gd name="f27" fmla="val 104"/>
                <a:gd name="f28" fmla="val 709"/>
                <a:gd name="f29" fmla="val 575"/>
                <a:gd name="f30" fmla="val 523"/>
                <a:gd name="f31" fmla="val 454"/>
                <a:gd name="f32" fmla="val 134"/>
                <a:gd name="f33" fmla="val 411"/>
                <a:gd name="f34" fmla="val 117"/>
                <a:gd name="f35" fmla="val 355"/>
                <a:gd name="f36" fmla="val 260"/>
                <a:gd name="f37" fmla="val 194"/>
                <a:gd name="f38" fmla="val 147"/>
                <a:gd name="f39" fmla="val 69"/>
                <a:gd name="f40" fmla="+- 0 0 -90"/>
                <a:gd name="f41" fmla="*/ f3 1 203"/>
                <a:gd name="f42" fmla="*/ f4 1 1635"/>
                <a:gd name="f43" fmla="val f5"/>
                <a:gd name="f44" fmla="val f6"/>
                <a:gd name="f45" fmla="val f7"/>
                <a:gd name="f46" fmla="*/ f40 f0 1"/>
                <a:gd name="f47" fmla="+- f45 0 f43"/>
                <a:gd name="f48" fmla="+- f44 0 f43"/>
                <a:gd name="f49" fmla="*/ f46 1 f2"/>
                <a:gd name="f50" fmla="*/ f48 1 203"/>
                <a:gd name="f51" fmla="*/ f47 1 1635"/>
                <a:gd name="f52" fmla="*/ 155 f48 1"/>
                <a:gd name="f53" fmla="*/ 1635 f47 1"/>
                <a:gd name="f54" fmla="*/ 181 f48 1"/>
                <a:gd name="f55" fmla="*/ 1462 f47 1"/>
                <a:gd name="f56" fmla="*/ 186 f48 1"/>
                <a:gd name="f57" fmla="*/ 1349 f47 1"/>
                <a:gd name="f58" fmla="*/ 142 f48 1"/>
                <a:gd name="f59" fmla="*/ 1310 f47 1"/>
                <a:gd name="f60" fmla="*/ 138 f48 1"/>
                <a:gd name="f61" fmla="*/ 1198 f47 1"/>
                <a:gd name="f62" fmla="*/ 78 f48 1"/>
                <a:gd name="f63" fmla="*/ 1051 f47 1"/>
                <a:gd name="f64" fmla="*/ 26 f48 1"/>
                <a:gd name="f65" fmla="*/ 1012 f47 1"/>
                <a:gd name="f66" fmla="*/ 60 f48 1"/>
                <a:gd name="f67" fmla="*/ 895 f47 1"/>
                <a:gd name="f68" fmla="*/ 21 f48 1"/>
                <a:gd name="f69" fmla="*/ 770 f47 1"/>
                <a:gd name="f70" fmla="*/ 47 f48 1"/>
                <a:gd name="f71" fmla="*/ 722 f47 1"/>
                <a:gd name="f72" fmla="*/ 104 f48 1"/>
                <a:gd name="f73" fmla="*/ 709 f47 1"/>
                <a:gd name="f74" fmla="*/ 575 f47 1"/>
                <a:gd name="f75" fmla="*/ 0 f48 1"/>
                <a:gd name="f76" fmla="*/ 523 f47 1"/>
                <a:gd name="f77" fmla="*/ 454 f47 1"/>
                <a:gd name="f78" fmla="*/ 134 f48 1"/>
                <a:gd name="f79" fmla="*/ 411 f47 1"/>
                <a:gd name="f80" fmla="*/ 117 f48 1"/>
                <a:gd name="f81" fmla="*/ 355 f47 1"/>
                <a:gd name="f82" fmla="*/ 203 f48 1"/>
                <a:gd name="f83" fmla="*/ 260 f47 1"/>
                <a:gd name="f84" fmla="*/ 194 f48 1"/>
                <a:gd name="f85" fmla="*/ 147 f47 1"/>
                <a:gd name="f86" fmla="*/ 69 f48 1"/>
                <a:gd name="f87" fmla="*/ 0 f47 1"/>
                <a:gd name="f88" fmla="+- f49 0 f1"/>
                <a:gd name="f89" fmla="*/ f52 1 203"/>
                <a:gd name="f90" fmla="*/ f53 1 1635"/>
                <a:gd name="f91" fmla="*/ f54 1 203"/>
                <a:gd name="f92" fmla="*/ f55 1 1635"/>
                <a:gd name="f93" fmla="*/ f56 1 203"/>
                <a:gd name="f94" fmla="*/ f57 1 1635"/>
                <a:gd name="f95" fmla="*/ f58 1 203"/>
                <a:gd name="f96" fmla="*/ f59 1 1635"/>
                <a:gd name="f97" fmla="*/ f60 1 203"/>
                <a:gd name="f98" fmla="*/ f61 1 1635"/>
                <a:gd name="f99" fmla="*/ f62 1 203"/>
                <a:gd name="f100" fmla="*/ f63 1 1635"/>
                <a:gd name="f101" fmla="*/ f64 1 203"/>
                <a:gd name="f102" fmla="*/ f65 1 1635"/>
                <a:gd name="f103" fmla="*/ f66 1 203"/>
                <a:gd name="f104" fmla="*/ f67 1 1635"/>
                <a:gd name="f105" fmla="*/ f68 1 203"/>
                <a:gd name="f106" fmla="*/ f69 1 1635"/>
                <a:gd name="f107" fmla="*/ f70 1 203"/>
                <a:gd name="f108" fmla="*/ f71 1 1635"/>
                <a:gd name="f109" fmla="*/ f72 1 203"/>
                <a:gd name="f110" fmla="*/ f73 1 1635"/>
                <a:gd name="f111" fmla="*/ f74 1 1635"/>
                <a:gd name="f112" fmla="*/ f75 1 203"/>
                <a:gd name="f113" fmla="*/ f76 1 1635"/>
                <a:gd name="f114" fmla="*/ f77 1 1635"/>
                <a:gd name="f115" fmla="*/ f78 1 203"/>
                <a:gd name="f116" fmla="*/ f79 1 1635"/>
                <a:gd name="f117" fmla="*/ f80 1 203"/>
                <a:gd name="f118" fmla="*/ f81 1 1635"/>
                <a:gd name="f119" fmla="*/ f82 1 203"/>
                <a:gd name="f120" fmla="*/ f83 1 1635"/>
                <a:gd name="f121" fmla="*/ f84 1 203"/>
                <a:gd name="f122" fmla="*/ f85 1 1635"/>
                <a:gd name="f123" fmla="*/ f86 1 203"/>
                <a:gd name="f124" fmla="*/ f87 1 1635"/>
                <a:gd name="f125" fmla="*/ 0 1 f50"/>
                <a:gd name="f126" fmla="*/ f44 1 f50"/>
                <a:gd name="f127" fmla="*/ 0 1 f51"/>
                <a:gd name="f128" fmla="*/ f45 1 f51"/>
                <a:gd name="f129" fmla="*/ f89 1 f50"/>
                <a:gd name="f130" fmla="*/ f90 1 f51"/>
                <a:gd name="f131" fmla="*/ f91 1 f50"/>
                <a:gd name="f132" fmla="*/ f92 1 f51"/>
                <a:gd name="f133" fmla="*/ f93 1 f50"/>
                <a:gd name="f134" fmla="*/ f94 1 f51"/>
                <a:gd name="f135" fmla="*/ f95 1 f50"/>
                <a:gd name="f136" fmla="*/ f96 1 f51"/>
                <a:gd name="f137" fmla="*/ f97 1 f50"/>
                <a:gd name="f138" fmla="*/ f98 1 f51"/>
                <a:gd name="f139" fmla="*/ f99 1 f50"/>
                <a:gd name="f140" fmla="*/ f100 1 f51"/>
                <a:gd name="f141" fmla="*/ f101 1 f50"/>
                <a:gd name="f142" fmla="*/ f102 1 f51"/>
                <a:gd name="f143" fmla="*/ f103 1 f50"/>
                <a:gd name="f144" fmla="*/ f104 1 f51"/>
                <a:gd name="f145" fmla="*/ f105 1 f50"/>
                <a:gd name="f146" fmla="*/ f106 1 f51"/>
                <a:gd name="f147" fmla="*/ f107 1 f50"/>
                <a:gd name="f148" fmla="*/ f108 1 f51"/>
                <a:gd name="f149" fmla="*/ f109 1 f50"/>
                <a:gd name="f150" fmla="*/ f110 1 f51"/>
                <a:gd name="f151" fmla="*/ f111 1 f51"/>
                <a:gd name="f152" fmla="*/ f112 1 f50"/>
                <a:gd name="f153" fmla="*/ f113 1 f51"/>
                <a:gd name="f154" fmla="*/ f114 1 f51"/>
                <a:gd name="f155" fmla="*/ f115 1 f50"/>
                <a:gd name="f156" fmla="*/ f116 1 f51"/>
                <a:gd name="f157" fmla="*/ f117 1 f50"/>
                <a:gd name="f158" fmla="*/ f118 1 f51"/>
                <a:gd name="f159" fmla="*/ f119 1 f50"/>
                <a:gd name="f160" fmla="*/ f120 1 f51"/>
                <a:gd name="f161" fmla="*/ f121 1 f50"/>
                <a:gd name="f162" fmla="*/ f122 1 f51"/>
                <a:gd name="f163" fmla="*/ f123 1 f50"/>
                <a:gd name="f164" fmla="*/ f124 1 f51"/>
                <a:gd name="f165" fmla="*/ f125 f41 1"/>
                <a:gd name="f166" fmla="*/ f126 f41 1"/>
                <a:gd name="f167" fmla="*/ f128 f42 1"/>
                <a:gd name="f168" fmla="*/ f127 f42 1"/>
                <a:gd name="f169" fmla="*/ f129 f41 1"/>
                <a:gd name="f170" fmla="*/ f130 f42 1"/>
                <a:gd name="f171" fmla="*/ f131 f41 1"/>
                <a:gd name="f172" fmla="*/ f132 f42 1"/>
                <a:gd name="f173" fmla="*/ f133 f41 1"/>
                <a:gd name="f174" fmla="*/ f134 f42 1"/>
                <a:gd name="f175" fmla="*/ f135 f41 1"/>
                <a:gd name="f176" fmla="*/ f136 f42 1"/>
                <a:gd name="f177" fmla="*/ f137 f41 1"/>
                <a:gd name="f178" fmla="*/ f138 f42 1"/>
                <a:gd name="f179" fmla="*/ f139 f41 1"/>
                <a:gd name="f180" fmla="*/ f140 f42 1"/>
                <a:gd name="f181" fmla="*/ f141 f41 1"/>
                <a:gd name="f182" fmla="*/ f142 f42 1"/>
                <a:gd name="f183" fmla="*/ f143 f41 1"/>
                <a:gd name="f184" fmla="*/ f144 f42 1"/>
                <a:gd name="f185" fmla="*/ f145 f41 1"/>
                <a:gd name="f186" fmla="*/ f146 f42 1"/>
                <a:gd name="f187" fmla="*/ f147 f41 1"/>
                <a:gd name="f188" fmla="*/ f148 f42 1"/>
                <a:gd name="f189" fmla="*/ f149 f41 1"/>
                <a:gd name="f190" fmla="*/ f150 f42 1"/>
                <a:gd name="f191" fmla="*/ f151 f42 1"/>
                <a:gd name="f192" fmla="*/ f152 f41 1"/>
                <a:gd name="f193" fmla="*/ f153 f42 1"/>
                <a:gd name="f194" fmla="*/ f154 f42 1"/>
                <a:gd name="f195" fmla="*/ f155 f41 1"/>
                <a:gd name="f196" fmla="*/ f156 f42 1"/>
                <a:gd name="f197" fmla="*/ f157 f41 1"/>
                <a:gd name="f198" fmla="*/ f158 f42 1"/>
                <a:gd name="f199" fmla="*/ f159 f41 1"/>
                <a:gd name="f200" fmla="*/ f160 f42 1"/>
                <a:gd name="f201" fmla="*/ f161 f41 1"/>
                <a:gd name="f202" fmla="*/ f162 f42 1"/>
                <a:gd name="f203" fmla="*/ f163 f41 1"/>
                <a:gd name="f204" fmla="*/ f164 f4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8">
                  <a:pos x="f169" y="f170"/>
                </a:cxn>
                <a:cxn ang="f88">
                  <a:pos x="f171" y="f172"/>
                </a:cxn>
                <a:cxn ang="f88">
                  <a:pos x="f173" y="f174"/>
                </a:cxn>
                <a:cxn ang="f88">
                  <a:pos x="f175" y="f176"/>
                </a:cxn>
                <a:cxn ang="f88">
                  <a:pos x="f177" y="f178"/>
                </a:cxn>
                <a:cxn ang="f88">
                  <a:pos x="f179" y="f180"/>
                </a:cxn>
                <a:cxn ang="f88">
                  <a:pos x="f181" y="f182"/>
                </a:cxn>
                <a:cxn ang="f88">
                  <a:pos x="f183" y="f184"/>
                </a:cxn>
                <a:cxn ang="f88">
                  <a:pos x="f185" y="f186"/>
                </a:cxn>
                <a:cxn ang="f88">
                  <a:pos x="f187" y="f188"/>
                </a:cxn>
                <a:cxn ang="f88">
                  <a:pos x="f189" y="f190"/>
                </a:cxn>
                <a:cxn ang="f88">
                  <a:pos x="f183" y="f191"/>
                </a:cxn>
                <a:cxn ang="f88">
                  <a:pos x="f192" y="f193"/>
                </a:cxn>
                <a:cxn ang="f88">
                  <a:pos x="f189" y="f194"/>
                </a:cxn>
                <a:cxn ang="f88">
                  <a:pos x="f195" y="f196"/>
                </a:cxn>
                <a:cxn ang="f88">
                  <a:pos x="f197" y="f198"/>
                </a:cxn>
                <a:cxn ang="f88">
                  <a:pos x="f199" y="f200"/>
                </a:cxn>
                <a:cxn ang="f88">
                  <a:pos x="f201" y="f202"/>
                </a:cxn>
                <a:cxn ang="f88">
                  <a:pos x="f203" y="f204"/>
                </a:cxn>
              </a:cxnLst>
              <a:rect l="f165" t="f168" r="f166" b="f167"/>
              <a:pathLst>
                <a:path w="203" h="1635">
                  <a:moveTo>
                    <a:pt x="f8" y="f7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1" y="f29"/>
                  </a:lnTo>
                  <a:lnTo>
                    <a:pt x="f5" y="f30"/>
                  </a:lnTo>
                  <a:lnTo>
                    <a:pt x="f27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6" y="f36"/>
                  </a:lnTo>
                  <a:lnTo>
                    <a:pt x="f37" y="f38"/>
                  </a:lnTo>
                  <a:lnTo>
                    <a:pt x="f39" y="f5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B60ADB61-B920-413B-A2DC-07581602C8BD}"/>
                </a:ext>
              </a:extLst>
            </p:cNvPr>
            <p:cNvSpPr/>
            <p:nvPr/>
          </p:nvSpPr>
          <p:spPr>
            <a:xfrm>
              <a:off x="8556022" y="4358999"/>
              <a:ext cx="3639" cy="1285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7"/>
                <a:gd name="f7" fmla="val 60"/>
                <a:gd name="f8" fmla="val 4"/>
                <a:gd name="f9" fmla="val 13"/>
                <a:gd name="f10" fmla="+- 0 0 -90"/>
                <a:gd name="f11" fmla="*/ f3 1 17"/>
                <a:gd name="f12" fmla="*/ f4 1 60"/>
                <a:gd name="f13" fmla="val f5"/>
                <a:gd name="f14" fmla="val f6"/>
                <a:gd name="f15" fmla="val f7"/>
                <a:gd name="f16" fmla="*/ f10 f0 1"/>
                <a:gd name="f17" fmla="+- f15 0 f13"/>
                <a:gd name="f18" fmla="+- f14 0 f13"/>
                <a:gd name="f19" fmla="*/ f16 1 f2"/>
                <a:gd name="f20" fmla="*/ f18 1 17"/>
                <a:gd name="f21" fmla="*/ f17 1 60"/>
                <a:gd name="f22" fmla="*/ 17 f18 1"/>
                <a:gd name="f23" fmla="*/ 0 f17 1"/>
                <a:gd name="f24" fmla="*/ 0 f18 1"/>
                <a:gd name="f25" fmla="*/ 4 f17 1"/>
                <a:gd name="f26" fmla="*/ 13 f18 1"/>
                <a:gd name="f27" fmla="*/ 60 f17 1"/>
                <a:gd name="f28" fmla="+- f19 0 f1"/>
                <a:gd name="f29" fmla="*/ f22 1 17"/>
                <a:gd name="f30" fmla="*/ f23 1 60"/>
                <a:gd name="f31" fmla="*/ f24 1 17"/>
                <a:gd name="f32" fmla="*/ f25 1 60"/>
                <a:gd name="f33" fmla="*/ f26 1 17"/>
                <a:gd name="f34" fmla="*/ f27 1 60"/>
                <a:gd name="f35" fmla="*/ 0 1 f20"/>
                <a:gd name="f36" fmla="*/ f14 1 f20"/>
                <a:gd name="f37" fmla="*/ 0 1 f21"/>
                <a:gd name="f38" fmla="*/ f15 1 f21"/>
                <a:gd name="f39" fmla="*/ f29 1 f20"/>
                <a:gd name="f40" fmla="*/ f30 1 f21"/>
                <a:gd name="f41" fmla="*/ f31 1 f20"/>
                <a:gd name="f42" fmla="*/ f32 1 f21"/>
                <a:gd name="f43" fmla="*/ f33 1 f20"/>
                <a:gd name="f44" fmla="*/ f34 1 f21"/>
                <a:gd name="f45" fmla="*/ f35 f11 1"/>
                <a:gd name="f46" fmla="*/ f36 f11 1"/>
                <a:gd name="f47" fmla="*/ f38 f12 1"/>
                <a:gd name="f48" fmla="*/ f37 f12 1"/>
                <a:gd name="f49" fmla="*/ f39 f11 1"/>
                <a:gd name="f50" fmla="*/ f40 f12 1"/>
                <a:gd name="f51" fmla="*/ f41 f11 1"/>
                <a:gd name="f52" fmla="*/ f42 f12 1"/>
                <a:gd name="f53" fmla="*/ f43 f11 1"/>
                <a:gd name="f54" fmla="*/ f44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49" y="f50"/>
                </a:cxn>
                <a:cxn ang="f28">
                  <a:pos x="f51" y="f52"/>
                </a:cxn>
                <a:cxn ang="f28">
                  <a:pos x="f53" y="f54"/>
                </a:cxn>
                <a:cxn ang="f28">
                  <a:pos x="f53" y="f54"/>
                </a:cxn>
              </a:cxnLst>
              <a:rect l="f45" t="f48" r="f46" b="f47"/>
              <a:pathLst>
                <a:path w="17" h="60">
                  <a:moveTo>
                    <a:pt x="f6" y="f5"/>
                  </a:moveTo>
                  <a:lnTo>
                    <a:pt x="f5" y="f8"/>
                  </a:lnTo>
                  <a:lnTo>
                    <a:pt x="f9" y="f7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1" name="Line 45">
              <a:extLst>
                <a:ext uri="{FF2B5EF4-FFF2-40B4-BE49-F238E27FC236}">
                  <a16:creationId xmlns:a16="http://schemas.microsoft.com/office/drawing/2014/main" id="{52B6BB66-5177-41A1-8D2F-C07A6BE95E70}"/>
                </a:ext>
              </a:extLst>
            </p:cNvPr>
            <p:cNvSpPr/>
            <p:nvPr/>
          </p:nvSpPr>
          <p:spPr>
            <a:xfrm flipV="1">
              <a:off x="8558802" y="4358999"/>
              <a:ext cx="859" cy="1285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val f6"/>
                <a:gd name="f13" fmla="*/ f7 f0 1"/>
                <a:gd name="f14" fmla="*/ f8 f0 1"/>
                <a:gd name="f15" fmla="?: f9 f3 1"/>
                <a:gd name="f16" fmla="?: f10 f4 1"/>
                <a:gd name="f17" fmla="?: f11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*/ f27 f26 1"/>
                <a:gd name="f33" fmla="*/ f28 f26 1"/>
                <a:gd name="f34" fmla="*/ f12 f26 1"/>
                <a:gd name="f35" fmla="*/ f29 f26 1"/>
                <a:gd name="f36" fmla="*/ f30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4" y="f34"/>
                </a:cxn>
                <a:cxn ang="f25">
                  <a:pos x="f35" y="f36"/>
                </a:cxn>
              </a:cxnLst>
              <a:rect l="f31" t="f31" r="f32" b="f33"/>
              <a:pathLst>
                <a:path>
                  <a:moveTo>
                    <a:pt x="f34" y="f34"/>
                  </a:moveTo>
                  <a:lnTo>
                    <a:pt x="f35" y="f36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2" name="Freeform 44">
              <a:extLst>
                <a:ext uri="{FF2B5EF4-FFF2-40B4-BE49-F238E27FC236}">
                  <a16:creationId xmlns:a16="http://schemas.microsoft.com/office/drawing/2014/main" id="{040BB483-071C-40C8-A6EB-E90C3FC100A6}"/>
                </a:ext>
              </a:extLst>
            </p:cNvPr>
            <p:cNvSpPr/>
            <p:nvPr/>
          </p:nvSpPr>
          <p:spPr>
            <a:xfrm>
              <a:off x="8558802" y="4371856"/>
              <a:ext cx="284277" cy="12874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27"/>
                <a:gd name="f7" fmla="val 601"/>
                <a:gd name="f8" fmla="val 56"/>
                <a:gd name="f9" fmla="val 39"/>
                <a:gd name="f10" fmla="val 147"/>
                <a:gd name="f11" fmla="val 4"/>
                <a:gd name="f12" fmla="val 238"/>
                <a:gd name="f13" fmla="val 121"/>
                <a:gd name="f14" fmla="val 294"/>
                <a:gd name="f15" fmla="val 108"/>
                <a:gd name="f16" fmla="val 302"/>
                <a:gd name="f17" fmla="val 350"/>
                <a:gd name="f18" fmla="val 91"/>
                <a:gd name="f19" fmla="val 341"/>
                <a:gd name="f20" fmla="val 393"/>
                <a:gd name="f21" fmla="val 160"/>
                <a:gd name="f22" fmla="val 467"/>
                <a:gd name="f23" fmla="val 130"/>
                <a:gd name="f24" fmla="val 471"/>
                <a:gd name="f25" fmla="val 69"/>
                <a:gd name="f26" fmla="val 488"/>
                <a:gd name="f27" fmla="val 221"/>
                <a:gd name="f28" fmla="val 536"/>
                <a:gd name="f29" fmla="val 251"/>
                <a:gd name="f30" fmla="val 588"/>
                <a:gd name="f31" fmla="val 225"/>
                <a:gd name="f32" fmla="val 579"/>
                <a:gd name="f33" fmla="val 592"/>
                <a:gd name="f34" fmla="val 169"/>
                <a:gd name="f35" fmla="val 648"/>
                <a:gd name="f36" fmla="val 177"/>
                <a:gd name="f37" fmla="val 605"/>
                <a:gd name="f38" fmla="val 635"/>
                <a:gd name="f39" fmla="val 273"/>
                <a:gd name="f40" fmla="val 705"/>
                <a:gd name="f41" fmla="val 303"/>
                <a:gd name="f42" fmla="val 757"/>
                <a:gd name="f43" fmla="val 281"/>
                <a:gd name="f44" fmla="val 713"/>
                <a:gd name="f45" fmla="val 718"/>
                <a:gd name="f46" fmla="val 359"/>
                <a:gd name="f47" fmla="val 411"/>
                <a:gd name="f48" fmla="val 748"/>
                <a:gd name="f49" fmla="val 744"/>
                <a:gd name="f50" fmla="val 484"/>
                <a:gd name="f51" fmla="val 783"/>
                <a:gd name="f52" fmla="val 528"/>
                <a:gd name="f53" fmla="val 761"/>
                <a:gd name="f54" fmla="val 813"/>
                <a:gd name="f55" fmla="val 428"/>
                <a:gd name="f56" fmla="val 878"/>
                <a:gd name="f57" fmla="val 921"/>
                <a:gd name="f58" fmla="val 445"/>
                <a:gd name="f59" fmla="val 899"/>
                <a:gd name="f60" fmla="val 333"/>
                <a:gd name="f61" fmla="val 960"/>
                <a:gd name="f62" fmla="val 990"/>
                <a:gd name="f63" fmla="val 381"/>
                <a:gd name="f64" fmla="val 1059"/>
                <a:gd name="f65" fmla="val 394"/>
                <a:gd name="f66" fmla="val 1103"/>
                <a:gd name="f67" fmla="val 437"/>
                <a:gd name="f68" fmla="val 943"/>
                <a:gd name="f69" fmla="val 1033"/>
                <a:gd name="f70" fmla="val 541"/>
                <a:gd name="f71" fmla="val 1276"/>
                <a:gd name="f72" fmla="val 523"/>
                <a:gd name="f73" fmla="val 554"/>
                <a:gd name="f74" fmla="val 1267"/>
                <a:gd name="f75" fmla="val 558"/>
                <a:gd name="f76" fmla="val 1297"/>
                <a:gd name="f77" fmla="+- 0 0 -90"/>
                <a:gd name="f78" fmla="*/ f3 1 1327"/>
                <a:gd name="f79" fmla="*/ f4 1 601"/>
                <a:gd name="f80" fmla="val f5"/>
                <a:gd name="f81" fmla="val f6"/>
                <a:gd name="f82" fmla="val f7"/>
                <a:gd name="f83" fmla="*/ f77 f0 1"/>
                <a:gd name="f84" fmla="+- f82 0 f80"/>
                <a:gd name="f85" fmla="+- f81 0 f80"/>
                <a:gd name="f86" fmla="*/ f83 1 f2"/>
                <a:gd name="f87" fmla="*/ f85 1 1327"/>
                <a:gd name="f88" fmla="*/ f84 1 601"/>
                <a:gd name="f89" fmla="*/ 0 f85 1"/>
                <a:gd name="f90" fmla="*/ 0 f84 1"/>
                <a:gd name="f91" fmla="*/ 56 f85 1"/>
                <a:gd name="f92" fmla="*/ 39 f84 1"/>
                <a:gd name="f93" fmla="*/ 147 f85 1"/>
                <a:gd name="f94" fmla="*/ 4 f84 1"/>
                <a:gd name="f95" fmla="*/ 238 f85 1"/>
                <a:gd name="f96" fmla="*/ 121 f84 1"/>
                <a:gd name="f97" fmla="*/ 294 f85 1"/>
                <a:gd name="f98" fmla="*/ 108 f84 1"/>
                <a:gd name="f99" fmla="*/ 56 f84 1"/>
                <a:gd name="f100" fmla="*/ 302 f85 1"/>
                <a:gd name="f101" fmla="*/ 350 f85 1"/>
                <a:gd name="f102" fmla="*/ 91 f84 1"/>
                <a:gd name="f103" fmla="*/ 341 f85 1"/>
                <a:gd name="f104" fmla="*/ 147 f84 1"/>
                <a:gd name="f105" fmla="*/ 393 f85 1"/>
                <a:gd name="f106" fmla="*/ 160 f84 1"/>
                <a:gd name="f107" fmla="*/ 467 f85 1"/>
                <a:gd name="f108" fmla="*/ 130 f84 1"/>
                <a:gd name="f109" fmla="*/ 471 f85 1"/>
                <a:gd name="f110" fmla="*/ 69 f84 1"/>
                <a:gd name="f111" fmla="*/ 488 f85 1"/>
                <a:gd name="f112" fmla="*/ 221 f84 1"/>
                <a:gd name="f113" fmla="*/ 536 f85 1"/>
                <a:gd name="f114" fmla="*/ 251 f84 1"/>
                <a:gd name="f115" fmla="*/ 588 f85 1"/>
                <a:gd name="f116" fmla="*/ 225 f84 1"/>
                <a:gd name="f117" fmla="*/ 579 f85 1"/>
                <a:gd name="f118" fmla="*/ 592 f85 1"/>
                <a:gd name="f119" fmla="*/ 169 f84 1"/>
                <a:gd name="f120" fmla="*/ 648 f85 1"/>
                <a:gd name="f121" fmla="*/ 177 f84 1"/>
                <a:gd name="f122" fmla="*/ 605 f85 1"/>
                <a:gd name="f123" fmla="*/ 635 f85 1"/>
                <a:gd name="f124" fmla="*/ 273 f84 1"/>
                <a:gd name="f125" fmla="*/ 705 f85 1"/>
                <a:gd name="f126" fmla="*/ 303 f84 1"/>
                <a:gd name="f127" fmla="*/ 757 f85 1"/>
                <a:gd name="f128" fmla="*/ 281 f84 1"/>
                <a:gd name="f129" fmla="*/ 713 f85 1"/>
                <a:gd name="f130" fmla="*/ 718 f85 1"/>
                <a:gd name="f131" fmla="*/ 359 f84 1"/>
                <a:gd name="f132" fmla="*/ 411 f84 1"/>
                <a:gd name="f133" fmla="*/ 748 f85 1"/>
                <a:gd name="f134" fmla="*/ 471 f84 1"/>
                <a:gd name="f135" fmla="*/ 744 f85 1"/>
                <a:gd name="f136" fmla="*/ 484 f84 1"/>
                <a:gd name="f137" fmla="*/ 783 f85 1"/>
                <a:gd name="f138" fmla="*/ 528 f84 1"/>
                <a:gd name="f139" fmla="*/ 761 f85 1"/>
                <a:gd name="f140" fmla="*/ 813 f85 1"/>
                <a:gd name="f141" fmla="*/ 428 f84 1"/>
                <a:gd name="f142" fmla="*/ 878 f85 1"/>
                <a:gd name="f143" fmla="*/ 921 f85 1"/>
                <a:gd name="f144" fmla="*/ 445 f84 1"/>
                <a:gd name="f145" fmla="*/ 899 f85 1"/>
                <a:gd name="f146" fmla="*/ 333 f84 1"/>
                <a:gd name="f147" fmla="*/ 960 f85 1"/>
                <a:gd name="f148" fmla="*/ 990 f85 1"/>
                <a:gd name="f149" fmla="*/ 381 f84 1"/>
                <a:gd name="f150" fmla="*/ 1059 f85 1"/>
                <a:gd name="f151" fmla="*/ 394 f84 1"/>
                <a:gd name="f152" fmla="*/ 1103 f85 1"/>
                <a:gd name="f153" fmla="*/ 437 f84 1"/>
                <a:gd name="f154" fmla="*/ 943 f85 1"/>
                <a:gd name="f155" fmla="*/ 1033 f85 1"/>
                <a:gd name="f156" fmla="*/ 541 f84 1"/>
                <a:gd name="f157" fmla="*/ 1276 f85 1"/>
                <a:gd name="f158" fmla="*/ 523 f84 1"/>
                <a:gd name="f159" fmla="*/ 1327 f85 1"/>
                <a:gd name="f160" fmla="*/ 554 f84 1"/>
                <a:gd name="f161" fmla="*/ 1267 f85 1"/>
                <a:gd name="f162" fmla="*/ 558 f84 1"/>
                <a:gd name="f163" fmla="*/ 1297 f85 1"/>
                <a:gd name="f164" fmla="*/ 601 f84 1"/>
                <a:gd name="f165" fmla="+- f86 0 f1"/>
                <a:gd name="f166" fmla="*/ f89 1 1327"/>
                <a:gd name="f167" fmla="*/ f90 1 601"/>
                <a:gd name="f168" fmla="*/ f91 1 1327"/>
                <a:gd name="f169" fmla="*/ f92 1 601"/>
                <a:gd name="f170" fmla="*/ f93 1 1327"/>
                <a:gd name="f171" fmla="*/ f94 1 601"/>
                <a:gd name="f172" fmla="*/ f95 1 1327"/>
                <a:gd name="f173" fmla="*/ f96 1 601"/>
                <a:gd name="f174" fmla="*/ f97 1 1327"/>
                <a:gd name="f175" fmla="*/ f98 1 601"/>
                <a:gd name="f176" fmla="*/ f99 1 601"/>
                <a:gd name="f177" fmla="*/ f100 1 1327"/>
                <a:gd name="f178" fmla="*/ f101 1 1327"/>
                <a:gd name="f179" fmla="*/ f102 1 601"/>
                <a:gd name="f180" fmla="*/ f103 1 1327"/>
                <a:gd name="f181" fmla="*/ f104 1 601"/>
                <a:gd name="f182" fmla="*/ f105 1 1327"/>
                <a:gd name="f183" fmla="*/ f106 1 601"/>
                <a:gd name="f184" fmla="*/ f107 1 1327"/>
                <a:gd name="f185" fmla="*/ f108 1 601"/>
                <a:gd name="f186" fmla="*/ f109 1 1327"/>
                <a:gd name="f187" fmla="*/ f110 1 601"/>
                <a:gd name="f188" fmla="*/ f111 1 1327"/>
                <a:gd name="f189" fmla="*/ f112 1 601"/>
                <a:gd name="f190" fmla="*/ f113 1 1327"/>
                <a:gd name="f191" fmla="*/ f114 1 601"/>
                <a:gd name="f192" fmla="*/ f115 1 1327"/>
                <a:gd name="f193" fmla="*/ f116 1 601"/>
                <a:gd name="f194" fmla="*/ f117 1 1327"/>
                <a:gd name="f195" fmla="*/ f118 1 1327"/>
                <a:gd name="f196" fmla="*/ f119 1 601"/>
                <a:gd name="f197" fmla="*/ f120 1 1327"/>
                <a:gd name="f198" fmla="*/ f121 1 601"/>
                <a:gd name="f199" fmla="*/ f122 1 1327"/>
                <a:gd name="f200" fmla="*/ f123 1 1327"/>
                <a:gd name="f201" fmla="*/ f124 1 601"/>
                <a:gd name="f202" fmla="*/ f125 1 1327"/>
                <a:gd name="f203" fmla="*/ f126 1 601"/>
                <a:gd name="f204" fmla="*/ f127 1 1327"/>
                <a:gd name="f205" fmla="*/ f128 1 601"/>
                <a:gd name="f206" fmla="*/ f129 1 1327"/>
                <a:gd name="f207" fmla="*/ f130 1 1327"/>
                <a:gd name="f208" fmla="*/ f131 1 601"/>
                <a:gd name="f209" fmla="*/ f132 1 601"/>
                <a:gd name="f210" fmla="*/ f133 1 1327"/>
                <a:gd name="f211" fmla="*/ f134 1 601"/>
                <a:gd name="f212" fmla="*/ f135 1 1327"/>
                <a:gd name="f213" fmla="*/ f136 1 601"/>
                <a:gd name="f214" fmla="*/ f137 1 1327"/>
                <a:gd name="f215" fmla="*/ f138 1 601"/>
                <a:gd name="f216" fmla="*/ f139 1 1327"/>
                <a:gd name="f217" fmla="*/ f140 1 1327"/>
                <a:gd name="f218" fmla="*/ f141 1 601"/>
                <a:gd name="f219" fmla="*/ f142 1 1327"/>
                <a:gd name="f220" fmla="*/ f143 1 1327"/>
                <a:gd name="f221" fmla="*/ f144 1 601"/>
                <a:gd name="f222" fmla="*/ f145 1 1327"/>
                <a:gd name="f223" fmla="*/ f146 1 601"/>
                <a:gd name="f224" fmla="*/ f147 1 1327"/>
                <a:gd name="f225" fmla="*/ f148 1 1327"/>
                <a:gd name="f226" fmla="*/ f149 1 601"/>
                <a:gd name="f227" fmla="*/ f150 1 1327"/>
                <a:gd name="f228" fmla="*/ f151 1 601"/>
                <a:gd name="f229" fmla="*/ f152 1 1327"/>
                <a:gd name="f230" fmla="*/ f153 1 601"/>
                <a:gd name="f231" fmla="*/ f154 1 1327"/>
                <a:gd name="f232" fmla="*/ f155 1 1327"/>
                <a:gd name="f233" fmla="*/ f156 1 601"/>
                <a:gd name="f234" fmla="*/ f157 1 1327"/>
                <a:gd name="f235" fmla="*/ f158 1 601"/>
                <a:gd name="f236" fmla="*/ f159 1 1327"/>
                <a:gd name="f237" fmla="*/ f160 1 601"/>
                <a:gd name="f238" fmla="*/ f161 1 1327"/>
                <a:gd name="f239" fmla="*/ f162 1 601"/>
                <a:gd name="f240" fmla="*/ f163 1 1327"/>
                <a:gd name="f241" fmla="*/ f164 1 601"/>
                <a:gd name="f242" fmla="*/ 0 1 f87"/>
                <a:gd name="f243" fmla="*/ f81 1 f87"/>
                <a:gd name="f244" fmla="*/ 0 1 f88"/>
                <a:gd name="f245" fmla="*/ f82 1 f88"/>
                <a:gd name="f246" fmla="*/ f166 1 f87"/>
                <a:gd name="f247" fmla="*/ f167 1 f88"/>
                <a:gd name="f248" fmla="*/ f168 1 f87"/>
                <a:gd name="f249" fmla="*/ f169 1 f88"/>
                <a:gd name="f250" fmla="*/ f170 1 f87"/>
                <a:gd name="f251" fmla="*/ f171 1 f88"/>
                <a:gd name="f252" fmla="*/ f172 1 f87"/>
                <a:gd name="f253" fmla="*/ f173 1 f88"/>
                <a:gd name="f254" fmla="*/ f174 1 f87"/>
                <a:gd name="f255" fmla="*/ f175 1 f88"/>
                <a:gd name="f256" fmla="*/ f176 1 f88"/>
                <a:gd name="f257" fmla="*/ f177 1 f87"/>
                <a:gd name="f258" fmla="*/ f178 1 f87"/>
                <a:gd name="f259" fmla="*/ f179 1 f88"/>
                <a:gd name="f260" fmla="*/ f180 1 f87"/>
                <a:gd name="f261" fmla="*/ f181 1 f88"/>
                <a:gd name="f262" fmla="*/ f182 1 f87"/>
                <a:gd name="f263" fmla="*/ f183 1 f88"/>
                <a:gd name="f264" fmla="*/ f184 1 f87"/>
                <a:gd name="f265" fmla="*/ f185 1 f88"/>
                <a:gd name="f266" fmla="*/ f186 1 f87"/>
                <a:gd name="f267" fmla="*/ f187 1 f88"/>
                <a:gd name="f268" fmla="*/ f188 1 f87"/>
                <a:gd name="f269" fmla="*/ f189 1 f88"/>
                <a:gd name="f270" fmla="*/ f190 1 f87"/>
                <a:gd name="f271" fmla="*/ f191 1 f88"/>
                <a:gd name="f272" fmla="*/ f192 1 f87"/>
                <a:gd name="f273" fmla="*/ f193 1 f88"/>
                <a:gd name="f274" fmla="*/ f194 1 f87"/>
                <a:gd name="f275" fmla="*/ f195 1 f87"/>
                <a:gd name="f276" fmla="*/ f196 1 f88"/>
                <a:gd name="f277" fmla="*/ f197 1 f87"/>
                <a:gd name="f278" fmla="*/ f198 1 f88"/>
                <a:gd name="f279" fmla="*/ f199 1 f87"/>
                <a:gd name="f280" fmla="*/ f200 1 f87"/>
                <a:gd name="f281" fmla="*/ f201 1 f88"/>
                <a:gd name="f282" fmla="*/ f202 1 f87"/>
                <a:gd name="f283" fmla="*/ f203 1 f88"/>
                <a:gd name="f284" fmla="*/ f204 1 f87"/>
                <a:gd name="f285" fmla="*/ f205 1 f88"/>
                <a:gd name="f286" fmla="*/ f206 1 f87"/>
                <a:gd name="f287" fmla="*/ f207 1 f87"/>
                <a:gd name="f288" fmla="*/ f208 1 f88"/>
                <a:gd name="f289" fmla="*/ f209 1 f88"/>
                <a:gd name="f290" fmla="*/ f210 1 f87"/>
                <a:gd name="f291" fmla="*/ f211 1 f88"/>
                <a:gd name="f292" fmla="*/ f212 1 f87"/>
                <a:gd name="f293" fmla="*/ f213 1 f88"/>
                <a:gd name="f294" fmla="*/ f214 1 f87"/>
                <a:gd name="f295" fmla="*/ f215 1 f88"/>
                <a:gd name="f296" fmla="*/ f216 1 f87"/>
                <a:gd name="f297" fmla="*/ f217 1 f87"/>
                <a:gd name="f298" fmla="*/ f218 1 f88"/>
                <a:gd name="f299" fmla="*/ f219 1 f87"/>
                <a:gd name="f300" fmla="*/ f220 1 f87"/>
                <a:gd name="f301" fmla="*/ f221 1 f88"/>
                <a:gd name="f302" fmla="*/ f222 1 f87"/>
                <a:gd name="f303" fmla="*/ f223 1 f88"/>
                <a:gd name="f304" fmla="*/ f224 1 f87"/>
                <a:gd name="f305" fmla="*/ f225 1 f87"/>
                <a:gd name="f306" fmla="*/ f226 1 f88"/>
                <a:gd name="f307" fmla="*/ f227 1 f87"/>
                <a:gd name="f308" fmla="*/ f228 1 f88"/>
                <a:gd name="f309" fmla="*/ f229 1 f87"/>
                <a:gd name="f310" fmla="*/ f230 1 f88"/>
                <a:gd name="f311" fmla="*/ f231 1 f87"/>
                <a:gd name="f312" fmla="*/ f232 1 f87"/>
                <a:gd name="f313" fmla="*/ f233 1 f88"/>
                <a:gd name="f314" fmla="*/ f234 1 f87"/>
                <a:gd name="f315" fmla="*/ f235 1 f88"/>
                <a:gd name="f316" fmla="*/ f236 1 f87"/>
                <a:gd name="f317" fmla="*/ f237 1 f88"/>
                <a:gd name="f318" fmla="*/ f238 1 f87"/>
                <a:gd name="f319" fmla="*/ f239 1 f88"/>
                <a:gd name="f320" fmla="*/ f240 1 f87"/>
                <a:gd name="f321" fmla="*/ f241 1 f88"/>
                <a:gd name="f322" fmla="*/ f242 f78 1"/>
                <a:gd name="f323" fmla="*/ f243 f78 1"/>
                <a:gd name="f324" fmla="*/ f245 f79 1"/>
                <a:gd name="f325" fmla="*/ f244 f79 1"/>
                <a:gd name="f326" fmla="*/ f246 f78 1"/>
                <a:gd name="f327" fmla="*/ f247 f79 1"/>
                <a:gd name="f328" fmla="*/ f248 f78 1"/>
                <a:gd name="f329" fmla="*/ f249 f79 1"/>
                <a:gd name="f330" fmla="*/ f250 f78 1"/>
                <a:gd name="f331" fmla="*/ f251 f79 1"/>
                <a:gd name="f332" fmla="*/ f252 f78 1"/>
                <a:gd name="f333" fmla="*/ f253 f79 1"/>
                <a:gd name="f334" fmla="*/ f254 f78 1"/>
                <a:gd name="f335" fmla="*/ f255 f79 1"/>
                <a:gd name="f336" fmla="*/ f256 f79 1"/>
                <a:gd name="f337" fmla="*/ f257 f78 1"/>
                <a:gd name="f338" fmla="*/ f258 f78 1"/>
                <a:gd name="f339" fmla="*/ f259 f79 1"/>
                <a:gd name="f340" fmla="*/ f260 f78 1"/>
                <a:gd name="f341" fmla="*/ f261 f79 1"/>
                <a:gd name="f342" fmla="*/ f262 f78 1"/>
                <a:gd name="f343" fmla="*/ f263 f79 1"/>
                <a:gd name="f344" fmla="*/ f264 f78 1"/>
                <a:gd name="f345" fmla="*/ f265 f79 1"/>
                <a:gd name="f346" fmla="*/ f266 f78 1"/>
                <a:gd name="f347" fmla="*/ f267 f79 1"/>
                <a:gd name="f348" fmla="*/ f268 f78 1"/>
                <a:gd name="f349" fmla="*/ f269 f79 1"/>
                <a:gd name="f350" fmla="*/ f270 f78 1"/>
                <a:gd name="f351" fmla="*/ f271 f79 1"/>
                <a:gd name="f352" fmla="*/ f272 f78 1"/>
                <a:gd name="f353" fmla="*/ f273 f79 1"/>
                <a:gd name="f354" fmla="*/ f274 f78 1"/>
                <a:gd name="f355" fmla="*/ f275 f78 1"/>
                <a:gd name="f356" fmla="*/ f276 f79 1"/>
                <a:gd name="f357" fmla="*/ f277 f78 1"/>
                <a:gd name="f358" fmla="*/ f278 f79 1"/>
                <a:gd name="f359" fmla="*/ f279 f78 1"/>
                <a:gd name="f360" fmla="*/ f280 f78 1"/>
                <a:gd name="f361" fmla="*/ f281 f79 1"/>
                <a:gd name="f362" fmla="*/ f282 f78 1"/>
                <a:gd name="f363" fmla="*/ f283 f79 1"/>
                <a:gd name="f364" fmla="*/ f284 f78 1"/>
                <a:gd name="f365" fmla="*/ f285 f79 1"/>
                <a:gd name="f366" fmla="*/ f286 f78 1"/>
                <a:gd name="f367" fmla="*/ f287 f78 1"/>
                <a:gd name="f368" fmla="*/ f288 f79 1"/>
                <a:gd name="f369" fmla="*/ f289 f79 1"/>
                <a:gd name="f370" fmla="*/ f290 f78 1"/>
                <a:gd name="f371" fmla="*/ f291 f79 1"/>
                <a:gd name="f372" fmla="*/ f292 f78 1"/>
                <a:gd name="f373" fmla="*/ f293 f79 1"/>
                <a:gd name="f374" fmla="*/ f294 f78 1"/>
                <a:gd name="f375" fmla="*/ f295 f79 1"/>
                <a:gd name="f376" fmla="*/ f296 f78 1"/>
                <a:gd name="f377" fmla="*/ f297 f78 1"/>
                <a:gd name="f378" fmla="*/ f298 f79 1"/>
                <a:gd name="f379" fmla="*/ f299 f78 1"/>
                <a:gd name="f380" fmla="*/ f300 f78 1"/>
                <a:gd name="f381" fmla="*/ f301 f79 1"/>
                <a:gd name="f382" fmla="*/ f302 f78 1"/>
                <a:gd name="f383" fmla="*/ f303 f79 1"/>
                <a:gd name="f384" fmla="*/ f304 f78 1"/>
                <a:gd name="f385" fmla="*/ f305 f78 1"/>
                <a:gd name="f386" fmla="*/ f306 f79 1"/>
                <a:gd name="f387" fmla="*/ f307 f78 1"/>
                <a:gd name="f388" fmla="*/ f308 f79 1"/>
                <a:gd name="f389" fmla="*/ f309 f78 1"/>
                <a:gd name="f390" fmla="*/ f310 f79 1"/>
                <a:gd name="f391" fmla="*/ f311 f78 1"/>
                <a:gd name="f392" fmla="*/ f312 f78 1"/>
                <a:gd name="f393" fmla="*/ f313 f79 1"/>
                <a:gd name="f394" fmla="*/ f314 f78 1"/>
                <a:gd name="f395" fmla="*/ f315 f79 1"/>
                <a:gd name="f396" fmla="*/ f316 f78 1"/>
                <a:gd name="f397" fmla="*/ f317 f79 1"/>
                <a:gd name="f398" fmla="*/ f318 f78 1"/>
                <a:gd name="f399" fmla="*/ f319 f79 1"/>
                <a:gd name="f400" fmla="*/ f320 f78 1"/>
                <a:gd name="f401" fmla="*/ f321 f7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65">
                  <a:pos x="f326" y="f327"/>
                </a:cxn>
                <a:cxn ang="f165">
                  <a:pos x="f328" y="f329"/>
                </a:cxn>
                <a:cxn ang="f165">
                  <a:pos x="f330" y="f331"/>
                </a:cxn>
                <a:cxn ang="f165">
                  <a:pos x="f332" y="f333"/>
                </a:cxn>
                <a:cxn ang="f165">
                  <a:pos x="f334" y="f335"/>
                </a:cxn>
                <a:cxn ang="f165">
                  <a:pos x="f334" y="f336"/>
                </a:cxn>
                <a:cxn ang="f165">
                  <a:pos x="f337" y="f335"/>
                </a:cxn>
                <a:cxn ang="f165">
                  <a:pos x="f337" y="f335"/>
                </a:cxn>
                <a:cxn ang="f165">
                  <a:pos x="f338" y="f339"/>
                </a:cxn>
                <a:cxn ang="f165">
                  <a:pos x="f340" y="f341"/>
                </a:cxn>
                <a:cxn ang="f165">
                  <a:pos x="f342" y="f343"/>
                </a:cxn>
                <a:cxn ang="f165">
                  <a:pos x="f344" y="f345"/>
                </a:cxn>
                <a:cxn ang="f165">
                  <a:pos x="f346" y="f347"/>
                </a:cxn>
                <a:cxn ang="f165">
                  <a:pos x="f348" y="f349"/>
                </a:cxn>
                <a:cxn ang="f165">
                  <a:pos x="f350" y="f351"/>
                </a:cxn>
                <a:cxn ang="f165">
                  <a:pos x="f352" y="f353"/>
                </a:cxn>
                <a:cxn ang="f165">
                  <a:pos x="f354" y="f335"/>
                </a:cxn>
                <a:cxn ang="f165">
                  <a:pos x="f355" y="f356"/>
                </a:cxn>
                <a:cxn ang="f165">
                  <a:pos x="f357" y="f358"/>
                </a:cxn>
                <a:cxn ang="f165">
                  <a:pos x="f359" y="f349"/>
                </a:cxn>
                <a:cxn ang="f165">
                  <a:pos x="f360" y="f361"/>
                </a:cxn>
                <a:cxn ang="f165">
                  <a:pos x="f362" y="f363"/>
                </a:cxn>
                <a:cxn ang="f165">
                  <a:pos x="f364" y="f365"/>
                </a:cxn>
                <a:cxn ang="f165">
                  <a:pos x="f366" y="f363"/>
                </a:cxn>
                <a:cxn ang="f165">
                  <a:pos x="f367" y="f368"/>
                </a:cxn>
                <a:cxn ang="f165">
                  <a:pos x="f364" y="f369"/>
                </a:cxn>
                <a:cxn ang="f165">
                  <a:pos x="f370" y="f371"/>
                </a:cxn>
                <a:cxn ang="f165">
                  <a:pos x="f372" y="f373"/>
                </a:cxn>
                <a:cxn ang="f165">
                  <a:pos x="f374" y="f375"/>
                </a:cxn>
                <a:cxn ang="f165">
                  <a:pos x="f376" y="f371"/>
                </a:cxn>
                <a:cxn ang="f165">
                  <a:pos x="f377" y="f378"/>
                </a:cxn>
                <a:cxn ang="f165">
                  <a:pos x="f379" y="f369"/>
                </a:cxn>
                <a:cxn ang="f165">
                  <a:pos x="f380" y="f381"/>
                </a:cxn>
                <a:cxn ang="f165">
                  <a:pos x="f382" y="f383"/>
                </a:cxn>
                <a:cxn ang="f165">
                  <a:pos x="f384" y="f378"/>
                </a:cxn>
                <a:cxn ang="f165">
                  <a:pos x="f385" y="f386"/>
                </a:cxn>
                <a:cxn ang="f165">
                  <a:pos x="f387" y="f388"/>
                </a:cxn>
                <a:cxn ang="f165">
                  <a:pos x="f389" y="f390"/>
                </a:cxn>
                <a:cxn ang="f165">
                  <a:pos x="f387" y="f373"/>
                </a:cxn>
                <a:cxn ang="f165">
                  <a:pos x="f391" y="f371"/>
                </a:cxn>
                <a:cxn ang="f165">
                  <a:pos x="f392" y="f393"/>
                </a:cxn>
                <a:cxn ang="f165">
                  <a:pos x="f394" y="f395"/>
                </a:cxn>
                <a:cxn ang="f165">
                  <a:pos x="f396" y="f397"/>
                </a:cxn>
                <a:cxn ang="f165">
                  <a:pos x="f398" y="f399"/>
                </a:cxn>
                <a:cxn ang="f165">
                  <a:pos x="f400" y="f401"/>
                </a:cxn>
              </a:cxnLst>
              <a:rect l="f322" t="f325" r="f323" b="f324"/>
              <a:pathLst>
                <a:path w="1327" h="601">
                  <a:moveTo>
                    <a:pt x="f5" y="f5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4" y="f8"/>
                  </a:lnTo>
                  <a:lnTo>
                    <a:pt x="f16" y="f15"/>
                  </a:lnTo>
                  <a:lnTo>
                    <a:pt x="f17" y="f18"/>
                  </a:lnTo>
                  <a:lnTo>
                    <a:pt x="f19" y="f10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15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2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1"/>
                  </a:lnTo>
                  <a:lnTo>
                    <a:pt x="f45" y="f46"/>
                  </a:lnTo>
                  <a:lnTo>
                    <a:pt x="f42" y="f47"/>
                  </a:lnTo>
                  <a:lnTo>
                    <a:pt x="f48" y="f24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24"/>
                  </a:lnTo>
                  <a:lnTo>
                    <a:pt x="f54" y="f55"/>
                  </a:lnTo>
                  <a:lnTo>
                    <a:pt x="f56" y="f47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55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4" y="f50"/>
                  </a:lnTo>
                  <a:lnTo>
                    <a:pt x="f68" y="f24"/>
                  </a:lnTo>
                  <a:lnTo>
                    <a:pt x="f69" y="f70"/>
                  </a:lnTo>
                  <a:lnTo>
                    <a:pt x="f71" y="f72"/>
                  </a:lnTo>
                  <a:lnTo>
                    <a:pt x="f6" y="f73"/>
                  </a:lnTo>
                  <a:lnTo>
                    <a:pt x="f74" y="f75"/>
                  </a:lnTo>
                  <a:lnTo>
                    <a:pt x="f76" y="f7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3" name="Freeform 43">
              <a:extLst>
                <a:ext uri="{FF2B5EF4-FFF2-40B4-BE49-F238E27FC236}">
                  <a16:creationId xmlns:a16="http://schemas.microsoft.com/office/drawing/2014/main" id="{BD0D276F-017C-45FA-9DBC-95CA2B8DF1F3}"/>
                </a:ext>
              </a:extLst>
            </p:cNvPr>
            <p:cNvSpPr/>
            <p:nvPr/>
          </p:nvSpPr>
          <p:spPr>
            <a:xfrm>
              <a:off x="8559661" y="4346792"/>
              <a:ext cx="7498" cy="1220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5"/>
                <a:gd name="f7" fmla="val 57"/>
                <a:gd name="f8" fmla="val 52"/>
                <a:gd name="f9" fmla="val 9"/>
                <a:gd name="f10" fmla="+- 0 0 -90"/>
                <a:gd name="f11" fmla="*/ f3 1 35"/>
                <a:gd name="f12" fmla="*/ f4 1 57"/>
                <a:gd name="f13" fmla="val f5"/>
                <a:gd name="f14" fmla="val f6"/>
                <a:gd name="f15" fmla="val f7"/>
                <a:gd name="f16" fmla="*/ f10 f0 1"/>
                <a:gd name="f17" fmla="+- f15 0 f13"/>
                <a:gd name="f18" fmla="+- f14 0 f13"/>
                <a:gd name="f19" fmla="*/ f16 1 f2"/>
                <a:gd name="f20" fmla="*/ f18 1 35"/>
                <a:gd name="f21" fmla="*/ f17 1 57"/>
                <a:gd name="f22" fmla="*/ 0 f18 1"/>
                <a:gd name="f23" fmla="*/ 57 f17 1"/>
                <a:gd name="f24" fmla="*/ 35 f18 1"/>
                <a:gd name="f25" fmla="*/ 52 f17 1"/>
                <a:gd name="f26" fmla="*/ 9 f18 1"/>
                <a:gd name="f27" fmla="*/ 0 f17 1"/>
                <a:gd name="f28" fmla="+- f19 0 f1"/>
                <a:gd name="f29" fmla="*/ f22 1 35"/>
                <a:gd name="f30" fmla="*/ f23 1 57"/>
                <a:gd name="f31" fmla="*/ f24 1 35"/>
                <a:gd name="f32" fmla="*/ f25 1 57"/>
                <a:gd name="f33" fmla="*/ f26 1 35"/>
                <a:gd name="f34" fmla="*/ f27 1 57"/>
                <a:gd name="f35" fmla="*/ 0 1 f20"/>
                <a:gd name="f36" fmla="*/ f14 1 f20"/>
                <a:gd name="f37" fmla="*/ 0 1 f21"/>
                <a:gd name="f38" fmla="*/ f15 1 f21"/>
                <a:gd name="f39" fmla="*/ f29 1 f20"/>
                <a:gd name="f40" fmla="*/ f30 1 f21"/>
                <a:gd name="f41" fmla="*/ f31 1 f20"/>
                <a:gd name="f42" fmla="*/ f32 1 f21"/>
                <a:gd name="f43" fmla="*/ f33 1 f20"/>
                <a:gd name="f44" fmla="*/ f34 1 f21"/>
                <a:gd name="f45" fmla="*/ f35 f11 1"/>
                <a:gd name="f46" fmla="*/ f36 f11 1"/>
                <a:gd name="f47" fmla="*/ f38 f12 1"/>
                <a:gd name="f48" fmla="*/ f37 f12 1"/>
                <a:gd name="f49" fmla="*/ f39 f11 1"/>
                <a:gd name="f50" fmla="*/ f40 f12 1"/>
                <a:gd name="f51" fmla="*/ f41 f11 1"/>
                <a:gd name="f52" fmla="*/ f42 f12 1"/>
                <a:gd name="f53" fmla="*/ f43 f11 1"/>
                <a:gd name="f54" fmla="*/ f44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49" y="f50"/>
                </a:cxn>
                <a:cxn ang="f28">
                  <a:pos x="f51" y="f52"/>
                </a:cxn>
                <a:cxn ang="f28">
                  <a:pos x="f53" y="f54"/>
                </a:cxn>
                <a:cxn ang="f28">
                  <a:pos x="f49" y="f50"/>
                </a:cxn>
              </a:cxnLst>
              <a:rect l="f45" t="f48" r="f46" b="f47"/>
              <a:pathLst>
                <a:path w="35" h="57">
                  <a:moveTo>
                    <a:pt x="f5" y="f7"/>
                  </a:moveTo>
                  <a:lnTo>
                    <a:pt x="f6" y="f8"/>
                  </a:lnTo>
                  <a:lnTo>
                    <a:pt x="f9" y="f5"/>
                  </a:lnTo>
                  <a:lnTo>
                    <a:pt x="f5" y="f7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4" name="Freeform 42">
              <a:extLst>
                <a:ext uri="{FF2B5EF4-FFF2-40B4-BE49-F238E27FC236}">
                  <a16:creationId xmlns:a16="http://schemas.microsoft.com/office/drawing/2014/main" id="{B1855E45-A7FA-48ED-BA44-2521292E0CE9}"/>
                </a:ext>
              </a:extLst>
            </p:cNvPr>
            <p:cNvSpPr/>
            <p:nvPr/>
          </p:nvSpPr>
          <p:spPr>
            <a:xfrm>
              <a:off x="9004389" y="4208827"/>
              <a:ext cx="83329" cy="445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89"/>
                <a:gd name="f7" fmla="val 208"/>
                <a:gd name="f8" fmla="val 160"/>
                <a:gd name="f9" fmla="val 281"/>
                <a:gd name="f10" fmla="val 113"/>
                <a:gd name="f11" fmla="val 147"/>
                <a:gd name="f12" fmla="val 95"/>
                <a:gd name="f13" fmla="val 186"/>
                <a:gd name="f14" fmla="val 4"/>
                <a:gd name="f15" fmla="+- 0 0 -90"/>
                <a:gd name="f16" fmla="*/ f3 1 389"/>
                <a:gd name="f17" fmla="*/ f4 1 208"/>
                <a:gd name="f18" fmla="val f5"/>
                <a:gd name="f19" fmla="val f6"/>
                <a:gd name="f20" fmla="val f7"/>
                <a:gd name="f21" fmla="*/ f15 f0 1"/>
                <a:gd name="f22" fmla="+- f20 0 f18"/>
                <a:gd name="f23" fmla="+- f19 0 f18"/>
                <a:gd name="f24" fmla="*/ f21 1 f2"/>
                <a:gd name="f25" fmla="*/ f23 1 389"/>
                <a:gd name="f26" fmla="*/ f22 1 208"/>
                <a:gd name="f27" fmla="*/ 389 f23 1"/>
                <a:gd name="f28" fmla="*/ 160 f22 1"/>
                <a:gd name="f29" fmla="*/ 281 f23 1"/>
                <a:gd name="f30" fmla="*/ 113 f22 1"/>
                <a:gd name="f31" fmla="*/ 147 f23 1"/>
                <a:gd name="f32" fmla="*/ 208 f22 1"/>
                <a:gd name="f33" fmla="*/ 95 f23 1"/>
                <a:gd name="f34" fmla="*/ 186 f22 1"/>
                <a:gd name="f35" fmla="*/ 0 f23 1"/>
                <a:gd name="f36" fmla="*/ 4 f22 1"/>
                <a:gd name="f37" fmla="*/ 0 f22 1"/>
                <a:gd name="f38" fmla="+- f24 0 f1"/>
                <a:gd name="f39" fmla="*/ f27 1 389"/>
                <a:gd name="f40" fmla="*/ f28 1 208"/>
                <a:gd name="f41" fmla="*/ f29 1 389"/>
                <a:gd name="f42" fmla="*/ f30 1 208"/>
                <a:gd name="f43" fmla="*/ f31 1 389"/>
                <a:gd name="f44" fmla="*/ f32 1 208"/>
                <a:gd name="f45" fmla="*/ f33 1 389"/>
                <a:gd name="f46" fmla="*/ f34 1 208"/>
                <a:gd name="f47" fmla="*/ f35 1 389"/>
                <a:gd name="f48" fmla="*/ f36 1 208"/>
                <a:gd name="f49" fmla="*/ f37 1 208"/>
                <a:gd name="f50" fmla="*/ 0 1 f25"/>
                <a:gd name="f51" fmla="*/ f19 1 f25"/>
                <a:gd name="f52" fmla="*/ 0 1 f26"/>
                <a:gd name="f53" fmla="*/ f20 1 f26"/>
                <a:gd name="f54" fmla="*/ f39 1 f25"/>
                <a:gd name="f55" fmla="*/ f40 1 f26"/>
                <a:gd name="f56" fmla="*/ f41 1 f25"/>
                <a:gd name="f57" fmla="*/ f42 1 f26"/>
                <a:gd name="f58" fmla="*/ f43 1 f25"/>
                <a:gd name="f59" fmla="*/ f44 1 f26"/>
                <a:gd name="f60" fmla="*/ f45 1 f25"/>
                <a:gd name="f61" fmla="*/ f46 1 f26"/>
                <a:gd name="f62" fmla="*/ f47 1 f25"/>
                <a:gd name="f63" fmla="*/ f48 1 f26"/>
                <a:gd name="f64" fmla="*/ f49 1 f26"/>
                <a:gd name="f65" fmla="*/ f50 f16 1"/>
                <a:gd name="f66" fmla="*/ f51 f16 1"/>
                <a:gd name="f67" fmla="*/ f53 f17 1"/>
                <a:gd name="f68" fmla="*/ f52 f17 1"/>
                <a:gd name="f69" fmla="*/ f54 f16 1"/>
                <a:gd name="f70" fmla="*/ f55 f17 1"/>
                <a:gd name="f71" fmla="*/ f56 f16 1"/>
                <a:gd name="f72" fmla="*/ f57 f17 1"/>
                <a:gd name="f73" fmla="*/ f58 f16 1"/>
                <a:gd name="f74" fmla="*/ f59 f17 1"/>
                <a:gd name="f75" fmla="*/ f60 f16 1"/>
                <a:gd name="f76" fmla="*/ f61 f17 1"/>
                <a:gd name="f77" fmla="*/ f62 f16 1"/>
                <a:gd name="f78" fmla="*/ f63 f17 1"/>
                <a:gd name="f79" fmla="*/ f64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69" y="f70"/>
                </a:cxn>
                <a:cxn ang="f38">
                  <a:pos x="f69" y="f70"/>
                </a:cxn>
                <a:cxn ang="f38">
                  <a:pos x="f71" y="f72"/>
                </a:cxn>
                <a:cxn ang="f38">
                  <a:pos x="f73" y="f74"/>
                </a:cxn>
                <a:cxn ang="f38">
                  <a:pos x="f75" y="f76"/>
                </a:cxn>
                <a:cxn ang="f38">
                  <a:pos x="f77" y="f78"/>
                </a:cxn>
                <a:cxn ang="f38">
                  <a:pos x="f77" y="f79"/>
                </a:cxn>
              </a:cxnLst>
              <a:rect l="f65" t="f68" r="f66" b="f67"/>
              <a:pathLst>
                <a:path w="389" h="208">
                  <a:moveTo>
                    <a:pt x="f6" y="f8"/>
                  </a:moveTo>
                  <a:lnTo>
                    <a:pt x="f6" y="f8"/>
                  </a:lnTo>
                  <a:lnTo>
                    <a:pt x="f9" y="f10"/>
                  </a:lnTo>
                  <a:lnTo>
                    <a:pt x="f11" y="f7"/>
                  </a:lnTo>
                  <a:lnTo>
                    <a:pt x="f12" y="f13"/>
                  </a:lnTo>
                  <a:lnTo>
                    <a:pt x="f5" y="f14"/>
                  </a:lnTo>
                  <a:lnTo>
                    <a:pt x="f5" y="f5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5" name="Freeform 41">
              <a:extLst>
                <a:ext uri="{FF2B5EF4-FFF2-40B4-BE49-F238E27FC236}">
                  <a16:creationId xmlns:a16="http://schemas.microsoft.com/office/drawing/2014/main" id="{9BF03D04-110A-42B3-8AAC-A83D3F595325}"/>
                </a:ext>
              </a:extLst>
            </p:cNvPr>
            <p:cNvSpPr/>
            <p:nvPr/>
          </p:nvSpPr>
          <p:spPr>
            <a:xfrm>
              <a:off x="8836651" y="4243108"/>
              <a:ext cx="252136" cy="25835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177"/>
                <a:gd name="f7" fmla="val 1206"/>
                <a:gd name="f8" fmla="val 1202"/>
                <a:gd name="f9" fmla="val 290"/>
                <a:gd name="f10" fmla="val 1120"/>
                <a:gd name="f11" fmla="val 299"/>
                <a:gd name="f12" fmla="val 1003"/>
                <a:gd name="f13" fmla="val 398"/>
                <a:gd name="f14" fmla="val 938"/>
                <a:gd name="f15" fmla="val 653"/>
                <a:gd name="f16" fmla="val 930"/>
                <a:gd name="f17" fmla="val 688"/>
                <a:gd name="f18" fmla="val 874"/>
                <a:gd name="f19" fmla="val 861"/>
                <a:gd name="f20" fmla="val 800"/>
                <a:gd name="f21" fmla="val 995"/>
                <a:gd name="f22" fmla="val 865"/>
                <a:gd name="f23" fmla="val 999"/>
                <a:gd name="f24" fmla="val 826"/>
                <a:gd name="f25" fmla="val 1073"/>
                <a:gd name="f26" fmla="val 657"/>
                <a:gd name="f27" fmla="val 614"/>
                <a:gd name="f28" fmla="val 1142"/>
                <a:gd name="f29" fmla="val 277"/>
                <a:gd name="f30" fmla="val 1172"/>
                <a:gd name="f31" fmla="val 234"/>
                <a:gd name="f32" fmla="+- 0 0 -90"/>
                <a:gd name="f33" fmla="*/ f3 1 1177"/>
                <a:gd name="f34" fmla="*/ f4 1 1206"/>
                <a:gd name="f35" fmla="val f5"/>
                <a:gd name="f36" fmla="val f6"/>
                <a:gd name="f37" fmla="val f7"/>
                <a:gd name="f38" fmla="*/ f32 f0 1"/>
                <a:gd name="f39" fmla="+- f37 0 f35"/>
                <a:gd name="f40" fmla="+- f36 0 f35"/>
                <a:gd name="f41" fmla="*/ f38 1 f2"/>
                <a:gd name="f42" fmla="*/ f40 1 1177"/>
                <a:gd name="f43" fmla="*/ f39 1 1206"/>
                <a:gd name="f44" fmla="*/ 0 f40 1"/>
                <a:gd name="f45" fmla="*/ 1202 f39 1"/>
                <a:gd name="f46" fmla="*/ 1206 f39 1"/>
                <a:gd name="f47" fmla="*/ 290 f40 1"/>
                <a:gd name="f48" fmla="*/ 1120 f39 1"/>
                <a:gd name="f49" fmla="*/ 299 f40 1"/>
                <a:gd name="f50" fmla="*/ 1003 f39 1"/>
                <a:gd name="f51" fmla="*/ 398 f40 1"/>
                <a:gd name="f52" fmla="*/ 938 f39 1"/>
                <a:gd name="f53" fmla="*/ 653 f40 1"/>
                <a:gd name="f54" fmla="*/ 930 f39 1"/>
                <a:gd name="f55" fmla="*/ 688 f40 1"/>
                <a:gd name="f56" fmla="*/ 874 f39 1"/>
                <a:gd name="f57" fmla="*/ 861 f40 1"/>
                <a:gd name="f58" fmla="*/ 800 f39 1"/>
                <a:gd name="f59" fmla="*/ 995 f40 1"/>
                <a:gd name="f60" fmla="*/ 865 f39 1"/>
                <a:gd name="f61" fmla="*/ 999 f40 1"/>
                <a:gd name="f62" fmla="*/ 826 f39 1"/>
                <a:gd name="f63" fmla="*/ 1073 f40 1"/>
                <a:gd name="f64" fmla="*/ 657 f39 1"/>
                <a:gd name="f65" fmla="*/ 1177 f40 1"/>
                <a:gd name="f66" fmla="*/ 614 f39 1"/>
                <a:gd name="f67" fmla="*/ 1142 f40 1"/>
                <a:gd name="f68" fmla="*/ 277 f39 1"/>
                <a:gd name="f69" fmla="*/ 1172 f40 1"/>
                <a:gd name="f70" fmla="*/ 234 f39 1"/>
                <a:gd name="f71" fmla="*/ 0 f39 1"/>
                <a:gd name="f72" fmla="+- f41 0 f1"/>
                <a:gd name="f73" fmla="*/ f44 1 1177"/>
                <a:gd name="f74" fmla="*/ f45 1 1206"/>
                <a:gd name="f75" fmla="*/ f46 1 1206"/>
                <a:gd name="f76" fmla="*/ f47 1 1177"/>
                <a:gd name="f77" fmla="*/ f48 1 1206"/>
                <a:gd name="f78" fmla="*/ f49 1 1177"/>
                <a:gd name="f79" fmla="*/ f50 1 1206"/>
                <a:gd name="f80" fmla="*/ f51 1 1177"/>
                <a:gd name="f81" fmla="*/ f52 1 1206"/>
                <a:gd name="f82" fmla="*/ f53 1 1177"/>
                <a:gd name="f83" fmla="*/ f54 1 1206"/>
                <a:gd name="f84" fmla="*/ f55 1 1177"/>
                <a:gd name="f85" fmla="*/ f56 1 1206"/>
                <a:gd name="f86" fmla="*/ f57 1 1177"/>
                <a:gd name="f87" fmla="*/ f58 1 1206"/>
                <a:gd name="f88" fmla="*/ f59 1 1177"/>
                <a:gd name="f89" fmla="*/ f60 1 1206"/>
                <a:gd name="f90" fmla="*/ f61 1 1177"/>
                <a:gd name="f91" fmla="*/ f62 1 1206"/>
                <a:gd name="f92" fmla="*/ f63 1 1177"/>
                <a:gd name="f93" fmla="*/ f64 1 1206"/>
                <a:gd name="f94" fmla="*/ f65 1 1177"/>
                <a:gd name="f95" fmla="*/ f66 1 1206"/>
                <a:gd name="f96" fmla="*/ f67 1 1177"/>
                <a:gd name="f97" fmla="*/ f68 1 1206"/>
                <a:gd name="f98" fmla="*/ f69 1 1177"/>
                <a:gd name="f99" fmla="*/ f70 1 1206"/>
                <a:gd name="f100" fmla="*/ f71 1 1206"/>
                <a:gd name="f101" fmla="*/ 0 1 f42"/>
                <a:gd name="f102" fmla="*/ f36 1 f42"/>
                <a:gd name="f103" fmla="*/ 0 1 f43"/>
                <a:gd name="f104" fmla="*/ f37 1 f43"/>
                <a:gd name="f105" fmla="*/ f73 1 f42"/>
                <a:gd name="f106" fmla="*/ f74 1 f43"/>
                <a:gd name="f107" fmla="*/ f75 1 f43"/>
                <a:gd name="f108" fmla="*/ f76 1 f42"/>
                <a:gd name="f109" fmla="*/ f77 1 f43"/>
                <a:gd name="f110" fmla="*/ f78 1 f42"/>
                <a:gd name="f111" fmla="*/ f79 1 f43"/>
                <a:gd name="f112" fmla="*/ f80 1 f42"/>
                <a:gd name="f113" fmla="*/ f81 1 f43"/>
                <a:gd name="f114" fmla="*/ f82 1 f42"/>
                <a:gd name="f115" fmla="*/ f83 1 f43"/>
                <a:gd name="f116" fmla="*/ f84 1 f42"/>
                <a:gd name="f117" fmla="*/ f85 1 f43"/>
                <a:gd name="f118" fmla="*/ f86 1 f42"/>
                <a:gd name="f119" fmla="*/ f87 1 f43"/>
                <a:gd name="f120" fmla="*/ f88 1 f42"/>
                <a:gd name="f121" fmla="*/ f89 1 f43"/>
                <a:gd name="f122" fmla="*/ f90 1 f42"/>
                <a:gd name="f123" fmla="*/ f91 1 f43"/>
                <a:gd name="f124" fmla="*/ f92 1 f42"/>
                <a:gd name="f125" fmla="*/ f93 1 f43"/>
                <a:gd name="f126" fmla="*/ f94 1 f42"/>
                <a:gd name="f127" fmla="*/ f95 1 f43"/>
                <a:gd name="f128" fmla="*/ f96 1 f42"/>
                <a:gd name="f129" fmla="*/ f97 1 f43"/>
                <a:gd name="f130" fmla="*/ f98 1 f42"/>
                <a:gd name="f131" fmla="*/ f99 1 f43"/>
                <a:gd name="f132" fmla="*/ f100 1 f43"/>
                <a:gd name="f133" fmla="*/ f101 f33 1"/>
                <a:gd name="f134" fmla="*/ f102 f33 1"/>
                <a:gd name="f135" fmla="*/ f104 f34 1"/>
                <a:gd name="f136" fmla="*/ f103 f34 1"/>
                <a:gd name="f137" fmla="*/ f105 f33 1"/>
                <a:gd name="f138" fmla="*/ f106 f34 1"/>
                <a:gd name="f139" fmla="*/ f107 f34 1"/>
                <a:gd name="f140" fmla="*/ f108 f33 1"/>
                <a:gd name="f141" fmla="*/ f109 f34 1"/>
                <a:gd name="f142" fmla="*/ f110 f33 1"/>
                <a:gd name="f143" fmla="*/ f111 f34 1"/>
                <a:gd name="f144" fmla="*/ f112 f33 1"/>
                <a:gd name="f145" fmla="*/ f113 f34 1"/>
                <a:gd name="f146" fmla="*/ f114 f33 1"/>
                <a:gd name="f147" fmla="*/ f115 f34 1"/>
                <a:gd name="f148" fmla="*/ f116 f33 1"/>
                <a:gd name="f149" fmla="*/ f117 f34 1"/>
                <a:gd name="f150" fmla="*/ f118 f33 1"/>
                <a:gd name="f151" fmla="*/ f119 f34 1"/>
                <a:gd name="f152" fmla="*/ f120 f33 1"/>
                <a:gd name="f153" fmla="*/ f121 f34 1"/>
                <a:gd name="f154" fmla="*/ f122 f33 1"/>
                <a:gd name="f155" fmla="*/ f123 f34 1"/>
                <a:gd name="f156" fmla="*/ f124 f33 1"/>
                <a:gd name="f157" fmla="*/ f125 f34 1"/>
                <a:gd name="f158" fmla="*/ f126 f33 1"/>
                <a:gd name="f159" fmla="*/ f127 f34 1"/>
                <a:gd name="f160" fmla="*/ f128 f33 1"/>
                <a:gd name="f161" fmla="*/ f129 f34 1"/>
                <a:gd name="f162" fmla="*/ f130 f33 1"/>
                <a:gd name="f163" fmla="*/ f131 f34 1"/>
                <a:gd name="f164" fmla="*/ f132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2">
                  <a:pos x="f137" y="f138"/>
                </a:cxn>
                <a:cxn ang="f72">
                  <a:pos x="f137" y="f139"/>
                </a:cxn>
                <a:cxn ang="f72">
                  <a:pos x="f137" y="f139"/>
                </a:cxn>
                <a:cxn ang="f72">
                  <a:pos x="f140" y="f141"/>
                </a:cxn>
                <a:cxn ang="f72">
                  <a:pos x="f142" y="f143"/>
                </a:cxn>
                <a:cxn ang="f72">
                  <a:pos x="f144" y="f145"/>
                </a:cxn>
                <a:cxn ang="f72">
                  <a:pos x="f146" y="f147"/>
                </a:cxn>
                <a:cxn ang="f72">
                  <a:pos x="f148" y="f149"/>
                </a:cxn>
                <a:cxn ang="f72">
                  <a:pos x="f150" y="f151"/>
                </a:cxn>
                <a:cxn ang="f72">
                  <a:pos x="f152" y="f153"/>
                </a:cxn>
                <a:cxn ang="f72">
                  <a:pos x="f154" y="f155"/>
                </a:cxn>
                <a:cxn ang="f72">
                  <a:pos x="f156" y="f157"/>
                </a:cxn>
                <a:cxn ang="f72">
                  <a:pos x="f158" y="f159"/>
                </a:cxn>
                <a:cxn ang="f72">
                  <a:pos x="f160" y="f161"/>
                </a:cxn>
                <a:cxn ang="f72">
                  <a:pos x="f162" y="f163"/>
                </a:cxn>
                <a:cxn ang="f72">
                  <a:pos x="f162" y="f164"/>
                </a:cxn>
              </a:cxnLst>
              <a:rect l="f133" t="f136" r="f134" b="f135"/>
              <a:pathLst>
                <a:path w="1177" h="1206">
                  <a:moveTo>
                    <a:pt x="f5" y="f8"/>
                  </a:moveTo>
                  <a:lnTo>
                    <a:pt x="f5" y="f7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0" y="f5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6" name="Freeform 40">
              <a:extLst>
                <a:ext uri="{FF2B5EF4-FFF2-40B4-BE49-F238E27FC236}">
                  <a16:creationId xmlns:a16="http://schemas.microsoft.com/office/drawing/2014/main" id="{D4C14BA7-4DA1-4FBC-AE75-3E6CF8EBA189}"/>
                </a:ext>
              </a:extLst>
            </p:cNvPr>
            <p:cNvSpPr/>
            <p:nvPr/>
          </p:nvSpPr>
          <p:spPr>
            <a:xfrm>
              <a:off x="9053446" y="4593360"/>
              <a:ext cx="215935" cy="21572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08"/>
                <a:gd name="f7" fmla="val 1007"/>
                <a:gd name="f8" fmla="val 878"/>
                <a:gd name="f9" fmla="val 121"/>
                <a:gd name="f10" fmla="val 835"/>
                <a:gd name="f11" fmla="val 73"/>
                <a:gd name="f12" fmla="val 645"/>
                <a:gd name="f13" fmla="val 77"/>
                <a:gd name="f14" fmla="val 536"/>
                <a:gd name="f15" fmla="val 95"/>
                <a:gd name="f16" fmla="val 467"/>
                <a:gd name="f17" fmla="val 181"/>
                <a:gd name="f18" fmla="val 225"/>
                <a:gd name="f19" fmla="val 198"/>
                <a:gd name="f20" fmla="val 273"/>
                <a:gd name="f21" fmla="val 311"/>
                <a:gd name="f22" fmla="val 350"/>
                <a:gd name="f23" fmla="val 389"/>
                <a:gd name="f24" fmla="val 446"/>
                <a:gd name="f25" fmla="val 739"/>
                <a:gd name="f26" fmla="val 441"/>
                <a:gd name="f27" fmla="val 882"/>
                <a:gd name="f28" fmla="val 489"/>
                <a:gd name="f29" fmla="val 921"/>
                <a:gd name="f30" fmla="val 312"/>
                <a:gd name="f31" fmla="val 264"/>
                <a:gd name="f32" fmla="val 972"/>
                <a:gd name="f33" fmla="val 139"/>
                <a:gd name="f34" fmla="val 977"/>
                <a:gd name="f35" fmla="val 169"/>
                <a:gd name="f36" fmla="val 5"/>
                <a:gd name="f37" fmla="val 985"/>
                <a:gd name="f38" fmla="+- 0 0 -90"/>
                <a:gd name="f39" fmla="*/ f3 1 1008"/>
                <a:gd name="f40" fmla="*/ f4 1 1007"/>
                <a:gd name="f41" fmla="val f5"/>
                <a:gd name="f42" fmla="val f6"/>
                <a:gd name="f43" fmla="val f7"/>
                <a:gd name="f44" fmla="*/ f38 f0 1"/>
                <a:gd name="f45" fmla="+- f43 0 f41"/>
                <a:gd name="f46" fmla="+- f42 0 f41"/>
                <a:gd name="f47" fmla="*/ f44 1 f2"/>
                <a:gd name="f48" fmla="*/ f46 1 1008"/>
                <a:gd name="f49" fmla="*/ f45 1 1007"/>
                <a:gd name="f50" fmla="*/ 1008 f46 1"/>
                <a:gd name="f51" fmla="*/ 0 f45 1"/>
                <a:gd name="f52" fmla="*/ 878 f46 1"/>
                <a:gd name="f53" fmla="*/ 121 f45 1"/>
                <a:gd name="f54" fmla="*/ 835 f46 1"/>
                <a:gd name="f55" fmla="*/ 73 f45 1"/>
                <a:gd name="f56" fmla="*/ 645 f46 1"/>
                <a:gd name="f57" fmla="*/ 77 f45 1"/>
                <a:gd name="f58" fmla="*/ 536 f46 1"/>
                <a:gd name="f59" fmla="*/ 95 f45 1"/>
                <a:gd name="f60" fmla="*/ 467 f46 1"/>
                <a:gd name="f61" fmla="*/ 181 f45 1"/>
                <a:gd name="f62" fmla="*/ 225 f46 1"/>
                <a:gd name="f63" fmla="*/ 198 f45 1"/>
                <a:gd name="f64" fmla="*/ 273 f46 1"/>
                <a:gd name="f65" fmla="*/ 311 f45 1"/>
                <a:gd name="f66" fmla="*/ 350 f46 1"/>
                <a:gd name="f67" fmla="*/ 389 f45 1"/>
                <a:gd name="f68" fmla="*/ 446 f46 1"/>
                <a:gd name="f69" fmla="*/ 739 f45 1"/>
                <a:gd name="f70" fmla="*/ 441 f46 1"/>
                <a:gd name="f71" fmla="*/ 882 f45 1"/>
                <a:gd name="f72" fmla="*/ 489 f46 1"/>
                <a:gd name="f73" fmla="*/ 921 f45 1"/>
                <a:gd name="f74" fmla="*/ 312 f46 1"/>
                <a:gd name="f75" fmla="*/ 1007 f45 1"/>
                <a:gd name="f76" fmla="*/ 264 f46 1"/>
                <a:gd name="f77" fmla="*/ 972 f45 1"/>
                <a:gd name="f78" fmla="*/ 139 f46 1"/>
                <a:gd name="f79" fmla="*/ 977 f45 1"/>
                <a:gd name="f80" fmla="*/ 169 f46 1"/>
                <a:gd name="f81" fmla="*/ 5 f46 1"/>
                <a:gd name="f82" fmla="*/ 985 f45 1"/>
                <a:gd name="f83" fmla="*/ 0 f46 1"/>
                <a:gd name="f84" fmla="+- f47 0 f1"/>
                <a:gd name="f85" fmla="*/ f50 1 1008"/>
                <a:gd name="f86" fmla="*/ f51 1 1007"/>
                <a:gd name="f87" fmla="*/ f52 1 1008"/>
                <a:gd name="f88" fmla="*/ f53 1 1007"/>
                <a:gd name="f89" fmla="*/ f54 1 1008"/>
                <a:gd name="f90" fmla="*/ f55 1 1007"/>
                <a:gd name="f91" fmla="*/ f56 1 1008"/>
                <a:gd name="f92" fmla="*/ f57 1 1007"/>
                <a:gd name="f93" fmla="*/ f58 1 1008"/>
                <a:gd name="f94" fmla="*/ f59 1 1007"/>
                <a:gd name="f95" fmla="*/ f60 1 1008"/>
                <a:gd name="f96" fmla="*/ f61 1 1007"/>
                <a:gd name="f97" fmla="*/ f62 1 1008"/>
                <a:gd name="f98" fmla="*/ f63 1 1007"/>
                <a:gd name="f99" fmla="*/ f64 1 1008"/>
                <a:gd name="f100" fmla="*/ f65 1 1007"/>
                <a:gd name="f101" fmla="*/ f66 1 1008"/>
                <a:gd name="f102" fmla="*/ f67 1 1007"/>
                <a:gd name="f103" fmla="*/ f68 1 1008"/>
                <a:gd name="f104" fmla="*/ f69 1 1007"/>
                <a:gd name="f105" fmla="*/ f70 1 1008"/>
                <a:gd name="f106" fmla="*/ f71 1 1007"/>
                <a:gd name="f107" fmla="*/ f72 1 1008"/>
                <a:gd name="f108" fmla="*/ f73 1 1007"/>
                <a:gd name="f109" fmla="*/ f74 1 1008"/>
                <a:gd name="f110" fmla="*/ f75 1 1007"/>
                <a:gd name="f111" fmla="*/ f76 1 1008"/>
                <a:gd name="f112" fmla="*/ f77 1 1007"/>
                <a:gd name="f113" fmla="*/ f78 1 1008"/>
                <a:gd name="f114" fmla="*/ f79 1 1007"/>
                <a:gd name="f115" fmla="*/ f80 1 1008"/>
                <a:gd name="f116" fmla="*/ f81 1 1008"/>
                <a:gd name="f117" fmla="*/ f82 1 1007"/>
                <a:gd name="f118" fmla="*/ f83 1 1008"/>
                <a:gd name="f119" fmla="*/ 0 1 f48"/>
                <a:gd name="f120" fmla="*/ f42 1 f48"/>
                <a:gd name="f121" fmla="*/ 0 1 f49"/>
                <a:gd name="f122" fmla="*/ f43 1 f49"/>
                <a:gd name="f123" fmla="*/ f85 1 f48"/>
                <a:gd name="f124" fmla="*/ f86 1 f49"/>
                <a:gd name="f125" fmla="*/ f87 1 f48"/>
                <a:gd name="f126" fmla="*/ f88 1 f49"/>
                <a:gd name="f127" fmla="*/ f89 1 f48"/>
                <a:gd name="f128" fmla="*/ f90 1 f49"/>
                <a:gd name="f129" fmla="*/ f91 1 f48"/>
                <a:gd name="f130" fmla="*/ f92 1 f49"/>
                <a:gd name="f131" fmla="*/ f93 1 f48"/>
                <a:gd name="f132" fmla="*/ f94 1 f49"/>
                <a:gd name="f133" fmla="*/ f95 1 f48"/>
                <a:gd name="f134" fmla="*/ f96 1 f49"/>
                <a:gd name="f135" fmla="*/ f97 1 f48"/>
                <a:gd name="f136" fmla="*/ f98 1 f49"/>
                <a:gd name="f137" fmla="*/ f99 1 f48"/>
                <a:gd name="f138" fmla="*/ f100 1 f49"/>
                <a:gd name="f139" fmla="*/ f101 1 f48"/>
                <a:gd name="f140" fmla="*/ f102 1 f49"/>
                <a:gd name="f141" fmla="*/ f103 1 f48"/>
                <a:gd name="f142" fmla="*/ f104 1 f49"/>
                <a:gd name="f143" fmla="*/ f105 1 f48"/>
                <a:gd name="f144" fmla="*/ f106 1 f49"/>
                <a:gd name="f145" fmla="*/ f107 1 f48"/>
                <a:gd name="f146" fmla="*/ f108 1 f49"/>
                <a:gd name="f147" fmla="*/ f109 1 f48"/>
                <a:gd name="f148" fmla="*/ f110 1 f49"/>
                <a:gd name="f149" fmla="*/ f111 1 f48"/>
                <a:gd name="f150" fmla="*/ f112 1 f49"/>
                <a:gd name="f151" fmla="*/ f113 1 f48"/>
                <a:gd name="f152" fmla="*/ f114 1 f49"/>
                <a:gd name="f153" fmla="*/ f115 1 f48"/>
                <a:gd name="f154" fmla="*/ f116 1 f48"/>
                <a:gd name="f155" fmla="*/ f117 1 f49"/>
                <a:gd name="f156" fmla="*/ f118 1 f48"/>
                <a:gd name="f157" fmla="*/ f119 f39 1"/>
                <a:gd name="f158" fmla="*/ f120 f39 1"/>
                <a:gd name="f159" fmla="*/ f122 f40 1"/>
                <a:gd name="f160" fmla="*/ f121 f40 1"/>
                <a:gd name="f161" fmla="*/ f123 f39 1"/>
                <a:gd name="f162" fmla="*/ f124 f40 1"/>
                <a:gd name="f163" fmla="*/ f125 f39 1"/>
                <a:gd name="f164" fmla="*/ f126 f40 1"/>
                <a:gd name="f165" fmla="*/ f127 f39 1"/>
                <a:gd name="f166" fmla="*/ f128 f40 1"/>
                <a:gd name="f167" fmla="*/ f129 f39 1"/>
                <a:gd name="f168" fmla="*/ f130 f40 1"/>
                <a:gd name="f169" fmla="*/ f131 f39 1"/>
                <a:gd name="f170" fmla="*/ f132 f40 1"/>
                <a:gd name="f171" fmla="*/ f133 f39 1"/>
                <a:gd name="f172" fmla="*/ f134 f40 1"/>
                <a:gd name="f173" fmla="*/ f135 f39 1"/>
                <a:gd name="f174" fmla="*/ f136 f40 1"/>
                <a:gd name="f175" fmla="*/ f137 f39 1"/>
                <a:gd name="f176" fmla="*/ f138 f40 1"/>
                <a:gd name="f177" fmla="*/ f139 f39 1"/>
                <a:gd name="f178" fmla="*/ f140 f40 1"/>
                <a:gd name="f179" fmla="*/ f141 f39 1"/>
                <a:gd name="f180" fmla="*/ f142 f40 1"/>
                <a:gd name="f181" fmla="*/ f143 f39 1"/>
                <a:gd name="f182" fmla="*/ f144 f40 1"/>
                <a:gd name="f183" fmla="*/ f145 f39 1"/>
                <a:gd name="f184" fmla="*/ f146 f40 1"/>
                <a:gd name="f185" fmla="*/ f147 f39 1"/>
                <a:gd name="f186" fmla="*/ f148 f40 1"/>
                <a:gd name="f187" fmla="*/ f149 f39 1"/>
                <a:gd name="f188" fmla="*/ f150 f40 1"/>
                <a:gd name="f189" fmla="*/ f151 f39 1"/>
                <a:gd name="f190" fmla="*/ f152 f40 1"/>
                <a:gd name="f191" fmla="*/ f153 f39 1"/>
                <a:gd name="f192" fmla="*/ f154 f39 1"/>
                <a:gd name="f193" fmla="*/ f155 f40 1"/>
                <a:gd name="f194" fmla="*/ f156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4">
                  <a:pos x="f161" y="f162"/>
                </a:cxn>
                <a:cxn ang="f84">
                  <a:pos x="f163" y="f164"/>
                </a:cxn>
                <a:cxn ang="f84">
                  <a:pos x="f165" y="f166"/>
                </a:cxn>
                <a:cxn ang="f84">
                  <a:pos x="f167" y="f168"/>
                </a:cxn>
                <a:cxn ang="f84">
                  <a:pos x="f169" y="f170"/>
                </a:cxn>
                <a:cxn ang="f84">
                  <a:pos x="f171" y="f172"/>
                </a:cxn>
                <a:cxn ang="f84">
                  <a:pos x="f173" y="f174"/>
                </a:cxn>
                <a:cxn ang="f84">
                  <a:pos x="f175" y="f176"/>
                </a:cxn>
                <a:cxn ang="f84">
                  <a:pos x="f177" y="f178"/>
                </a:cxn>
                <a:cxn ang="f84">
                  <a:pos x="f179" y="f180"/>
                </a:cxn>
                <a:cxn ang="f84">
                  <a:pos x="f181" y="f182"/>
                </a:cxn>
                <a:cxn ang="f84">
                  <a:pos x="f183" y="f184"/>
                </a:cxn>
                <a:cxn ang="f84">
                  <a:pos x="f185" y="f186"/>
                </a:cxn>
                <a:cxn ang="f84">
                  <a:pos x="f187" y="f188"/>
                </a:cxn>
                <a:cxn ang="f84">
                  <a:pos x="f189" y="f190"/>
                </a:cxn>
                <a:cxn ang="f84">
                  <a:pos x="f191" y="f184"/>
                </a:cxn>
                <a:cxn ang="f84">
                  <a:pos x="f192" y="f193"/>
                </a:cxn>
                <a:cxn ang="f84">
                  <a:pos x="f194" y="f193"/>
                </a:cxn>
              </a:cxnLst>
              <a:rect l="f157" t="f160" r="f158" b="f159"/>
              <a:pathLst>
                <a:path w="1008" h="1007">
                  <a:moveTo>
                    <a:pt x="f6" y="f5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7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29"/>
                  </a:lnTo>
                  <a:lnTo>
                    <a:pt x="f36" y="f37"/>
                  </a:lnTo>
                  <a:lnTo>
                    <a:pt x="f5" y="f37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7" name="Freeform 39">
              <a:extLst>
                <a:ext uri="{FF2B5EF4-FFF2-40B4-BE49-F238E27FC236}">
                  <a16:creationId xmlns:a16="http://schemas.microsoft.com/office/drawing/2014/main" id="{BD92DF02-C108-43B8-BD49-87D2AF9C25F9}"/>
                </a:ext>
              </a:extLst>
            </p:cNvPr>
            <p:cNvSpPr/>
            <p:nvPr/>
          </p:nvSpPr>
          <p:spPr>
            <a:xfrm>
              <a:off x="8819086" y="4501454"/>
              <a:ext cx="299273" cy="55676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97"/>
                <a:gd name="f7" fmla="val 2599"/>
                <a:gd name="f8" fmla="val 82"/>
                <a:gd name="f9" fmla="val 86"/>
                <a:gd name="f10" fmla="val 5"/>
                <a:gd name="f11" fmla="val 87"/>
                <a:gd name="f12" fmla="val 43"/>
                <a:gd name="f13" fmla="val 204"/>
                <a:gd name="f14" fmla="val 164"/>
                <a:gd name="f15" fmla="val 225"/>
                <a:gd name="f16" fmla="val 199"/>
                <a:gd name="f17" fmla="val 264"/>
                <a:gd name="f18" fmla="val 298"/>
                <a:gd name="f19" fmla="val 195"/>
                <a:gd name="f20" fmla="val 437"/>
                <a:gd name="f21" fmla="val 182"/>
                <a:gd name="f22" fmla="val 307"/>
                <a:gd name="f23" fmla="val 230"/>
                <a:gd name="f24" fmla="val 294"/>
                <a:gd name="f25" fmla="val 359"/>
                <a:gd name="f26" fmla="val 234"/>
                <a:gd name="f27" fmla="val 385"/>
                <a:gd name="f28" fmla="val 350"/>
                <a:gd name="f29" fmla="val 429"/>
                <a:gd name="f30" fmla="val 441"/>
                <a:gd name="f31" fmla="val 524"/>
                <a:gd name="f32" fmla="val 684"/>
                <a:gd name="f33" fmla="val 770"/>
                <a:gd name="f34" fmla="val 502"/>
                <a:gd name="f35" fmla="val 1008"/>
                <a:gd name="f36" fmla="val 545"/>
                <a:gd name="f37" fmla="val 1146"/>
                <a:gd name="f38" fmla="val 701"/>
                <a:gd name="f39" fmla="val 1276"/>
                <a:gd name="f40" fmla="val 791"/>
                <a:gd name="f41" fmla="val 1298"/>
                <a:gd name="f42" fmla="val 826"/>
                <a:gd name="f43" fmla="val 1367"/>
                <a:gd name="f44" fmla="val 938"/>
                <a:gd name="f45" fmla="val 1388"/>
                <a:gd name="f46" fmla="val 1029"/>
                <a:gd name="f47" fmla="val 1462"/>
                <a:gd name="f48" fmla="val 1047"/>
                <a:gd name="f49" fmla="val 1410"/>
                <a:gd name="f50" fmla="val 1094"/>
                <a:gd name="f51" fmla="val 1414"/>
                <a:gd name="f52" fmla="val 1099"/>
                <a:gd name="f53" fmla="val 1419"/>
                <a:gd name="f54" fmla="val 1012"/>
                <a:gd name="f55" fmla="val 1605"/>
                <a:gd name="f56" fmla="val 1068"/>
                <a:gd name="f57" fmla="val 1622"/>
                <a:gd name="f58" fmla="val 1150"/>
                <a:gd name="f59" fmla="val 1778"/>
                <a:gd name="f60" fmla="val 1786"/>
                <a:gd name="f61" fmla="val 1124"/>
                <a:gd name="f62" fmla="val 1890"/>
                <a:gd name="f63" fmla="val 2002"/>
                <a:gd name="f64" fmla="val 977"/>
                <a:gd name="f65" fmla="val 2063"/>
                <a:gd name="f66" fmla="val 999"/>
                <a:gd name="f67" fmla="val 2149"/>
                <a:gd name="f68" fmla="val 1155"/>
                <a:gd name="f69" fmla="val 2245"/>
                <a:gd name="f70" fmla="val 1358"/>
                <a:gd name="f71" fmla="val 2461"/>
                <a:gd name="f72" fmla="+- 0 0 -90"/>
                <a:gd name="f73" fmla="*/ f3 1 1397"/>
                <a:gd name="f74" fmla="*/ f4 1 2599"/>
                <a:gd name="f75" fmla="val f5"/>
                <a:gd name="f76" fmla="val f6"/>
                <a:gd name="f77" fmla="val f7"/>
                <a:gd name="f78" fmla="*/ f72 f0 1"/>
                <a:gd name="f79" fmla="+- f77 0 f75"/>
                <a:gd name="f80" fmla="+- f76 0 f75"/>
                <a:gd name="f81" fmla="*/ f78 1 f2"/>
                <a:gd name="f82" fmla="*/ f80 1 1397"/>
                <a:gd name="f83" fmla="*/ f79 1 2599"/>
                <a:gd name="f84" fmla="*/ 82 f80 1"/>
                <a:gd name="f85" fmla="*/ 0 f79 1"/>
                <a:gd name="f86" fmla="*/ 86 f80 1"/>
                <a:gd name="f87" fmla="*/ 5 f79 1"/>
                <a:gd name="f88" fmla="*/ 0 f80 1"/>
                <a:gd name="f89" fmla="*/ 87 f79 1"/>
                <a:gd name="f90" fmla="*/ 43 f80 1"/>
                <a:gd name="f91" fmla="*/ 204 f79 1"/>
                <a:gd name="f92" fmla="*/ 164 f80 1"/>
                <a:gd name="f93" fmla="*/ 225 f79 1"/>
                <a:gd name="f94" fmla="*/ 199 f80 1"/>
                <a:gd name="f95" fmla="*/ 264 f79 1"/>
                <a:gd name="f96" fmla="*/ 298 f80 1"/>
                <a:gd name="f97" fmla="*/ 195 f79 1"/>
                <a:gd name="f98" fmla="*/ 437 f80 1"/>
                <a:gd name="f99" fmla="*/ 182 f79 1"/>
                <a:gd name="f100" fmla="*/ 307 f80 1"/>
                <a:gd name="f101" fmla="*/ 230 f79 1"/>
                <a:gd name="f102" fmla="*/ 294 f80 1"/>
                <a:gd name="f103" fmla="*/ 359 f79 1"/>
                <a:gd name="f104" fmla="*/ 234 f80 1"/>
                <a:gd name="f105" fmla="*/ 385 f79 1"/>
                <a:gd name="f106" fmla="*/ 350 f80 1"/>
                <a:gd name="f107" fmla="*/ 429 f79 1"/>
                <a:gd name="f108" fmla="*/ 441 f80 1"/>
                <a:gd name="f109" fmla="*/ 524 f79 1"/>
                <a:gd name="f110" fmla="*/ 684 f79 1"/>
                <a:gd name="f111" fmla="*/ 770 f79 1"/>
                <a:gd name="f112" fmla="*/ 502 f80 1"/>
                <a:gd name="f113" fmla="*/ 1008 f79 1"/>
                <a:gd name="f114" fmla="*/ 545 f80 1"/>
                <a:gd name="f115" fmla="*/ 1146 f79 1"/>
                <a:gd name="f116" fmla="*/ 701 f80 1"/>
                <a:gd name="f117" fmla="*/ 1276 f79 1"/>
                <a:gd name="f118" fmla="*/ 791 f80 1"/>
                <a:gd name="f119" fmla="*/ 1298 f79 1"/>
                <a:gd name="f120" fmla="*/ 826 f80 1"/>
                <a:gd name="f121" fmla="*/ 1367 f79 1"/>
                <a:gd name="f122" fmla="*/ 938 f80 1"/>
                <a:gd name="f123" fmla="*/ 1388 f79 1"/>
                <a:gd name="f124" fmla="*/ 1029 f80 1"/>
                <a:gd name="f125" fmla="*/ 1462 f79 1"/>
                <a:gd name="f126" fmla="*/ 1047 f80 1"/>
                <a:gd name="f127" fmla="*/ 1410 f79 1"/>
                <a:gd name="f128" fmla="*/ 1094 f80 1"/>
                <a:gd name="f129" fmla="*/ 1414 f79 1"/>
                <a:gd name="f130" fmla="*/ 1099 f80 1"/>
                <a:gd name="f131" fmla="*/ 1419 f79 1"/>
                <a:gd name="f132" fmla="*/ 1012 f80 1"/>
                <a:gd name="f133" fmla="*/ 1605 f79 1"/>
                <a:gd name="f134" fmla="*/ 1068 f80 1"/>
                <a:gd name="f135" fmla="*/ 1622 f79 1"/>
                <a:gd name="f136" fmla="*/ 1150 f80 1"/>
                <a:gd name="f137" fmla="*/ 1778 f79 1"/>
                <a:gd name="f138" fmla="*/ 1786 f79 1"/>
                <a:gd name="f139" fmla="*/ 1124 f80 1"/>
                <a:gd name="f140" fmla="*/ 1890 f79 1"/>
                <a:gd name="f141" fmla="*/ 2002 f79 1"/>
                <a:gd name="f142" fmla="*/ 977 f80 1"/>
                <a:gd name="f143" fmla="*/ 2063 f79 1"/>
                <a:gd name="f144" fmla="*/ 999 f80 1"/>
                <a:gd name="f145" fmla="*/ 2149 f79 1"/>
                <a:gd name="f146" fmla="*/ 1155 f80 1"/>
                <a:gd name="f147" fmla="*/ 2245 f79 1"/>
                <a:gd name="f148" fmla="*/ 1358 f80 1"/>
                <a:gd name="f149" fmla="*/ 2461 f79 1"/>
                <a:gd name="f150" fmla="*/ 1397 f80 1"/>
                <a:gd name="f151" fmla="*/ 2599 f79 1"/>
                <a:gd name="f152" fmla="+- f81 0 f1"/>
                <a:gd name="f153" fmla="*/ f84 1 1397"/>
                <a:gd name="f154" fmla="*/ f85 1 2599"/>
                <a:gd name="f155" fmla="*/ f86 1 1397"/>
                <a:gd name="f156" fmla="*/ f87 1 2599"/>
                <a:gd name="f157" fmla="*/ f88 1 1397"/>
                <a:gd name="f158" fmla="*/ f89 1 2599"/>
                <a:gd name="f159" fmla="*/ f90 1 1397"/>
                <a:gd name="f160" fmla="*/ f91 1 2599"/>
                <a:gd name="f161" fmla="*/ f92 1 1397"/>
                <a:gd name="f162" fmla="*/ f93 1 2599"/>
                <a:gd name="f163" fmla="*/ f94 1 1397"/>
                <a:gd name="f164" fmla="*/ f95 1 2599"/>
                <a:gd name="f165" fmla="*/ f96 1 1397"/>
                <a:gd name="f166" fmla="*/ f97 1 2599"/>
                <a:gd name="f167" fmla="*/ f98 1 1397"/>
                <a:gd name="f168" fmla="*/ f99 1 2599"/>
                <a:gd name="f169" fmla="*/ f100 1 1397"/>
                <a:gd name="f170" fmla="*/ f101 1 2599"/>
                <a:gd name="f171" fmla="*/ f102 1 1397"/>
                <a:gd name="f172" fmla="*/ f103 1 2599"/>
                <a:gd name="f173" fmla="*/ f104 1 1397"/>
                <a:gd name="f174" fmla="*/ f105 1 2599"/>
                <a:gd name="f175" fmla="*/ f106 1 1397"/>
                <a:gd name="f176" fmla="*/ f107 1 2599"/>
                <a:gd name="f177" fmla="*/ f108 1 1397"/>
                <a:gd name="f178" fmla="*/ f109 1 2599"/>
                <a:gd name="f179" fmla="*/ f110 1 2599"/>
                <a:gd name="f180" fmla="*/ f111 1 2599"/>
                <a:gd name="f181" fmla="*/ f112 1 1397"/>
                <a:gd name="f182" fmla="*/ f113 1 2599"/>
                <a:gd name="f183" fmla="*/ f114 1 1397"/>
                <a:gd name="f184" fmla="*/ f115 1 2599"/>
                <a:gd name="f185" fmla="*/ f116 1 1397"/>
                <a:gd name="f186" fmla="*/ f117 1 2599"/>
                <a:gd name="f187" fmla="*/ f118 1 1397"/>
                <a:gd name="f188" fmla="*/ f119 1 2599"/>
                <a:gd name="f189" fmla="*/ f120 1 1397"/>
                <a:gd name="f190" fmla="*/ f121 1 2599"/>
                <a:gd name="f191" fmla="*/ f122 1 1397"/>
                <a:gd name="f192" fmla="*/ f123 1 2599"/>
                <a:gd name="f193" fmla="*/ f124 1 1397"/>
                <a:gd name="f194" fmla="*/ f125 1 2599"/>
                <a:gd name="f195" fmla="*/ f126 1 1397"/>
                <a:gd name="f196" fmla="*/ f127 1 2599"/>
                <a:gd name="f197" fmla="*/ f128 1 1397"/>
                <a:gd name="f198" fmla="*/ f129 1 2599"/>
                <a:gd name="f199" fmla="*/ f130 1 1397"/>
                <a:gd name="f200" fmla="*/ f131 1 2599"/>
                <a:gd name="f201" fmla="*/ f132 1 1397"/>
                <a:gd name="f202" fmla="*/ f133 1 2599"/>
                <a:gd name="f203" fmla="*/ f134 1 1397"/>
                <a:gd name="f204" fmla="*/ f135 1 2599"/>
                <a:gd name="f205" fmla="*/ f136 1 1397"/>
                <a:gd name="f206" fmla="*/ f137 1 2599"/>
                <a:gd name="f207" fmla="*/ f138 1 2599"/>
                <a:gd name="f208" fmla="*/ f139 1 1397"/>
                <a:gd name="f209" fmla="*/ f140 1 2599"/>
                <a:gd name="f210" fmla="*/ f141 1 2599"/>
                <a:gd name="f211" fmla="*/ f142 1 1397"/>
                <a:gd name="f212" fmla="*/ f143 1 2599"/>
                <a:gd name="f213" fmla="*/ f144 1 1397"/>
                <a:gd name="f214" fmla="*/ f145 1 2599"/>
                <a:gd name="f215" fmla="*/ f146 1 1397"/>
                <a:gd name="f216" fmla="*/ f147 1 2599"/>
                <a:gd name="f217" fmla="*/ f148 1 1397"/>
                <a:gd name="f218" fmla="*/ f149 1 2599"/>
                <a:gd name="f219" fmla="*/ f150 1 1397"/>
                <a:gd name="f220" fmla="*/ f151 1 2599"/>
                <a:gd name="f221" fmla="*/ 0 1 f82"/>
                <a:gd name="f222" fmla="*/ f76 1 f82"/>
                <a:gd name="f223" fmla="*/ 0 1 f83"/>
                <a:gd name="f224" fmla="*/ f77 1 f83"/>
                <a:gd name="f225" fmla="*/ f153 1 f82"/>
                <a:gd name="f226" fmla="*/ f154 1 f83"/>
                <a:gd name="f227" fmla="*/ f155 1 f82"/>
                <a:gd name="f228" fmla="*/ f156 1 f83"/>
                <a:gd name="f229" fmla="*/ f157 1 f82"/>
                <a:gd name="f230" fmla="*/ f158 1 f83"/>
                <a:gd name="f231" fmla="*/ f159 1 f82"/>
                <a:gd name="f232" fmla="*/ f160 1 f83"/>
                <a:gd name="f233" fmla="*/ f161 1 f82"/>
                <a:gd name="f234" fmla="*/ f162 1 f83"/>
                <a:gd name="f235" fmla="*/ f163 1 f82"/>
                <a:gd name="f236" fmla="*/ f164 1 f83"/>
                <a:gd name="f237" fmla="*/ f165 1 f82"/>
                <a:gd name="f238" fmla="*/ f166 1 f83"/>
                <a:gd name="f239" fmla="*/ f167 1 f82"/>
                <a:gd name="f240" fmla="*/ f168 1 f83"/>
                <a:gd name="f241" fmla="*/ f169 1 f82"/>
                <a:gd name="f242" fmla="*/ f170 1 f83"/>
                <a:gd name="f243" fmla="*/ f171 1 f82"/>
                <a:gd name="f244" fmla="*/ f172 1 f83"/>
                <a:gd name="f245" fmla="*/ f173 1 f82"/>
                <a:gd name="f246" fmla="*/ f174 1 f83"/>
                <a:gd name="f247" fmla="*/ f175 1 f82"/>
                <a:gd name="f248" fmla="*/ f176 1 f83"/>
                <a:gd name="f249" fmla="*/ f177 1 f82"/>
                <a:gd name="f250" fmla="*/ f178 1 f83"/>
                <a:gd name="f251" fmla="*/ f179 1 f83"/>
                <a:gd name="f252" fmla="*/ f180 1 f83"/>
                <a:gd name="f253" fmla="*/ f181 1 f82"/>
                <a:gd name="f254" fmla="*/ f182 1 f83"/>
                <a:gd name="f255" fmla="*/ f183 1 f82"/>
                <a:gd name="f256" fmla="*/ f184 1 f83"/>
                <a:gd name="f257" fmla="*/ f185 1 f82"/>
                <a:gd name="f258" fmla="*/ f186 1 f83"/>
                <a:gd name="f259" fmla="*/ f187 1 f82"/>
                <a:gd name="f260" fmla="*/ f188 1 f83"/>
                <a:gd name="f261" fmla="*/ f189 1 f82"/>
                <a:gd name="f262" fmla="*/ f190 1 f83"/>
                <a:gd name="f263" fmla="*/ f191 1 f82"/>
                <a:gd name="f264" fmla="*/ f192 1 f83"/>
                <a:gd name="f265" fmla="*/ f193 1 f82"/>
                <a:gd name="f266" fmla="*/ f194 1 f83"/>
                <a:gd name="f267" fmla="*/ f195 1 f82"/>
                <a:gd name="f268" fmla="*/ f196 1 f83"/>
                <a:gd name="f269" fmla="*/ f197 1 f82"/>
                <a:gd name="f270" fmla="*/ f198 1 f83"/>
                <a:gd name="f271" fmla="*/ f199 1 f82"/>
                <a:gd name="f272" fmla="*/ f200 1 f83"/>
                <a:gd name="f273" fmla="*/ f201 1 f82"/>
                <a:gd name="f274" fmla="*/ f202 1 f83"/>
                <a:gd name="f275" fmla="*/ f203 1 f82"/>
                <a:gd name="f276" fmla="*/ f204 1 f83"/>
                <a:gd name="f277" fmla="*/ f205 1 f82"/>
                <a:gd name="f278" fmla="*/ f206 1 f83"/>
                <a:gd name="f279" fmla="*/ f207 1 f83"/>
                <a:gd name="f280" fmla="*/ f208 1 f82"/>
                <a:gd name="f281" fmla="*/ f209 1 f83"/>
                <a:gd name="f282" fmla="*/ f210 1 f83"/>
                <a:gd name="f283" fmla="*/ f211 1 f82"/>
                <a:gd name="f284" fmla="*/ f212 1 f83"/>
                <a:gd name="f285" fmla="*/ f213 1 f82"/>
                <a:gd name="f286" fmla="*/ f214 1 f83"/>
                <a:gd name="f287" fmla="*/ f215 1 f82"/>
                <a:gd name="f288" fmla="*/ f216 1 f83"/>
                <a:gd name="f289" fmla="*/ f217 1 f82"/>
                <a:gd name="f290" fmla="*/ f218 1 f83"/>
                <a:gd name="f291" fmla="*/ f219 1 f82"/>
                <a:gd name="f292" fmla="*/ f220 1 f83"/>
                <a:gd name="f293" fmla="*/ f221 f73 1"/>
                <a:gd name="f294" fmla="*/ f222 f73 1"/>
                <a:gd name="f295" fmla="*/ f224 f74 1"/>
                <a:gd name="f296" fmla="*/ f223 f74 1"/>
                <a:gd name="f297" fmla="*/ f225 f73 1"/>
                <a:gd name="f298" fmla="*/ f226 f74 1"/>
                <a:gd name="f299" fmla="*/ f227 f73 1"/>
                <a:gd name="f300" fmla="*/ f228 f74 1"/>
                <a:gd name="f301" fmla="*/ f229 f73 1"/>
                <a:gd name="f302" fmla="*/ f230 f74 1"/>
                <a:gd name="f303" fmla="*/ f231 f73 1"/>
                <a:gd name="f304" fmla="*/ f232 f74 1"/>
                <a:gd name="f305" fmla="*/ f233 f73 1"/>
                <a:gd name="f306" fmla="*/ f234 f74 1"/>
                <a:gd name="f307" fmla="*/ f235 f73 1"/>
                <a:gd name="f308" fmla="*/ f236 f74 1"/>
                <a:gd name="f309" fmla="*/ f237 f73 1"/>
                <a:gd name="f310" fmla="*/ f238 f74 1"/>
                <a:gd name="f311" fmla="*/ f239 f73 1"/>
                <a:gd name="f312" fmla="*/ f240 f74 1"/>
                <a:gd name="f313" fmla="*/ f241 f73 1"/>
                <a:gd name="f314" fmla="*/ f242 f74 1"/>
                <a:gd name="f315" fmla="*/ f243 f73 1"/>
                <a:gd name="f316" fmla="*/ f244 f74 1"/>
                <a:gd name="f317" fmla="*/ f245 f73 1"/>
                <a:gd name="f318" fmla="*/ f246 f74 1"/>
                <a:gd name="f319" fmla="*/ f247 f73 1"/>
                <a:gd name="f320" fmla="*/ f248 f74 1"/>
                <a:gd name="f321" fmla="*/ f249 f73 1"/>
                <a:gd name="f322" fmla="*/ f250 f74 1"/>
                <a:gd name="f323" fmla="*/ f251 f74 1"/>
                <a:gd name="f324" fmla="*/ f252 f74 1"/>
                <a:gd name="f325" fmla="*/ f253 f73 1"/>
                <a:gd name="f326" fmla="*/ f254 f74 1"/>
                <a:gd name="f327" fmla="*/ f255 f73 1"/>
                <a:gd name="f328" fmla="*/ f256 f74 1"/>
                <a:gd name="f329" fmla="*/ f257 f73 1"/>
                <a:gd name="f330" fmla="*/ f258 f74 1"/>
                <a:gd name="f331" fmla="*/ f259 f73 1"/>
                <a:gd name="f332" fmla="*/ f260 f74 1"/>
                <a:gd name="f333" fmla="*/ f261 f73 1"/>
                <a:gd name="f334" fmla="*/ f262 f74 1"/>
                <a:gd name="f335" fmla="*/ f263 f73 1"/>
                <a:gd name="f336" fmla="*/ f264 f74 1"/>
                <a:gd name="f337" fmla="*/ f265 f73 1"/>
                <a:gd name="f338" fmla="*/ f266 f74 1"/>
                <a:gd name="f339" fmla="*/ f267 f73 1"/>
                <a:gd name="f340" fmla="*/ f268 f74 1"/>
                <a:gd name="f341" fmla="*/ f269 f73 1"/>
                <a:gd name="f342" fmla="*/ f270 f74 1"/>
                <a:gd name="f343" fmla="*/ f271 f73 1"/>
                <a:gd name="f344" fmla="*/ f272 f74 1"/>
                <a:gd name="f345" fmla="*/ f273 f73 1"/>
                <a:gd name="f346" fmla="*/ f274 f74 1"/>
                <a:gd name="f347" fmla="*/ f275 f73 1"/>
                <a:gd name="f348" fmla="*/ f276 f74 1"/>
                <a:gd name="f349" fmla="*/ f277 f73 1"/>
                <a:gd name="f350" fmla="*/ f278 f74 1"/>
                <a:gd name="f351" fmla="*/ f279 f74 1"/>
                <a:gd name="f352" fmla="*/ f280 f73 1"/>
                <a:gd name="f353" fmla="*/ f281 f74 1"/>
                <a:gd name="f354" fmla="*/ f282 f74 1"/>
                <a:gd name="f355" fmla="*/ f283 f73 1"/>
                <a:gd name="f356" fmla="*/ f284 f74 1"/>
                <a:gd name="f357" fmla="*/ f285 f73 1"/>
                <a:gd name="f358" fmla="*/ f286 f74 1"/>
                <a:gd name="f359" fmla="*/ f287 f73 1"/>
                <a:gd name="f360" fmla="*/ f288 f74 1"/>
                <a:gd name="f361" fmla="*/ f289 f73 1"/>
                <a:gd name="f362" fmla="*/ f290 f74 1"/>
                <a:gd name="f363" fmla="*/ f291 f73 1"/>
                <a:gd name="f364" fmla="*/ f292 f7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52">
                  <a:pos x="f297" y="f298"/>
                </a:cxn>
                <a:cxn ang="f152">
                  <a:pos x="f299" y="f300"/>
                </a:cxn>
                <a:cxn ang="f152">
                  <a:pos x="f301" y="f302"/>
                </a:cxn>
                <a:cxn ang="f152">
                  <a:pos x="f303" y="f304"/>
                </a:cxn>
                <a:cxn ang="f152">
                  <a:pos x="f305" y="f306"/>
                </a:cxn>
                <a:cxn ang="f152">
                  <a:pos x="f307" y="f308"/>
                </a:cxn>
                <a:cxn ang="f152">
                  <a:pos x="f309" y="f310"/>
                </a:cxn>
                <a:cxn ang="f152">
                  <a:pos x="f311" y="f312"/>
                </a:cxn>
                <a:cxn ang="f152">
                  <a:pos x="f313" y="f314"/>
                </a:cxn>
                <a:cxn ang="f152">
                  <a:pos x="f315" y="f316"/>
                </a:cxn>
                <a:cxn ang="f152">
                  <a:pos x="f317" y="f318"/>
                </a:cxn>
                <a:cxn ang="f152">
                  <a:pos x="f319" y="f320"/>
                </a:cxn>
                <a:cxn ang="f152">
                  <a:pos x="f321" y="f322"/>
                </a:cxn>
                <a:cxn ang="f152">
                  <a:pos x="f315" y="f323"/>
                </a:cxn>
                <a:cxn ang="f152">
                  <a:pos x="f309" y="f324"/>
                </a:cxn>
                <a:cxn ang="f152">
                  <a:pos x="f325" y="f326"/>
                </a:cxn>
                <a:cxn ang="f152">
                  <a:pos x="f327" y="f328"/>
                </a:cxn>
                <a:cxn ang="f152">
                  <a:pos x="f329" y="f330"/>
                </a:cxn>
                <a:cxn ang="f152">
                  <a:pos x="f331" y="f332"/>
                </a:cxn>
                <a:cxn ang="f152">
                  <a:pos x="f333" y="f334"/>
                </a:cxn>
                <a:cxn ang="f152">
                  <a:pos x="f335" y="f336"/>
                </a:cxn>
                <a:cxn ang="f152">
                  <a:pos x="f337" y="f338"/>
                </a:cxn>
                <a:cxn ang="f152">
                  <a:pos x="f339" y="f340"/>
                </a:cxn>
                <a:cxn ang="f152">
                  <a:pos x="f341" y="f342"/>
                </a:cxn>
                <a:cxn ang="f152">
                  <a:pos x="f343" y="f344"/>
                </a:cxn>
                <a:cxn ang="f152">
                  <a:pos x="f345" y="f346"/>
                </a:cxn>
                <a:cxn ang="f152">
                  <a:pos x="f347" y="f348"/>
                </a:cxn>
                <a:cxn ang="f152">
                  <a:pos x="f349" y="f350"/>
                </a:cxn>
                <a:cxn ang="f152">
                  <a:pos x="f341" y="f351"/>
                </a:cxn>
                <a:cxn ang="f152">
                  <a:pos x="f352" y="f353"/>
                </a:cxn>
                <a:cxn ang="f152">
                  <a:pos x="f347" y="f354"/>
                </a:cxn>
                <a:cxn ang="f152">
                  <a:pos x="f355" y="f356"/>
                </a:cxn>
                <a:cxn ang="f152">
                  <a:pos x="f357" y="f358"/>
                </a:cxn>
                <a:cxn ang="f152">
                  <a:pos x="f359" y="f360"/>
                </a:cxn>
                <a:cxn ang="f152">
                  <a:pos x="f361" y="f362"/>
                </a:cxn>
                <a:cxn ang="f152">
                  <a:pos x="f363" y="f364"/>
                </a:cxn>
              </a:cxnLst>
              <a:rect l="f293" t="f296" r="f294" b="f295"/>
              <a:pathLst>
                <a:path w="1397" h="2599">
                  <a:moveTo>
                    <a:pt x="f8" y="f5"/>
                  </a:moveTo>
                  <a:lnTo>
                    <a:pt x="f9" y="f10"/>
                  </a:lnTo>
                  <a:lnTo>
                    <a:pt x="f5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24" y="f32"/>
                  </a:lnTo>
                  <a:lnTo>
                    <a:pt x="f18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50" y="f60"/>
                  </a:lnTo>
                  <a:lnTo>
                    <a:pt x="f61" y="f62"/>
                  </a:lnTo>
                  <a:lnTo>
                    <a:pt x="f56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6" y="f7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8" name="Freeform 38">
              <a:extLst>
                <a:ext uri="{FF2B5EF4-FFF2-40B4-BE49-F238E27FC236}">
                  <a16:creationId xmlns:a16="http://schemas.microsoft.com/office/drawing/2014/main" id="{6F3542A8-2A76-40DB-8B6A-D1529F7905EC}"/>
                </a:ext>
              </a:extLst>
            </p:cNvPr>
            <p:cNvSpPr/>
            <p:nvPr/>
          </p:nvSpPr>
          <p:spPr>
            <a:xfrm>
              <a:off x="8857006" y="4611785"/>
              <a:ext cx="25063" cy="3342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17"/>
                <a:gd name="f7" fmla="val 156"/>
                <a:gd name="f8" fmla="val 43"/>
                <a:gd name="f9" fmla="val 95"/>
                <a:gd name="f10" fmla="val 57"/>
                <a:gd name="f11" fmla="val 61"/>
                <a:gd name="f12" fmla="val 39"/>
                <a:gd name="f13" fmla="+- 0 0 -90"/>
                <a:gd name="f14" fmla="*/ f3 1 117"/>
                <a:gd name="f15" fmla="*/ f4 1 156"/>
                <a:gd name="f16" fmla="val f5"/>
                <a:gd name="f17" fmla="val f6"/>
                <a:gd name="f18" fmla="val f7"/>
                <a:gd name="f19" fmla="*/ f13 f0 1"/>
                <a:gd name="f20" fmla="+- f18 0 f16"/>
                <a:gd name="f21" fmla="+- f17 0 f16"/>
                <a:gd name="f22" fmla="*/ f19 1 f2"/>
                <a:gd name="f23" fmla="*/ f21 1 117"/>
                <a:gd name="f24" fmla="*/ f20 1 156"/>
                <a:gd name="f25" fmla="*/ 0 f21 1"/>
                <a:gd name="f26" fmla="*/ 43 f20 1"/>
                <a:gd name="f27" fmla="*/ 117 f21 1"/>
                <a:gd name="f28" fmla="*/ 156 f20 1"/>
                <a:gd name="f29" fmla="*/ 95 f20 1"/>
                <a:gd name="f30" fmla="*/ 57 f21 1"/>
                <a:gd name="f31" fmla="*/ 61 f20 1"/>
                <a:gd name="f32" fmla="*/ 39 f21 1"/>
                <a:gd name="f33" fmla="*/ 0 f20 1"/>
                <a:gd name="f34" fmla="+- f22 0 f1"/>
                <a:gd name="f35" fmla="*/ f25 1 117"/>
                <a:gd name="f36" fmla="*/ f26 1 156"/>
                <a:gd name="f37" fmla="*/ f27 1 117"/>
                <a:gd name="f38" fmla="*/ f28 1 156"/>
                <a:gd name="f39" fmla="*/ f29 1 156"/>
                <a:gd name="f40" fmla="*/ f30 1 117"/>
                <a:gd name="f41" fmla="*/ f31 1 156"/>
                <a:gd name="f42" fmla="*/ f32 1 117"/>
                <a:gd name="f43" fmla="*/ f33 1 156"/>
                <a:gd name="f44" fmla="*/ 0 1 f23"/>
                <a:gd name="f45" fmla="*/ f17 1 f23"/>
                <a:gd name="f46" fmla="*/ 0 1 f24"/>
                <a:gd name="f47" fmla="*/ f18 1 f24"/>
                <a:gd name="f48" fmla="*/ f35 1 f23"/>
                <a:gd name="f49" fmla="*/ f36 1 f24"/>
                <a:gd name="f50" fmla="*/ f37 1 f23"/>
                <a:gd name="f51" fmla="*/ f38 1 f24"/>
                <a:gd name="f52" fmla="*/ f39 1 f24"/>
                <a:gd name="f53" fmla="*/ f40 1 f23"/>
                <a:gd name="f54" fmla="*/ f41 1 f24"/>
                <a:gd name="f55" fmla="*/ f42 1 f23"/>
                <a:gd name="f56" fmla="*/ f43 1 f24"/>
                <a:gd name="f57" fmla="*/ f44 f14 1"/>
                <a:gd name="f58" fmla="*/ f45 f14 1"/>
                <a:gd name="f59" fmla="*/ f47 f15 1"/>
                <a:gd name="f60" fmla="*/ f46 f15 1"/>
                <a:gd name="f61" fmla="*/ f48 f14 1"/>
                <a:gd name="f62" fmla="*/ f49 f15 1"/>
                <a:gd name="f63" fmla="*/ f50 f14 1"/>
                <a:gd name="f64" fmla="*/ f51 f15 1"/>
                <a:gd name="f65" fmla="*/ f52 f15 1"/>
                <a:gd name="f66" fmla="*/ f53 f14 1"/>
                <a:gd name="f67" fmla="*/ f54 f15 1"/>
                <a:gd name="f68" fmla="*/ f55 f14 1"/>
                <a:gd name="f69" fmla="*/ f56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61" y="f62"/>
                </a:cxn>
                <a:cxn ang="f34">
                  <a:pos x="f63" y="f64"/>
                </a:cxn>
                <a:cxn ang="f34">
                  <a:pos x="f63" y="f65"/>
                </a:cxn>
                <a:cxn ang="f34">
                  <a:pos x="f66" y="f67"/>
                </a:cxn>
                <a:cxn ang="f34">
                  <a:pos x="f68" y="f69"/>
                </a:cxn>
                <a:cxn ang="f34">
                  <a:pos x="f61" y="f62"/>
                </a:cxn>
              </a:cxnLst>
              <a:rect l="f57" t="f60" r="f58" b="f59"/>
              <a:pathLst>
                <a:path w="117" h="156">
                  <a:moveTo>
                    <a:pt x="f5" y="f8"/>
                  </a:moveTo>
                  <a:lnTo>
                    <a:pt x="f6" y="f7"/>
                  </a:lnTo>
                  <a:lnTo>
                    <a:pt x="f6" y="f9"/>
                  </a:lnTo>
                  <a:lnTo>
                    <a:pt x="f10" y="f11"/>
                  </a:lnTo>
                  <a:lnTo>
                    <a:pt x="f12" y="f5"/>
                  </a:lnTo>
                  <a:lnTo>
                    <a:pt x="f5" y="f8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9" name="Freeform 37">
              <a:extLst>
                <a:ext uri="{FF2B5EF4-FFF2-40B4-BE49-F238E27FC236}">
                  <a16:creationId xmlns:a16="http://schemas.microsoft.com/office/drawing/2014/main" id="{74D6C63E-352D-49F8-AFCA-319BABA855BD}"/>
                </a:ext>
              </a:extLst>
            </p:cNvPr>
            <p:cNvSpPr/>
            <p:nvPr/>
          </p:nvSpPr>
          <p:spPr>
            <a:xfrm>
              <a:off x="8994111" y="4823002"/>
              <a:ext cx="30632" cy="2035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3"/>
                <a:gd name="f7" fmla="val 95"/>
                <a:gd name="f8" fmla="val 91"/>
                <a:gd name="f9" fmla="val 69"/>
                <a:gd name="f10" fmla="val 39"/>
                <a:gd name="f11" fmla="val 13"/>
                <a:gd name="f12" fmla="+- 0 0 -90"/>
                <a:gd name="f13" fmla="*/ f3 1 143"/>
                <a:gd name="f14" fmla="*/ f4 1 95"/>
                <a:gd name="f15" fmla="val f5"/>
                <a:gd name="f16" fmla="val f6"/>
                <a:gd name="f17" fmla="val f7"/>
                <a:gd name="f18" fmla="*/ f12 f0 1"/>
                <a:gd name="f19" fmla="+- f17 0 f15"/>
                <a:gd name="f20" fmla="+- f16 0 f15"/>
                <a:gd name="f21" fmla="*/ f18 1 f2"/>
                <a:gd name="f22" fmla="*/ f20 1 143"/>
                <a:gd name="f23" fmla="*/ f19 1 95"/>
                <a:gd name="f24" fmla="*/ 91 f20 1"/>
                <a:gd name="f25" fmla="*/ 95 f19 1"/>
                <a:gd name="f26" fmla="*/ 143 f20 1"/>
                <a:gd name="f27" fmla="*/ 69 f19 1"/>
                <a:gd name="f28" fmla="*/ 39 f20 1"/>
                <a:gd name="f29" fmla="*/ 0 f19 1"/>
                <a:gd name="f30" fmla="*/ 0 f20 1"/>
                <a:gd name="f31" fmla="*/ 13 f19 1"/>
                <a:gd name="f32" fmla="+- f21 0 f1"/>
                <a:gd name="f33" fmla="*/ f24 1 143"/>
                <a:gd name="f34" fmla="*/ f25 1 95"/>
                <a:gd name="f35" fmla="*/ f26 1 143"/>
                <a:gd name="f36" fmla="*/ f27 1 95"/>
                <a:gd name="f37" fmla="*/ f28 1 143"/>
                <a:gd name="f38" fmla="*/ f29 1 95"/>
                <a:gd name="f39" fmla="*/ f30 1 143"/>
                <a:gd name="f40" fmla="*/ f31 1 95"/>
                <a:gd name="f41" fmla="*/ 0 1 f22"/>
                <a:gd name="f42" fmla="*/ f16 1 f22"/>
                <a:gd name="f43" fmla="*/ 0 1 f23"/>
                <a:gd name="f44" fmla="*/ f17 1 f23"/>
                <a:gd name="f45" fmla="*/ f33 1 f22"/>
                <a:gd name="f46" fmla="*/ f34 1 f23"/>
                <a:gd name="f47" fmla="*/ f35 1 f22"/>
                <a:gd name="f48" fmla="*/ f36 1 f23"/>
                <a:gd name="f49" fmla="*/ f37 1 f22"/>
                <a:gd name="f50" fmla="*/ f38 1 f23"/>
                <a:gd name="f51" fmla="*/ f39 1 f22"/>
                <a:gd name="f52" fmla="*/ f40 1 f23"/>
                <a:gd name="f53" fmla="*/ f41 f13 1"/>
                <a:gd name="f54" fmla="*/ f42 f13 1"/>
                <a:gd name="f55" fmla="*/ f44 f14 1"/>
                <a:gd name="f56" fmla="*/ f43 f14 1"/>
                <a:gd name="f57" fmla="*/ f45 f13 1"/>
                <a:gd name="f58" fmla="*/ f46 f14 1"/>
                <a:gd name="f59" fmla="*/ f47 f13 1"/>
                <a:gd name="f60" fmla="*/ f48 f14 1"/>
                <a:gd name="f61" fmla="*/ f49 f13 1"/>
                <a:gd name="f62" fmla="*/ f50 f14 1"/>
                <a:gd name="f63" fmla="*/ f51 f13 1"/>
                <a:gd name="f64" fmla="*/ f52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57" y="f58"/>
                </a:cxn>
                <a:cxn ang="f32">
                  <a:pos x="f59" y="f60"/>
                </a:cxn>
                <a:cxn ang="f32">
                  <a:pos x="f61" y="f62"/>
                </a:cxn>
                <a:cxn ang="f32">
                  <a:pos x="f63" y="f64"/>
                </a:cxn>
                <a:cxn ang="f32">
                  <a:pos x="f57" y="f58"/>
                </a:cxn>
              </a:cxnLst>
              <a:rect l="f53" t="f56" r="f54" b="f55"/>
              <a:pathLst>
                <a:path w="143" h="95">
                  <a:moveTo>
                    <a:pt x="f8" y="f7"/>
                  </a:moveTo>
                  <a:lnTo>
                    <a:pt x="f6" y="f9"/>
                  </a:lnTo>
                  <a:lnTo>
                    <a:pt x="f10" y="f5"/>
                  </a:lnTo>
                  <a:lnTo>
                    <a:pt x="f5" y="f11"/>
                  </a:lnTo>
                  <a:lnTo>
                    <a:pt x="f8" y="f7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0" name="Freeform 36">
              <a:extLst>
                <a:ext uri="{FF2B5EF4-FFF2-40B4-BE49-F238E27FC236}">
                  <a16:creationId xmlns:a16="http://schemas.microsoft.com/office/drawing/2014/main" id="{9762BA26-1C58-4271-A508-B0B7A574EEA6}"/>
                </a:ext>
              </a:extLst>
            </p:cNvPr>
            <p:cNvSpPr/>
            <p:nvPr/>
          </p:nvSpPr>
          <p:spPr>
            <a:xfrm>
              <a:off x="8984044" y="4816583"/>
              <a:ext cx="10067" cy="1199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7"/>
                <a:gd name="f7" fmla="val 56"/>
                <a:gd name="f8" fmla="val 21"/>
                <a:gd name="f9" fmla="+- 0 0 -90"/>
                <a:gd name="f10" fmla="*/ f3 1 47"/>
                <a:gd name="f11" fmla="*/ f4 1 56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47"/>
                <a:gd name="f20" fmla="*/ f16 1 56"/>
                <a:gd name="f21" fmla="*/ 0 f17 1"/>
                <a:gd name="f22" fmla="*/ 0 f16 1"/>
                <a:gd name="f23" fmla="*/ 21 f17 1"/>
                <a:gd name="f24" fmla="*/ 56 f16 1"/>
                <a:gd name="f25" fmla="*/ 47 f17 1"/>
                <a:gd name="f26" fmla="*/ 47 f16 1"/>
                <a:gd name="f27" fmla="+- f18 0 f1"/>
                <a:gd name="f28" fmla="*/ f21 1 47"/>
                <a:gd name="f29" fmla="*/ f22 1 56"/>
                <a:gd name="f30" fmla="*/ f23 1 47"/>
                <a:gd name="f31" fmla="*/ f24 1 56"/>
                <a:gd name="f32" fmla="*/ f25 1 47"/>
                <a:gd name="f33" fmla="*/ f26 1 56"/>
                <a:gd name="f34" fmla="*/ 0 1 f19"/>
                <a:gd name="f35" fmla="*/ f13 1 f19"/>
                <a:gd name="f36" fmla="*/ 0 1 f20"/>
                <a:gd name="f37" fmla="*/ f14 1 f20"/>
                <a:gd name="f38" fmla="*/ f28 1 f19"/>
                <a:gd name="f39" fmla="*/ f29 1 f20"/>
                <a:gd name="f40" fmla="*/ f30 1 f19"/>
                <a:gd name="f41" fmla="*/ f31 1 f20"/>
                <a:gd name="f42" fmla="*/ f32 1 f19"/>
                <a:gd name="f43" fmla="*/ f33 1 f20"/>
                <a:gd name="f44" fmla="*/ f34 f10 1"/>
                <a:gd name="f45" fmla="*/ f35 f10 1"/>
                <a:gd name="f46" fmla="*/ f37 f11 1"/>
                <a:gd name="f47" fmla="*/ f36 f11 1"/>
                <a:gd name="f48" fmla="*/ f38 f10 1"/>
                <a:gd name="f49" fmla="*/ f39 f11 1"/>
                <a:gd name="f50" fmla="*/ f40 f10 1"/>
                <a:gd name="f51" fmla="*/ f41 f11 1"/>
                <a:gd name="f52" fmla="*/ f42 f10 1"/>
                <a:gd name="f53" fmla="*/ f43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48" y="f49"/>
                </a:cxn>
                <a:cxn ang="f27">
                  <a:pos x="f50" y="f51"/>
                </a:cxn>
                <a:cxn ang="f27">
                  <a:pos x="f52" y="f53"/>
                </a:cxn>
                <a:cxn ang="f27">
                  <a:pos x="f48" y="f49"/>
                </a:cxn>
              </a:cxnLst>
              <a:rect l="f44" t="f47" r="f45" b="f46"/>
              <a:pathLst>
                <a:path w="47" h="56">
                  <a:moveTo>
                    <a:pt x="f5" y="f5"/>
                  </a:moveTo>
                  <a:lnTo>
                    <a:pt x="f8" y="f7"/>
                  </a:lnTo>
                  <a:lnTo>
                    <a:pt x="f6" y="f6"/>
                  </a:lnTo>
                  <a:lnTo>
                    <a:pt x="f5" y="f5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1" name="Freeform 35">
              <a:extLst>
                <a:ext uri="{FF2B5EF4-FFF2-40B4-BE49-F238E27FC236}">
                  <a16:creationId xmlns:a16="http://schemas.microsoft.com/office/drawing/2014/main" id="{22AF666D-6D06-490A-8453-B4BF37642531}"/>
                </a:ext>
              </a:extLst>
            </p:cNvPr>
            <p:cNvSpPr/>
            <p:nvPr/>
          </p:nvSpPr>
          <p:spPr>
            <a:xfrm>
              <a:off x="9004389" y="4876778"/>
              <a:ext cx="31491" cy="5741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7"/>
                <a:gd name="f7" fmla="val 268"/>
                <a:gd name="f8" fmla="val 52"/>
                <a:gd name="f9" fmla="val 121"/>
                <a:gd name="f10" fmla="val 207"/>
                <a:gd name="f11" fmla="val 130"/>
                <a:gd name="f12" fmla="val 65"/>
                <a:gd name="f13" fmla="val 30"/>
                <a:gd name="f14" fmla="+- 0 0 -90"/>
                <a:gd name="f15" fmla="*/ f3 1 147"/>
                <a:gd name="f16" fmla="*/ f4 1 268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147"/>
                <a:gd name="f25" fmla="*/ f21 1 268"/>
                <a:gd name="f26" fmla="*/ 0 f22 1"/>
                <a:gd name="f27" fmla="*/ 52 f21 1"/>
                <a:gd name="f28" fmla="*/ 121 f22 1"/>
                <a:gd name="f29" fmla="*/ 268 f21 1"/>
                <a:gd name="f30" fmla="*/ 147 f22 1"/>
                <a:gd name="f31" fmla="*/ 207 f21 1"/>
                <a:gd name="f32" fmla="*/ 130 f22 1"/>
                <a:gd name="f33" fmla="*/ 65 f21 1"/>
                <a:gd name="f34" fmla="*/ 30 f22 1"/>
                <a:gd name="f35" fmla="*/ 0 f21 1"/>
                <a:gd name="f36" fmla="+- f23 0 f1"/>
                <a:gd name="f37" fmla="*/ f26 1 147"/>
                <a:gd name="f38" fmla="*/ f27 1 268"/>
                <a:gd name="f39" fmla="*/ f28 1 147"/>
                <a:gd name="f40" fmla="*/ f29 1 268"/>
                <a:gd name="f41" fmla="*/ f30 1 147"/>
                <a:gd name="f42" fmla="*/ f31 1 268"/>
                <a:gd name="f43" fmla="*/ f32 1 147"/>
                <a:gd name="f44" fmla="*/ f33 1 268"/>
                <a:gd name="f45" fmla="*/ f34 1 147"/>
                <a:gd name="f46" fmla="*/ f35 1 268"/>
                <a:gd name="f47" fmla="*/ 0 1 f24"/>
                <a:gd name="f48" fmla="*/ f18 1 f24"/>
                <a:gd name="f49" fmla="*/ 0 1 f25"/>
                <a:gd name="f50" fmla="*/ f19 1 f25"/>
                <a:gd name="f51" fmla="*/ f37 1 f24"/>
                <a:gd name="f52" fmla="*/ f38 1 f25"/>
                <a:gd name="f53" fmla="*/ f39 1 f24"/>
                <a:gd name="f54" fmla="*/ f40 1 f25"/>
                <a:gd name="f55" fmla="*/ f41 1 f24"/>
                <a:gd name="f56" fmla="*/ f42 1 f25"/>
                <a:gd name="f57" fmla="*/ f43 1 f24"/>
                <a:gd name="f58" fmla="*/ f44 1 f25"/>
                <a:gd name="f59" fmla="*/ f45 1 f24"/>
                <a:gd name="f60" fmla="*/ f46 1 f25"/>
                <a:gd name="f61" fmla="*/ f47 f15 1"/>
                <a:gd name="f62" fmla="*/ f48 f15 1"/>
                <a:gd name="f63" fmla="*/ f50 f16 1"/>
                <a:gd name="f64" fmla="*/ f49 f16 1"/>
                <a:gd name="f65" fmla="*/ f51 f15 1"/>
                <a:gd name="f66" fmla="*/ f52 f16 1"/>
                <a:gd name="f67" fmla="*/ f53 f15 1"/>
                <a:gd name="f68" fmla="*/ f54 f16 1"/>
                <a:gd name="f69" fmla="*/ f55 f15 1"/>
                <a:gd name="f70" fmla="*/ f56 f16 1"/>
                <a:gd name="f71" fmla="*/ f57 f15 1"/>
                <a:gd name="f72" fmla="*/ f58 f16 1"/>
                <a:gd name="f73" fmla="*/ f59 f15 1"/>
                <a:gd name="f74" fmla="*/ f60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65" y="f66"/>
                </a:cxn>
                <a:cxn ang="f36">
                  <a:pos x="f67" y="f68"/>
                </a:cxn>
                <a:cxn ang="f36">
                  <a:pos x="f69" y="f70"/>
                </a:cxn>
                <a:cxn ang="f36">
                  <a:pos x="f71" y="f72"/>
                </a:cxn>
                <a:cxn ang="f36">
                  <a:pos x="f73" y="f74"/>
                </a:cxn>
                <a:cxn ang="f36">
                  <a:pos x="f65" y="f66"/>
                </a:cxn>
              </a:cxnLst>
              <a:rect l="f61" t="f64" r="f62" b="f63"/>
              <a:pathLst>
                <a:path w="147" h="268">
                  <a:moveTo>
                    <a:pt x="f5" y="f8"/>
                  </a:moveTo>
                  <a:lnTo>
                    <a:pt x="f9" y="f7"/>
                  </a:lnTo>
                  <a:lnTo>
                    <a:pt x="f6" y="f10"/>
                  </a:lnTo>
                  <a:lnTo>
                    <a:pt x="f11" y="f12"/>
                  </a:lnTo>
                  <a:lnTo>
                    <a:pt x="f13" y="f5"/>
                  </a:lnTo>
                  <a:lnTo>
                    <a:pt x="f5" y="f8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2" name="Freeform 34">
              <a:extLst>
                <a:ext uri="{FF2B5EF4-FFF2-40B4-BE49-F238E27FC236}">
                  <a16:creationId xmlns:a16="http://schemas.microsoft.com/office/drawing/2014/main" id="{73EE5154-719D-4F24-A744-7528424EE89B}"/>
                </a:ext>
              </a:extLst>
            </p:cNvPr>
            <p:cNvSpPr/>
            <p:nvPr/>
          </p:nvSpPr>
          <p:spPr>
            <a:xfrm>
              <a:off x="8695907" y="4514529"/>
              <a:ext cx="33201" cy="1949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55"/>
                <a:gd name="f7" fmla="val 91"/>
                <a:gd name="f8" fmla="val 4"/>
                <a:gd name="f9" fmla="val 17"/>
                <a:gd name="f10" fmla="val 69"/>
                <a:gd name="f11" fmla="val 82"/>
                <a:gd name="f12" fmla="val 65"/>
                <a:gd name="f13" fmla="val 56"/>
                <a:gd name="f14" fmla="+- 0 0 -90"/>
                <a:gd name="f15" fmla="*/ f3 1 155"/>
                <a:gd name="f16" fmla="*/ f4 1 91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155"/>
                <a:gd name="f25" fmla="*/ f21 1 91"/>
                <a:gd name="f26" fmla="*/ 0 f22 1"/>
                <a:gd name="f27" fmla="*/ 4 f21 1"/>
                <a:gd name="f28" fmla="*/ 17 f22 1"/>
                <a:gd name="f29" fmla="*/ 69 f21 1"/>
                <a:gd name="f30" fmla="*/ 82 f22 1"/>
                <a:gd name="f31" fmla="*/ 91 f21 1"/>
                <a:gd name="f32" fmla="*/ 155 f22 1"/>
                <a:gd name="f33" fmla="*/ 65 f21 1"/>
                <a:gd name="f34" fmla="*/ 56 f22 1"/>
                <a:gd name="f35" fmla="*/ 0 f21 1"/>
                <a:gd name="f36" fmla="+- f23 0 f1"/>
                <a:gd name="f37" fmla="*/ f26 1 155"/>
                <a:gd name="f38" fmla="*/ f27 1 91"/>
                <a:gd name="f39" fmla="*/ f28 1 155"/>
                <a:gd name="f40" fmla="*/ f29 1 91"/>
                <a:gd name="f41" fmla="*/ f30 1 155"/>
                <a:gd name="f42" fmla="*/ f31 1 91"/>
                <a:gd name="f43" fmla="*/ f32 1 155"/>
                <a:gd name="f44" fmla="*/ f33 1 91"/>
                <a:gd name="f45" fmla="*/ f34 1 155"/>
                <a:gd name="f46" fmla="*/ f35 1 91"/>
                <a:gd name="f47" fmla="*/ 0 1 f24"/>
                <a:gd name="f48" fmla="*/ f18 1 f24"/>
                <a:gd name="f49" fmla="*/ 0 1 f25"/>
                <a:gd name="f50" fmla="*/ f19 1 f25"/>
                <a:gd name="f51" fmla="*/ f37 1 f24"/>
                <a:gd name="f52" fmla="*/ f38 1 f25"/>
                <a:gd name="f53" fmla="*/ f39 1 f24"/>
                <a:gd name="f54" fmla="*/ f40 1 f25"/>
                <a:gd name="f55" fmla="*/ f41 1 f24"/>
                <a:gd name="f56" fmla="*/ f42 1 f25"/>
                <a:gd name="f57" fmla="*/ f43 1 f24"/>
                <a:gd name="f58" fmla="*/ f44 1 f25"/>
                <a:gd name="f59" fmla="*/ f45 1 f24"/>
                <a:gd name="f60" fmla="*/ f46 1 f25"/>
                <a:gd name="f61" fmla="*/ f47 f15 1"/>
                <a:gd name="f62" fmla="*/ f48 f15 1"/>
                <a:gd name="f63" fmla="*/ f50 f16 1"/>
                <a:gd name="f64" fmla="*/ f49 f16 1"/>
                <a:gd name="f65" fmla="*/ f51 f15 1"/>
                <a:gd name="f66" fmla="*/ f52 f16 1"/>
                <a:gd name="f67" fmla="*/ f53 f15 1"/>
                <a:gd name="f68" fmla="*/ f54 f16 1"/>
                <a:gd name="f69" fmla="*/ f55 f15 1"/>
                <a:gd name="f70" fmla="*/ f56 f16 1"/>
                <a:gd name="f71" fmla="*/ f57 f15 1"/>
                <a:gd name="f72" fmla="*/ f58 f16 1"/>
                <a:gd name="f73" fmla="*/ f59 f15 1"/>
                <a:gd name="f74" fmla="*/ f60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65" y="f66"/>
                </a:cxn>
                <a:cxn ang="f36">
                  <a:pos x="f67" y="f68"/>
                </a:cxn>
                <a:cxn ang="f36">
                  <a:pos x="f69" y="f70"/>
                </a:cxn>
                <a:cxn ang="f36">
                  <a:pos x="f71" y="f72"/>
                </a:cxn>
                <a:cxn ang="f36">
                  <a:pos x="f73" y="f74"/>
                </a:cxn>
                <a:cxn ang="f36">
                  <a:pos x="f65" y="f66"/>
                </a:cxn>
              </a:cxnLst>
              <a:rect l="f61" t="f64" r="f62" b="f63"/>
              <a:pathLst>
                <a:path w="155" h="91">
                  <a:moveTo>
                    <a:pt x="f5" y="f8"/>
                  </a:moveTo>
                  <a:lnTo>
                    <a:pt x="f9" y="f10"/>
                  </a:lnTo>
                  <a:lnTo>
                    <a:pt x="f11" y="f7"/>
                  </a:lnTo>
                  <a:lnTo>
                    <a:pt x="f6" y="f12"/>
                  </a:lnTo>
                  <a:lnTo>
                    <a:pt x="f13" y="f5"/>
                  </a:lnTo>
                  <a:lnTo>
                    <a:pt x="f5" y="f8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3" name="Freeform 33">
              <a:extLst>
                <a:ext uri="{FF2B5EF4-FFF2-40B4-BE49-F238E27FC236}">
                  <a16:creationId xmlns:a16="http://schemas.microsoft.com/office/drawing/2014/main" id="{2E173B31-8DE3-434B-A47C-98B4AE7310EA}"/>
                </a:ext>
              </a:extLst>
            </p:cNvPr>
            <p:cNvSpPr/>
            <p:nvPr/>
          </p:nvSpPr>
          <p:spPr>
            <a:xfrm>
              <a:off x="9118360" y="4967395"/>
              <a:ext cx="243568" cy="15381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137"/>
                <a:gd name="f7" fmla="val 718"/>
                <a:gd name="f8" fmla="val 1025"/>
                <a:gd name="f9" fmla="val 121"/>
                <a:gd name="f10" fmla="val 986"/>
                <a:gd name="f11" fmla="val 221"/>
                <a:gd name="f12" fmla="val 830"/>
                <a:gd name="f13" fmla="val 338"/>
                <a:gd name="f14" fmla="val 817"/>
                <a:gd name="f15" fmla="val 446"/>
                <a:gd name="f16" fmla="val 739"/>
                <a:gd name="f17" fmla="val 558"/>
                <a:gd name="f18" fmla="val 636"/>
                <a:gd name="f19" fmla="val 571"/>
                <a:gd name="f20" fmla="val 592"/>
                <a:gd name="f21" fmla="val 610"/>
                <a:gd name="f22" fmla="val 623"/>
                <a:gd name="f23" fmla="val 554"/>
                <a:gd name="f24" fmla="val 372"/>
                <a:gd name="f25" fmla="val 697"/>
                <a:gd name="f26" fmla="val 251"/>
                <a:gd name="f27" fmla="val 614"/>
                <a:gd name="f28" fmla="val 238"/>
                <a:gd name="f29" fmla="val 502"/>
                <a:gd name="f30" fmla="val 117"/>
                <a:gd name="f31" fmla="val 467"/>
                <a:gd name="f32" fmla="val 104"/>
                <a:gd name="f33" fmla="val 416"/>
                <a:gd name="f34" fmla="val 428"/>
                <a:gd name="f35" fmla="val 424"/>
                <a:gd name="f36" fmla="+- 0 0 -90"/>
                <a:gd name="f37" fmla="*/ f3 1 1137"/>
                <a:gd name="f38" fmla="*/ f4 1 718"/>
                <a:gd name="f39" fmla="val f5"/>
                <a:gd name="f40" fmla="val f6"/>
                <a:gd name="f41" fmla="val f7"/>
                <a:gd name="f42" fmla="*/ f36 f0 1"/>
                <a:gd name="f43" fmla="+- f41 0 f39"/>
                <a:gd name="f44" fmla="+- f40 0 f39"/>
                <a:gd name="f45" fmla="*/ f42 1 f2"/>
                <a:gd name="f46" fmla="*/ f44 1 1137"/>
                <a:gd name="f47" fmla="*/ f43 1 718"/>
                <a:gd name="f48" fmla="*/ 1137 f44 1"/>
                <a:gd name="f49" fmla="*/ 0 f43 1"/>
                <a:gd name="f50" fmla="*/ 1025 f44 1"/>
                <a:gd name="f51" fmla="*/ 121 f43 1"/>
                <a:gd name="f52" fmla="*/ 986 f44 1"/>
                <a:gd name="f53" fmla="*/ 221 f43 1"/>
                <a:gd name="f54" fmla="*/ 830 f44 1"/>
                <a:gd name="f55" fmla="*/ 338 f43 1"/>
                <a:gd name="f56" fmla="*/ 817 f44 1"/>
                <a:gd name="f57" fmla="*/ 446 f43 1"/>
                <a:gd name="f58" fmla="*/ 739 f44 1"/>
                <a:gd name="f59" fmla="*/ 558 f43 1"/>
                <a:gd name="f60" fmla="*/ 636 f44 1"/>
                <a:gd name="f61" fmla="*/ 571 f43 1"/>
                <a:gd name="f62" fmla="*/ 592 f44 1"/>
                <a:gd name="f63" fmla="*/ 610 f43 1"/>
                <a:gd name="f64" fmla="*/ 623 f43 1"/>
                <a:gd name="f65" fmla="*/ 554 f44 1"/>
                <a:gd name="f66" fmla="*/ 718 f43 1"/>
                <a:gd name="f67" fmla="*/ 372 f44 1"/>
                <a:gd name="f68" fmla="*/ 697 f43 1"/>
                <a:gd name="f69" fmla="*/ 251 f44 1"/>
                <a:gd name="f70" fmla="*/ 614 f43 1"/>
                <a:gd name="f71" fmla="*/ 238 f44 1"/>
                <a:gd name="f72" fmla="*/ 502 f43 1"/>
                <a:gd name="f73" fmla="*/ 117 f44 1"/>
                <a:gd name="f74" fmla="*/ 467 f43 1"/>
                <a:gd name="f75" fmla="*/ 104 f44 1"/>
                <a:gd name="f76" fmla="*/ 416 f43 1"/>
                <a:gd name="f77" fmla="*/ 0 f44 1"/>
                <a:gd name="f78" fmla="*/ 428 f43 1"/>
                <a:gd name="f79" fmla="*/ 424 f43 1"/>
                <a:gd name="f80" fmla="+- f45 0 f1"/>
                <a:gd name="f81" fmla="*/ f48 1 1137"/>
                <a:gd name="f82" fmla="*/ f49 1 718"/>
                <a:gd name="f83" fmla="*/ f50 1 1137"/>
                <a:gd name="f84" fmla="*/ f51 1 718"/>
                <a:gd name="f85" fmla="*/ f52 1 1137"/>
                <a:gd name="f86" fmla="*/ f53 1 718"/>
                <a:gd name="f87" fmla="*/ f54 1 1137"/>
                <a:gd name="f88" fmla="*/ f55 1 718"/>
                <a:gd name="f89" fmla="*/ f56 1 1137"/>
                <a:gd name="f90" fmla="*/ f57 1 718"/>
                <a:gd name="f91" fmla="*/ f58 1 1137"/>
                <a:gd name="f92" fmla="*/ f59 1 718"/>
                <a:gd name="f93" fmla="*/ f60 1 1137"/>
                <a:gd name="f94" fmla="*/ f61 1 718"/>
                <a:gd name="f95" fmla="*/ f62 1 1137"/>
                <a:gd name="f96" fmla="*/ f63 1 718"/>
                <a:gd name="f97" fmla="*/ f64 1 718"/>
                <a:gd name="f98" fmla="*/ f65 1 1137"/>
                <a:gd name="f99" fmla="*/ f66 1 718"/>
                <a:gd name="f100" fmla="*/ f67 1 1137"/>
                <a:gd name="f101" fmla="*/ f68 1 718"/>
                <a:gd name="f102" fmla="*/ f69 1 1137"/>
                <a:gd name="f103" fmla="*/ f70 1 718"/>
                <a:gd name="f104" fmla="*/ f71 1 1137"/>
                <a:gd name="f105" fmla="*/ f72 1 718"/>
                <a:gd name="f106" fmla="*/ f73 1 1137"/>
                <a:gd name="f107" fmla="*/ f74 1 718"/>
                <a:gd name="f108" fmla="*/ f75 1 1137"/>
                <a:gd name="f109" fmla="*/ f76 1 718"/>
                <a:gd name="f110" fmla="*/ f77 1 1137"/>
                <a:gd name="f111" fmla="*/ f78 1 718"/>
                <a:gd name="f112" fmla="*/ f79 1 718"/>
                <a:gd name="f113" fmla="*/ 0 1 f46"/>
                <a:gd name="f114" fmla="*/ f40 1 f46"/>
                <a:gd name="f115" fmla="*/ 0 1 f47"/>
                <a:gd name="f116" fmla="*/ f41 1 f47"/>
                <a:gd name="f117" fmla="*/ f81 1 f46"/>
                <a:gd name="f118" fmla="*/ f82 1 f47"/>
                <a:gd name="f119" fmla="*/ f83 1 f46"/>
                <a:gd name="f120" fmla="*/ f84 1 f47"/>
                <a:gd name="f121" fmla="*/ f85 1 f46"/>
                <a:gd name="f122" fmla="*/ f86 1 f47"/>
                <a:gd name="f123" fmla="*/ f87 1 f46"/>
                <a:gd name="f124" fmla="*/ f88 1 f47"/>
                <a:gd name="f125" fmla="*/ f89 1 f46"/>
                <a:gd name="f126" fmla="*/ f90 1 f47"/>
                <a:gd name="f127" fmla="*/ f91 1 f46"/>
                <a:gd name="f128" fmla="*/ f92 1 f47"/>
                <a:gd name="f129" fmla="*/ f93 1 f46"/>
                <a:gd name="f130" fmla="*/ f94 1 f47"/>
                <a:gd name="f131" fmla="*/ f95 1 f46"/>
                <a:gd name="f132" fmla="*/ f96 1 f47"/>
                <a:gd name="f133" fmla="*/ f97 1 f47"/>
                <a:gd name="f134" fmla="*/ f98 1 f46"/>
                <a:gd name="f135" fmla="*/ f99 1 f47"/>
                <a:gd name="f136" fmla="*/ f100 1 f46"/>
                <a:gd name="f137" fmla="*/ f101 1 f47"/>
                <a:gd name="f138" fmla="*/ f102 1 f46"/>
                <a:gd name="f139" fmla="*/ f103 1 f47"/>
                <a:gd name="f140" fmla="*/ f104 1 f46"/>
                <a:gd name="f141" fmla="*/ f105 1 f47"/>
                <a:gd name="f142" fmla="*/ f106 1 f46"/>
                <a:gd name="f143" fmla="*/ f107 1 f47"/>
                <a:gd name="f144" fmla="*/ f108 1 f46"/>
                <a:gd name="f145" fmla="*/ f109 1 f47"/>
                <a:gd name="f146" fmla="*/ f110 1 f46"/>
                <a:gd name="f147" fmla="*/ f111 1 f47"/>
                <a:gd name="f148" fmla="*/ f112 1 f47"/>
                <a:gd name="f149" fmla="*/ f113 f37 1"/>
                <a:gd name="f150" fmla="*/ f114 f37 1"/>
                <a:gd name="f151" fmla="*/ f116 f38 1"/>
                <a:gd name="f152" fmla="*/ f115 f38 1"/>
                <a:gd name="f153" fmla="*/ f117 f37 1"/>
                <a:gd name="f154" fmla="*/ f118 f38 1"/>
                <a:gd name="f155" fmla="*/ f119 f37 1"/>
                <a:gd name="f156" fmla="*/ f120 f38 1"/>
                <a:gd name="f157" fmla="*/ f121 f37 1"/>
                <a:gd name="f158" fmla="*/ f122 f38 1"/>
                <a:gd name="f159" fmla="*/ f123 f37 1"/>
                <a:gd name="f160" fmla="*/ f124 f38 1"/>
                <a:gd name="f161" fmla="*/ f125 f37 1"/>
                <a:gd name="f162" fmla="*/ f126 f38 1"/>
                <a:gd name="f163" fmla="*/ f127 f37 1"/>
                <a:gd name="f164" fmla="*/ f128 f38 1"/>
                <a:gd name="f165" fmla="*/ f129 f37 1"/>
                <a:gd name="f166" fmla="*/ f130 f38 1"/>
                <a:gd name="f167" fmla="*/ f131 f37 1"/>
                <a:gd name="f168" fmla="*/ f132 f38 1"/>
                <a:gd name="f169" fmla="*/ f133 f38 1"/>
                <a:gd name="f170" fmla="*/ f134 f37 1"/>
                <a:gd name="f171" fmla="*/ f135 f38 1"/>
                <a:gd name="f172" fmla="*/ f136 f37 1"/>
                <a:gd name="f173" fmla="*/ f137 f38 1"/>
                <a:gd name="f174" fmla="*/ f138 f37 1"/>
                <a:gd name="f175" fmla="*/ f139 f38 1"/>
                <a:gd name="f176" fmla="*/ f140 f37 1"/>
                <a:gd name="f177" fmla="*/ f141 f38 1"/>
                <a:gd name="f178" fmla="*/ f142 f37 1"/>
                <a:gd name="f179" fmla="*/ f143 f38 1"/>
                <a:gd name="f180" fmla="*/ f144 f37 1"/>
                <a:gd name="f181" fmla="*/ f145 f38 1"/>
                <a:gd name="f182" fmla="*/ f146 f37 1"/>
                <a:gd name="f183" fmla="*/ f147 f38 1"/>
                <a:gd name="f184" fmla="*/ f1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0">
                  <a:pos x="f153" y="f154"/>
                </a:cxn>
                <a:cxn ang="f80">
                  <a:pos x="f155" y="f156"/>
                </a:cxn>
                <a:cxn ang="f80">
                  <a:pos x="f157" y="f158"/>
                </a:cxn>
                <a:cxn ang="f80">
                  <a:pos x="f159" y="f160"/>
                </a:cxn>
                <a:cxn ang="f80">
                  <a:pos x="f161" y="f162"/>
                </a:cxn>
                <a:cxn ang="f80">
                  <a:pos x="f163" y="f164"/>
                </a:cxn>
                <a:cxn ang="f80">
                  <a:pos x="f165" y="f166"/>
                </a:cxn>
                <a:cxn ang="f80">
                  <a:pos x="f167" y="f168"/>
                </a:cxn>
                <a:cxn ang="f80">
                  <a:pos x="f167" y="f169"/>
                </a:cxn>
                <a:cxn ang="f80">
                  <a:pos x="f170" y="f171"/>
                </a:cxn>
                <a:cxn ang="f80">
                  <a:pos x="f172" y="f173"/>
                </a:cxn>
                <a:cxn ang="f80">
                  <a:pos x="f174" y="f175"/>
                </a:cxn>
                <a:cxn ang="f80">
                  <a:pos x="f176" y="f177"/>
                </a:cxn>
                <a:cxn ang="f80">
                  <a:pos x="f178" y="f179"/>
                </a:cxn>
                <a:cxn ang="f80">
                  <a:pos x="f180" y="f181"/>
                </a:cxn>
                <a:cxn ang="f80">
                  <a:pos x="f182" y="f183"/>
                </a:cxn>
                <a:cxn ang="f80">
                  <a:pos x="f182" y="f184"/>
                </a:cxn>
              </a:cxnLst>
              <a:rect l="f149" t="f152" r="f150" b="f151"/>
              <a:pathLst>
                <a:path w="1137" h="718">
                  <a:moveTo>
                    <a:pt x="f6" y="f5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0" y="f22"/>
                  </a:lnTo>
                  <a:lnTo>
                    <a:pt x="f23" y="f7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5" y="f34"/>
                  </a:lnTo>
                  <a:lnTo>
                    <a:pt x="f5" y="f35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4" name="Freeform 32">
              <a:extLst>
                <a:ext uri="{FF2B5EF4-FFF2-40B4-BE49-F238E27FC236}">
                  <a16:creationId xmlns:a16="http://schemas.microsoft.com/office/drawing/2014/main" id="{A54B0AB8-6BA6-4E6F-91D7-E04CACB81568}"/>
                </a:ext>
              </a:extLst>
            </p:cNvPr>
            <p:cNvSpPr/>
            <p:nvPr/>
          </p:nvSpPr>
          <p:spPr>
            <a:xfrm>
              <a:off x="9461973" y="4781233"/>
              <a:ext cx="195590" cy="2699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3"/>
                <a:gd name="f7" fmla="val 126"/>
                <a:gd name="f8" fmla="val 39"/>
                <a:gd name="f9" fmla="val 822"/>
                <a:gd name="f10" fmla="val 766"/>
                <a:gd name="f11" fmla="val 52"/>
                <a:gd name="f12" fmla="val 511"/>
                <a:gd name="f13" fmla="val 476"/>
                <a:gd name="f14" fmla="val 48"/>
                <a:gd name="f15" fmla="val 251"/>
                <a:gd name="f16" fmla="val 69"/>
                <a:gd name="f17" fmla="val 199"/>
                <a:gd name="f18" fmla="val 165"/>
                <a:gd name="f19" fmla="val 78"/>
                <a:gd name="f20" fmla="val 100"/>
                <a:gd name="f21" fmla="+- 0 0 -90"/>
                <a:gd name="f22" fmla="*/ f3 1 913"/>
                <a:gd name="f23" fmla="*/ f4 1 126"/>
                <a:gd name="f24" fmla="val f5"/>
                <a:gd name="f25" fmla="val f6"/>
                <a:gd name="f26" fmla="val f7"/>
                <a:gd name="f27" fmla="*/ f21 f0 1"/>
                <a:gd name="f28" fmla="+- f26 0 f24"/>
                <a:gd name="f29" fmla="+- f25 0 f24"/>
                <a:gd name="f30" fmla="*/ f27 1 f2"/>
                <a:gd name="f31" fmla="*/ f29 1 913"/>
                <a:gd name="f32" fmla="*/ f28 1 126"/>
                <a:gd name="f33" fmla="*/ 913 f29 1"/>
                <a:gd name="f34" fmla="*/ 39 f28 1"/>
                <a:gd name="f35" fmla="*/ 822 f29 1"/>
                <a:gd name="f36" fmla="*/ 766 f29 1"/>
                <a:gd name="f37" fmla="*/ 52 f28 1"/>
                <a:gd name="f38" fmla="*/ 511 f29 1"/>
                <a:gd name="f39" fmla="*/ 0 f28 1"/>
                <a:gd name="f40" fmla="*/ 476 f29 1"/>
                <a:gd name="f41" fmla="*/ 48 f28 1"/>
                <a:gd name="f42" fmla="*/ 251 f29 1"/>
                <a:gd name="f43" fmla="*/ 69 f28 1"/>
                <a:gd name="f44" fmla="*/ 199 f29 1"/>
                <a:gd name="f45" fmla="*/ 126 f28 1"/>
                <a:gd name="f46" fmla="*/ 165 f29 1"/>
                <a:gd name="f47" fmla="*/ 78 f28 1"/>
                <a:gd name="f48" fmla="*/ 52 f29 1"/>
                <a:gd name="f49" fmla="*/ 100 f28 1"/>
                <a:gd name="f50" fmla="*/ 0 f29 1"/>
                <a:gd name="f51" fmla="+- f30 0 f1"/>
                <a:gd name="f52" fmla="*/ f33 1 913"/>
                <a:gd name="f53" fmla="*/ f34 1 126"/>
                <a:gd name="f54" fmla="*/ f35 1 913"/>
                <a:gd name="f55" fmla="*/ f36 1 913"/>
                <a:gd name="f56" fmla="*/ f37 1 126"/>
                <a:gd name="f57" fmla="*/ f38 1 913"/>
                <a:gd name="f58" fmla="*/ f39 1 126"/>
                <a:gd name="f59" fmla="*/ f40 1 913"/>
                <a:gd name="f60" fmla="*/ f41 1 126"/>
                <a:gd name="f61" fmla="*/ f42 1 913"/>
                <a:gd name="f62" fmla="*/ f43 1 126"/>
                <a:gd name="f63" fmla="*/ f44 1 913"/>
                <a:gd name="f64" fmla="*/ f45 1 126"/>
                <a:gd name="f65" fmla="*/ f46 1 913"/>
                <a:gd name="f66" fmla="*/ f47 1 126"/>
                <a:gd name="f67" fmla="*/ f48 1 913"/>
                <a:gd name="f68" fmla="*/ f49 1 126"/>
                <a:gd name="f69" fmla="*/ f50 1 913"/>
                <a:gd name="f70" fmla="*/ 0 1 f31"/>
                <a:gd name="f71" fmla="*/ f25 1 f31"/>
                <a:gd name="f72" fmla="*/ 0 1 f32"/>
                <a:gd name="f73" fmla="*/ f26 1 f32"/>
                <a:gd name="f74" fmla="*/ f52 1 f31"/>
                <a:gd name="f75" fmla="*/ f53 1 f32"/>
                <a:gd name="f76" fmla="*/ f54 1 f31"/>
                <a:gd name="f77" fmla="*/ f55 1 f31"/>
                <a:gd name="f78" fmla="*/ f56 1 f32"/>
                <a:gd name="f79" fmla="*/ f57 1 f31"/>
                <a:gd name="f80" fmla="*/ f58 1 f32"/>
                <a:gd name="f81" fmla="*/ f59 1 f31"/>
                <a:gd name="f82" fmla="*/ f60 1 f32"/>
                <a:gd name="f83" fmla="*/ f61 1 f31"/>
                <a:gd name="f84" fmla="*/ f62 1 f32"/>
                <a:gd name="f85" fmla="*/ f63 1 f31"/>
                <a:gd name="f86" fmla="*/ f64 1 f32"/>
                <a:gd name="f87" fmla="*/ f65 1 f31"/>
                <a:gd name="f88" fmla="*/ f66 1 f32"/>
                <a:gd name="f89" fmla="*/ f67 1 f31"/>
                <a:gd name="f90" fmla="*/ f68 1 f32"/>
                <a:gd name="f91" fmla="*/ f69 1 f31"/>
                <a:gd name="f92" fmla="*/ f70 f22 1"/>
                <a:gd name="f93" fmla="*/ f71 f22 1"/>
                <a:gd name="f94" fmla="*/ f73 f23 1"/>
                <a:gd name="f95" fmla="*/ f72 f23 1"/>
                <a:gd name="f96" fmla="*/ f74 f22 1"/>
                <a:gd name="f97" fmla="*/ f75 f23 1"/>
                <a:gd name="f98" fmla="*/ f76 f22 1"/>
                <a:gd name="f99" fmla="*/ f77 f22 1"/>
                <a:gd name="f100" fmla="*/ f78 f23 1"/>
                <a:gd name="f101" fmla="*/ f79 f22 1"/>
                <a:gd name="f102" fmla="*/ f80 f23 1"/>
                <a:gd name="f103" fmla="*/ f81 f22 1"/>
                <a:gd name="f104" fmla="*/ f82 f23 1"/>
                <a:gd name="f105" fmla="*/ f83 f22 1"/>
                <a:gd name="f106" fmla="*/ f84 f23 1"/>
                <a:gd name="f107" fmla="*/ f85 f22 1"/>
                <a:gd name="f108" fmla="*/ f86 f23 1"/>
                <a:gd name="f109" fmla="*/ f87 f22 1"/>
                <a:gd name="f110" fmla="*/ f88 f23 1"/>
                <a:gd name="f111" fmla="*/ f89 f22 1"/>
                <a:gd name="f112" fmla="*/ f90 f23 1"/>
                <a:gd name="f113" fmla="*/ f91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1">
                  <a:pos x="f96" y="f97"/>
                </a:cxn>
                <a:cxn ang="f51">
                  <a:pos x="f98" y="f97"/>
                </a:cxn>
                <a:cxn ang="f51">
                  <a:pos x="f99" y="f100"/>
                </a:cxn>
                <a:cxn ang="f51">
                  <a:pos x="f101" y="f102"/>
                </a:cxn>
                <a:cxn ang="f51">
                  <a:pos x="f103" y="f104"/>
                </a:cxn>
                <a:cxn ang="f51">
                  <a:pos x="f105" y="f106"/>
                </a:cxn>
                <a:cxn ang="f51">
                  <a:pos x="f107" y="f108"/>
                </a:cxn>
                <a:cxn ang="f51">
                  <a:pos x="f109" y="f110"/>
                </a:cxn>
                <a:cxn ang="f51">
                  <a:pos x="f111" y="f112"/>
                </a:cxn>
                <a:cxn ang="f51">
                  <a:pos x="f113" y="f110"/>
                </a:cxn>
              </a:cxnLst>
              <a:rect l="f92" t="f95" r="f93" b="f94"/>
              <a:pathLst>
                <a:path w="913" h="126">
                  <a:moveTo>
                    <a:pt x="f6" y="f8"/>
                  </a:moveTo>
                  <a:lnTo>
                    <a:pt x="f9" y="f8"/>
                  </a:lnTo>
                  <a:lnTo>
                    <a:pt x="f10" y="f11"/>
                  </a:lnTo>
                  <a:lnTo>
                    <a:pt x="f12" y="f5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7"/>
                  </a:lnTo>
                  <a:lnTo>
                    <a:pt x="f18" y="f19"/>
                  </a:lnTo>
                  <a:lnTo>
                    <a:pt x="f11" y="f20"/>
                  </a:lnTo>
                  <a:lnTo>
                    <a:pt x="f5" y="f19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5" name="Freeform 31">
              <a:extLst>
                <a:ext uri="{FF2B5EF4-FFF2-40B4-BE49-F238E27FC236}">
                  <a16:creationId xmlns:a16="http://schemas.microsoft.com/office/drawing/2014/main" id="{A67EA2BC-344B-473B-BAC1-72853F538627}"/>
                </a:ext>
              </a:extLst>
            </p:cNvPr>
            <p:cNvSpPr/>
            <p:nvPr/>
          </p:nvSpPr>
          <p:spPr>
            <a:xfrm>
              <a:off x="9657554" y="4693404"/>
              <a:ext cx="132386" cy="9618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18"/>
                <a:gd name="f7" fmla="val 449"/>
                <a:gd name="f8" fmla="val 74"/>
                <a:gd name="f9" fmla="val 337"/>
                <a:gd name="f10" fmla="val 238"/>
                <a:gd name="f11" fmla="val 315"/>
                <a:gd name="f12" fmla="val 272"/>
                <a:gd name="f13" fmla="val 268"/>
                <a:gd name="f14" fmla="val 164"/>
                <a:gd name="f15" fmla="val 285"/>
                <a:gd name="f16" fmla="val 129"/>
                <a:gd name="f17" fmla="val 445"/>
                <a:gd name="f18" fmla="val 73"/>
                <a:gd name="f19" fmla="val 541"/>
                <a:gd name="f20" fmla="+- 0 0 -90"/>
                <a:gd name="f21" fmla="*/ f3 1 618"/>
                <a:gd name="f22" fmla="*/ f4 1 449"/>
                <a:gd name="f23" fmla="val f5"/>
                <a:gd name="f24" fmla="val f6"/>
                <a:gd name="f25" fmla="val f7"/>
                <a:gd name="f26" fmla="*/ f20 f0 1"/>
                <a:gd name="f27" fmla="+- f25 0 f23"/>
                <a:gd name="f28" fmla="+- f24 0 f23"/>
                <a:gd name="f29" fmla="*/ f26 1 f2"/>
                <a:gd name="f30" fmla="*/ f28 1 618"/>
                <a:gd name="f31" fmla="*/ f27 1 449"/>
                <a:gd name="f32" fmla="*/ 0 f28 1"/>
                <a:gd name="f33" fmla="*/ 449 f27 1"/>
                <a:gd name="f34" fmla="*/ 74 f28 1"/>
                <a:gd name="f35" fmla="*/ 337 f27 1"/>
                <a:gd name="f36" fmla="*/ 238 f28 1"/>
                <a:gd name="f37" fmla="*/ 315 f27 1"/>
                <a:gd name="f38" fmla="*/ 272 f28 1"/>
                <a:gd name="f39" fmla="*/ 268 f27 1"/>
                <a:gd name="f40" fmla="*/ 164 f27 1"/>
                <a:gd name="f41" fmla="*/ 285 f28 1"/>
                <a:gd name="f42" fmla="*/ 129 f27 1"/>
                <a:gd name="f43" fmla="*/ 445 f28 1"/>
                <a:gd name="f44" fmla="*/ 73 f27 1"/>
                <a:gd name="f45" fmla="*/ 541 f28 1"/>
                <a:gd name="f46" fmla="*/ 0 f27 1"/>
                <a:gd name="f47" fmla="*/ 618 f28 1"/>
                <a:gd name="f48" fmla="+- f29 0 f1"/>
                <a:gd name="f49" fmla="*/ f32 1 618"/>
                <a:gd name="f50" fmla="*/ f33 1 449"/>
                <a:gd name="f51" fmla="*/ f34 1 618"/>
                <a:gd name="f52" fmla="*/ f35 1 449"/>
                <a:gd name="f53" fmla="*/ f36 1 618"/>
                <a:gd name="f54" fmla="*/ f37 1 449"/>
                <a:gd name="f55" fmla="*/ f38 1 618"/>
                <a:gd name="f56" fmla="*/ f39 1 449"/>
                <a:gd name="f57" fmla="*/ f40 1 449"/>
                <a:gd name="f58" fmla="*/ f41 1 618"/>
                <a:gd name="f59" fmla="*/ f42 1 449"/>
                <a:gd name="f60" fmla="*/ f43 1 618"/>
                <a:gd name="f61" fmla="*/ f44 1 449"/>
                <a:gd name="f62" fmla="*/ f45 1 618"/>
                <a:gd name="f63" fmla="*/ f46 1 449"/>
                <a:gd name="f64" fmla="*/ f47 1 618"/>
                <a:gd name="f65" fmla="*/ 0 1 f30"/>
                <a:gd name="f66" fmla="*/ f24 1 f30"/>
                <a:gd name="f67" fmla="*/ 0 1 f31"/>
                <a:gd name="f68" fmla="*/ f25 1 f31"/>
                <a:gd name="f69" fmla="*/ f49 1 f30"/>
                <a:gd name="f70" fmla="*/ f50 1 f31"/>
                <a:gd name="f71" fmla="*/ f51 1 f30"/>
                <a:gd name="f72" fmla="*/ f52 1 f31"/>
                <a:gd name="f73" fmla="*/ f53 1 f30"/>
                <a:gd name="f74" fmla="*/ f54 1 f31"/>
                <a:gd name="f75" fmla="*/ f55 1 f30"/>
                <a:gd name="f76" fmla="*/ f56 1 f31"/>
                <a:gd name="f77" fmla="*/ f57 1 f31"/>
                <a:gd name="f78" fmla="*/ f58 1 f30"/>
                <a:gd name="f79" fmla="*/ f59 1 f31"/>
                <a:gd name="f80" fmla="*/ f60 1 f30"/>
                <a:gd name="f81" fmla="*/ f61 1 f31"/>
                <a:gd name="f82" fmla="*/ f62 1 f30"/>
                <a:gd name="f83" fmla="*/ f63 1 f31"/>
                <a:gd name="f84" fmla="*/ f64 1 f30"/>
                <a:gd name="f85" fmla="*/ f65 f21 1"/>
                <a:gd name="f86" fmla="*/ f66 f21 1"/>
                <a:gd name="f87" fmla="*/ f68 f22 1"/>
                <a:gd name="f88" fmla="*/ f67 f22 1"/>
                <a:gd name="f89" fmla="*/ f69 f21 1"/>
                <a:gd name="f90" fmla="*/ f70 f22 1"/>
                <a:gd name="f91" fmla="*/ f71 f21 1"/>
                <a:gd name="f92" fmla="*/ f72 f22 1"/>
                <a:gd name="f93" fmla="*/ f73 f21 1"/>
                <a:gd name="f94" fmla="*/ f74 f22 1"/>
                <a:gd name="f95" fmla="*/ f75 f21 1"/>
                <a:gd name="f96" fmla="*/ f76 f22 1"/>
                <a:gd name="f97" fmla="*/ f77 f22 1"/>
                <a:gd name="f98" fmla="*/ f78 f21 1"/>
                <a:gd name="f99" fmla="*/ f79 f22 1"/>
                <a:gd name="f100" fmla="*/ f80 f21 1"/>
                <a:gd name="f101" fmla="*/ f81 f22 1"/>
                <a:gd name="f102" fmla="*/ f82 f21 1"/>
                <a:gd name="f103" fmla="*/ f83 f22 1"/>
                <a:gd name="f104" fmla="*/ f84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8">
                  <a:pos x="f89" y="f90"/>
                </a:cxn>
                <a:cxn ang="f48">
                  <a:pos x="f91" y="f92"/>
                </a:cxn>
                <a:cxn ang="f48">
                  <a:pos x="f93" y="f94"/>
                </a:cxn>
                <a:cxn ang="f48">
                  <a:pos x="f95" y="f96"/>
                </a:cxn>
                <a:cxn ang="f48">
                  <a:pos x="f93" y="f97"/>
                </a:cxn>
                <a:cxn ang="f48">
                  <a:pos x="f98" y="f99"/>
                </a:cxn>
                <a:cxn ang="f48">
                  <a:pos x="f100" y="f101"/>
                </a:cxn>
                <a:cxn ang="f48">
                  <a:pos x="f102" y="f103"/>
                </a:cxn>
                <a:cxn ang="f48">
                  <a:pos x="f104" y="f103"/>
                </a:cxn>
              </a:cxnLst>
              <a:rect l="f85" t="f88" r="f86" b="f87"/>
              <a:pathLst>
                <a:path w="618" h="449">
                  <a:moveTo>
                    <a:pt x="f5" y="f7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0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5"/>
                  </a:lnTo>
                  <a:lnTo>
                    <a:pt x="f6" y="f5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6" name="Freeform 30">
              <a:extLst>
                <a:ext uri="{FF2B5EF4-FFF2-40B4-BE49-F238E27FC236}">
                  <a16:creationId xmlns:a16="http://schemas.microsoft.com/office/drawing/2014/main" id="{3FF10F3F-EEFF-43D8-9B77-B8911F8AD3B1}"/>
                </a:ext>
              </a:extLst>
            </p:cNvPr>
            <p:cNvSpPr/>
            <p:nvPr/>
          </p:nvSpPr>
          <p:spPr>
            <a:xfrm>
              <a:off x="9618564" y="4789590"/>
              <a:ext cx="97255" cy="37060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54"/>
                <a:gd name="f7" fmla="val 1730"/>
                <a:gd name="f8" fmla="val 61"/>
                <a:gd name="f9" fmla="val 1691"/>
                <a:gd name="f10" fmla="val 31"/>
                <a:gd name="f11" fmla="val 1626"/>
                <a:gd name="f12" fmla="val 91"/>
                <a:gd name="f13" fmla="val 1604"/>
                <a:gd name="f14" fmla="val 95"/>
                <a:gd name="f15" fmla="val 1540"/>
                <a:gd name="f16" fmla="val 143"/>
                <a:gd name="f17" fmla="val 1501"/>
                <a:gd name="f18" fmla="val 108"/>
                <a:gd name="f19" fmla="val 1457"/>
                <a:gd name="f20" fmla="val 256"/>
                <a:gd name="f21" fmla="val 1271"/>
                <a:gd name="f22" fmla="val 268"/>
                <a:gd name="f23" fmla="val 1207"/>
                <a:gd name="f24" fmla="val 385"/>
                <a:gd name="f25" fmla="val 1246"/>
                <a:gd name="f26" fmla="val 351"/>
                <a:gd name="f27" fmla="val 973"/>
                <a:gd name="f28" fmla="val 926"/>
                <a:gd name="f29" fmla="val 359"/>
                <a:gd name="f30" fmla="val 817"/>
                <a:gd name="f31" fmla="val 273"/>
                <a:gd name="f32" fmla="val 709"/>
                <a:gd name="f33" fmla="val 545"/>
                <a:gd name="f34" fmla="val 411"/>
                <a:gd name="f35" fmla="val 415"/>
                <a:gd name="f36" fmla="val 420"/>
                <a:gd name="f37" fmla="val 333"/>
                <a:gd name="f38" fmla="val 173"/>
                <a:gd name="f39" fmla="val 208"/>
                <a:gd name="f40" fmla="val 78"/>
                <a:gd name="f41" fmla="val 182"/>
                <a:gd name="f42" fmla="+- 0 0 -90"/>
                <a:gd name="f43" fmla="*/ f3 1 454"/>
                <a:gd name="f44" fmla="*/ f4 1 1730"/>
                <a:gd name="f45" fmla="val f5"/>
                <a:gd name="f46" fmla="val f6"/>
                <a:gd name="f47" fmla="val f7"/>
                <a:gd name="f48" fmla="*/ f42 f0 1"/>
                <a:gd name="f49" fmla="+- f47 0 f45"/>
                <a:gd name="f50" fmla="+- f46 0 f45"/>
                <a:gd name="f51" fmla="*/ f48 1 f2"/>
                <a:gd name="f52" fmla="*/ f50 1 454"/>
                <a:gd name="f53" fmla="*/ f49 1 1730"/>
                <a:gd name="f54" fmla="*/ 0 f50 1"/>
                <a:gd name="f55" fmla="*/ 1730 f49 1"/>
                <a:gd name="f56" fmla="*/ 61 f50 1"/>
                <a:gd name="f57" fmla="*/ 1691 f49 1"/>
                <a:gd name="f58" fmla="*/ 31 f50 1"/>
                <a:gd name="f59" fmla="*/ 1626 f49 1"/>
                <a:gd name="f60" fmla="*/ 91 f50 1"/>
                <a:gd name="f61" fmla="*/ 1604 f49 1"/>
                <a:gd name="f62" fmla="*/ 95 f50 1"/>
                <a:gd name="f63" fmla="*/ 1540 f49 1"/>
                <a:gd name="f64" fmla="*/ 143 f50 1"/>
                <a:gd name="f65" fmla="*/ 1501 f49 1"/>
                <a:gd name="f66" fmla="*/ 108 f50 1"/>
                <a:gd name="f67" fmla="*/ 1457 f49 1"/>
                <a:gd name="f68" fmla="*/ 256 f50 1"/>
                <a:gd name="f69" fmla="*/ 1271 f49 1"/>
                <a:gd name="f70" fmla="*/ 268 f50 1"/>
                <a:gd name="f71" fmla="*/ 1207 f49 1"/>
                <a:gd name="f72" fmla="*/ 385 f50 1"/>
                <a:gd name="f73" fmla="*/ 1246 f49 1"/>
                <a:gd name="f74" fmla="*/ 351 f50 1"/>
                <a:gd name="f75" fmla="*/ 973 f49 1"/>
                <a:gd name="f76" fmla="*/ 926 f49 1"/>
                <a:gd name="f77" fmla="*/ 359 f50 1"/>
                <a:gd name="f78" fmla="*/ 817 f49 1"/>
                <a:gd name="f79" fmla="*/ 273 f50 1"/>
                <a:gd name="f80" fmla="*/ 709 f49 1"/>
                <a:gd name="f81" fmla="*/ 454 f50 1"/>
                <a:gd name="f82" fmla="*/ 545 f49 1"/>
                <a:gd name="f83" fmla="*/ 411 f50 1"/>
                <a:gd name="f84" fmla="*/ 415 f49 1"/>
                <a:gd name="f85" fmla="*/ 420 f50 1"/>
                <a:gd name="f86" fmla="*/ 333 f49 1"/>
                <a:gd name="f87" fmla="*/ 173 f49 1"/>
                <a:gd name="f88" fmla="*/ 208 f50 1"/>
                <a:gd name="f89" fmla="*/ 78 f49 1"/>
                <a:gd name="f90" fmla="*/ 182 f50 1"/>
                <a:gd name="f91" fmla="*/ 0 f49 1"/>
                <a:gd name="f92" fmla="+- f51 0 f1"/>
                <a:gd name="f93" fmla="*/ f54 1 454"/>
                <a:gd name="f94" fmla="*/ f55 1 1730"/>
                <a:gd name="f95" fmla="*/ f56 1 454"/>
                <a:gd name="f96" fmla="*/ f57 1 1730"/>
                <a:gd name="f97" fmla="*/ f58 1 454"/>
                <a:gd name="f98" fmla="*/ f59 1 1730"/>
                <a:gd name="f99" fmla="*/ f60 1 454"/>
                <a:gd name="f100" fmla="*/ f61 1 1730"/>
                <a:gd name="f101" fmla="*/ f62 1 454"/>
                <a:gd name="f102" fmla="*/ f63 1 1730"/>
                <a:gd name="f103" fmla="*/ f64 1 454"/>
                <a:gd name="f104" fmla="*/ f65 1 1730"/>
                <a:gd name="f105" fmla="*/ f66 1 454"/>
                <a:gd name="f106" fmla="*/ f67 1 1730"/>
                <a:gd name="f107" fmla="*/ f68 1 454"/>
                <a:gd name="f108" fmla="*/ f69 1 1730"/>
                <a:gd name="f109" fmla="*/ f70 1 454"/>
                <a:gd name="f110" fmla="*/ f71 1 1730"/>
                <a:gd name="f111" fmla="*/ f72 1 454"/>
                <a:gd name="f112" fmla="*/ f73 1 1730"/>
                <a:gd name="f113" fmla="*/ f74 1 454"/>
                <a:gd name="f114" fmla="*/ f75 1 1730"/>
                <a:gd name="f115" fmla="*/ f76 1 1730"/>
                <a:gd name="f116" fmla="*/ f77 1 454"/>
                <a:gd name="f117" fmla="*/ f78 1 1730"/>
                <a:gd name="f118" fmla="*/ f79 1 454"/>
                <a:gd name="f119" fmla="*/ f80 1 1730"/>
                <a:gd name="f120" fmla="*/ f81 1 454"/>
                <a:gd name="f121" fmla="*/ f82 1 1730"/>
                <a:gd name="f122" fmla="*/ f83 1 454"/>
                <a:gd name="f123" fmla="*/ f84 1 1730"/>
                <a:gd name="f124" fmla="*/ f85 1 454"/>
                <a:gd name="f125" fmla="*/ f86 1 1730"/>
                <a:gd name="f126" fmla="*/ f87 1 1730"/>
                <a:gd name="f127" fmla="*/ f88 1 454"/>
                <a:gd name="f128" fmla="*/ f89 1 1730"/>
                <a:gd name="f129" fmla="*/ f90 1 454"/>
                <a:gd name="f130" fmla="*/ f91 1 1730"/>
                <a:gd name="f131" fmla="*/ 0 1 f52"/>
                <a:gd name="f132" fmla="*/ f46 1 f52"/>
                <a:gd name="f133" fmla="*/ 0 1 f53"/>
                <a:gd name="f134" fmla="*/ f47 1 f53"/>
                <a:gd name="f135" fmla="*/ f93 1 f52"/>
                <a:gd name="f136" fmla="*/ f94 1 f53"/>
                <a:gd name="f137" fmla="*/ f95 1 f52"/>
                <a:gd name="f138" fmla="*/ f96 1 f53"/>
                <a:gd name="f139" fmla="*/ f97 1 f52"/>
                <a:gd name="f140" fmla="*/ f98 1 f53"/>
                <a:gd name="f141" fmla="*/ f99 1 f52"/>
                <a:gd name="f142" fmla="*/ f100 1 f53"/>
                <a:gd name="f143" fmla="*/ f101 1 f52"/>
                <a:gd name="f144" fmla="*/ f102 1 f53"/>
                <a:gd name="f145" fmla="*/ f103 1 f52"/>
                <a:gd name="f146" fmla="*/ f104 1 f53"/>
                <a:gd name="f147" fmla="*/ f105 1 f52"/>
                <a:gd name="f148" fmla="*/ f106 1 f53"/>
                <a:gd name="f149" fmla="*/ f107 1 f52"/>
                <a:gd name="f150" fmla="*/ f108 1 f53"/>
                <a:gd name="f151" fmla="*/ f109 1 f52"/>
                <a:gd name="f152" fmla="*/ f110 1 f53"/>
                <a:gd name="f153" fmla="*/ f111 1 f52"/>
                <a:gd name="f154" fmla="*/ f112 1 f53"/>
                <a:gd name="f155" fmla="*/ f113 1 f52"/>
                <a:gd name="f156" fmla="*/ f114 1 f53"/>
                <a:gd name="f157" fmla="*/ f115 1 f53"/>
                <a:gd name="f158" fmla="*/ f116 1 f52"/>
                <a:gd name="f159" fmla="*/ f117 1 f53"/>
                <a:gd name="f160" fmla="*/ f118 1 f52"/>
                <a:gd name="f161" fmla="*/ f119 1 f53"/>
                <a:gd name="f162" fmla="*/ f120 1 f52"/>
                <a:gd name="f163" fmla="*/ f121 1 f53"/>
                <a:gd name="f164" fmla="*/ f122 1 f52"/>
                <a:gd name="f165" fmla="*/ f123 1 f53"/>
                <a:gd name="f166" fmla="*/ f124 1 f52"/>
                <a:gd name="f167" fmla="*/ f125 1 f53"/>
                <a:gd name="f168" fmla="*/ f126 1 f53"/>
                <a:gd name="f169" fmla="*/ f127 1 f52"/>
                <a:gd name="f170" fmla="*/ f128 1 f53"/>
                <a:gd name="f171" fmla="*/ f129 1 f52"/>
                <a:gd name="f172" fmla="*/ f130 1 f53"/>
                <a:gd name="f173" fmla="*/ f131 f43 1"/>
                <a:gd name="f174" fmla="*/ f132 f43 1"/>
                <a:gd name="f175" fmla="*/ f134 f44 1"/>
                <a:gd name="f176" fmla="*/ f133 f44 1"/>
                <a:gd name="f177" fmla="*/ f135 f43 1"/>
                <a:gd name="f178" fmla="*/ f136 f44 1"/>
                <a:gd name="f179" fmla="*/ f137 f43 1"/>
                <a:gd name="f180" fmla="*/ f138 f44 1"/>
                <a:gd name="f181" fmla="*/ f139 f43 1"/>
                <a:gd name="f182" fmla="*/ f140 f44 1"/>
                <a:gd name="f183" fmla="*/ f141 f43 1"/>
                <a:gd name="f184" fmla="*/ f142 f44 1"/>
                <a:gd name="f185" fmla="*/ f143 f43 1"/>
                <a:gd name="f186" fmla="*/ f144 f44 1"/>
                <a:gd name="f187" fmla="*/ f145 f43 1"/>
                <a:gd name="f188" fmla="*/ f146 f44 1"/>
                <a:gd name="f189" fmla="*/ f147 f43 1"/>
                <a:gd name="f190" fmla="*/ f148 f44 1"/>
                <a:gd name="f191" fmla="*/ f149 f43 1"/>
                <a:gd name="f192" fmla="*/ f150 f44 1"/>
                <a:gd name="f193" fmla="*/ f151 f43 1"/>
                <a:gd name="f194" fmla="*/ f152 f44 1"/>
                <a:gd name="f195" fmla="*/ f153 f43 1"/>
                <a:gd name="f196" fmla="*/ f154 f44 1"/>
                <a:gd name="f197" fmla="*/ f155 f43 1"/>
                <a:gd name="f198" fmla="*/ f156 f44 1"/>
                <a:gd name="f199" fmla="*/ f157 f44 1"/>
                <a:gd name="f200" fmla="*/ f158 f43 1"/>
                <a:gd name="f201" fmla="*/ f159 f44 1"/>
                <a:gd name="f202" fmla="*/ f160 f43 1"/>
                <a:gd name="f203" fmla="*/ f161 f44 1"/>
                <a:gd name="f204" fmla="*/ f162 f43 1"/>
                <a:gd name="f205" fmla="*/ f163 f44 1"/>
                <a:gd name="f206" fmla="*/ f164 f43 1"/>
                <a:gd name="f207" fmla="*/ f165 f44 1"/>
                <a:gd name="f208" fmla="*/ f166 f43 1"/>
                <a:gd name="f209" fmla="*/ f167 f44 1"/>
                <a:gd name="f210" fmla="*/ f168 f44 1"/>
                <a:gd name="f211" fmla="*/ f169 f43 1"/>
                <a:gd name="f212" fmla="*/ f170 f44 1"/>
                <a:gd name="f213" fmla="*/ f171 f43 1"/>
                <a:gd name="f214" fmla="*/ f172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2">
                  <a:pos x="f177" y="f178"/>
                </a:cxn>
                <a:cxn ang="f92">
                  <a:pos x="f179" y="f180"/>
                </a:cxn>
                <a:cxn ang="f92">
                  <a:pos x="f181" y="f182"/>
                </a:cxn>
                <a:cxn ang="f92">
                  <a:pos x="f183" y="f184"/>
                </a:cxn>
                <a:cxn ang="f92">
                  <a:pos x="f185" y="f186"/>
                </a:cxn>
                <a:cxn ang="f92">
                  <a:pos x="f187" y="f188"/>
                </a:cxn>
                <a:cxn ang="f92">
                  <a:pos x="f189" y="f190"/>
                </a:cxn>
                <a:cxn ang="f92">
                  <a:pos x="f191" y="f192"/>
                </a:cxn>
                <a:cxn ang="f92">
                  <a:pos x="f193" y="f194"/>
                </a:cxn>
                <a:cxn ang="f92">
                  <a:pos x="f195" y="f196"/>
                </a:cxn>
                <a:cxn ang="f92">
                  <a:pos x="f197" y="f198"/>
                </a:cxn>
                <a:cxn ang="f92">
                  <a:pos x="f195" y="f199"/>
                </a:cxn>
                <a:cxn ang="f92">
                  <a:pos x="f200" y="f201"/>
                </a:cxn>
                <a:cxn ang="f92">
                  <a:pos x="f202" y="f203"/>
                </a:cxn>
                <a:cxn ang="f92">
                  <a:pos x="f204" y="f205"/>
                </a:cxn>
                <a:cxn ang="f92">
                  <a:pos x="f206" y="f207"/>
                </a:cxn>
                <a:cxn ang="f92">
                  <a:pos x="f208" y="f209"/>
                </a:cxn>
                <a:cxn ang="f92">
                  <a:pos x="f197" y="f210"/>
                </a:cxn>
                <a:cxn ang="f92">
                  <a:pos x="f211" y="f212"/>
                </a:cxn>
                <a:cxn ang="f92">
                  <a:pos x="f213" y="f214"/>
                </a:cxn>
              </a:cxnLst>
              <a:rect l="f173" t="f176" r="f174" b="f175"/>
              <a:pathLst>
                <a:path w="454" h="1730">
                  <a:moveTo>
                    <a:pt x="f5" y="f7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4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6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26" y="f38"/>
                  </a:lnTo>
                  <a:lnTo>
                    <a:pt x="f39" y="f40"/>
                  </a:lnTo>
                  <a:lnTo>
                    <a:pt x="f41" y="f5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7" name="Freeform 29">
              <a:extLst>
                <a:ext uri="{FF2B5EF4-FFF2-40B4-BE49-F238E27FC236}">
                  <a16:creationId xmlns:a16="http://schemas.microsoft.com/office/drawing/2014/main" id="{2799F4C4-E297-489C-81CC-810690F7E1A7}"/>
                </a:ext>
              </a:extLst>
            </p:cNvPr>
            <p:cNvSpPr/>
            <p:nvPr/>
          </p:nvSpPr>
          <p:spPr>
            <a:xfrm>
              <a:off x="9269382" y="4593360"/>
              <a:ext cx="199229" cy="20457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30"/>
                <a:gd name="f7" fmla="val 955"/>
                <a:gd name="f8" fmla="val 899"/>
                <a:gd name="f9" fmla="val 882"/>
                <a:gd name="f10" fmla="val 873"/>
                <a:gd name="f11" fmla="val 830"/>
                <a:gd name="f12" fmla="val 769"/>
                <a:gd name="f13" fmla="val 774"/>
                <a:gd name="f14" fmla="val 683"/>
                <a:gd name="f15" fmla="val 687"/>
                <a:gd name="f16" fmla="val 701"/>
                <a:gd name="f17" fmla="val 575"/>
                <a:gd name="f18" fmla="val 523"/>
                <a:gd name="f19" fmla="val 320"/>
                <a:gd name="f20" fmla="val 519"/>
                <a:gd name="f21" fmla="val 259"/>
                <a:gd name="f22" fmla="val 415"/>
                <a:gd name="f23" fmla="val 203"/>
                <a:gd name="f24" fmla="val 441"/>
                <a:gd name="f25" fmla="val 246"/>
                <a:gd name="f26" fmla="val 268"/>
                <a:gd name="f27" fmla="val 190"/>
                <a:gd name="f28" fmla="val 237"/>
                <a:gd name="f29" fmla="val 169"/>
                <a:gd name="f30" fmla="val 121"/>
                <a:gd name="f31" fmla="val 112"/>
                <a:gd name="f32" fmla="val 125"/>
                <a:gd name="f33" fmla="val 104"/>
                <a:gd name="f34" fmla="val 64"/>
                <a:gd name="f35" fmla="+- 0 0 -90"/>
                <a:gd name="f36" fmla="*/ f3 1 930"/>
                <a:gd name="f37" fmla="*/ f4 1 955"/>
                <a:gd name="f38" fmla="val f5"/>
                <a:gd name="f39" fmla="val f6"/>
                <a:gd name="f40" fmla="val f7"/>
                <a:gd name="f41" fmla="*/ f35 f0 1"/>
                <a:gd name="f42" fmla="+- f40 0 f38"/>
                <a:gd name="f43" fmla="+- f39 0 f38"/>
                <a:gd name="f44" fmla="*/ f41 1 f2"/>
                <a:gd name="f45" fmla="*/ f43 1 930"/>
                <a:gd name="f46" fmla="*/ f42 1 955"/>
                <a:gd name="f47" fmla="*/ 899 f43 1"/>
                <a:gd name="f48" fmla="*/ 955 f42 1"/>
                <a:gd name="f49" fmla="*/ 930 f43 1"/>
                <a:gd name="f50" fmla="*/ 899 f42 1"/>
                <a:gd name="f51" fmla="*/ 882 f43 1"/>
                <a:gd name="f52" fmla="*/ 873 f42 1"/>
                <a:gd name="f53" fmla="*/ 830 f43 1"/>
                <a:gd name="f54" fmla="*/ 769 f42 1"/>
                <a:gd name="f55" fmla="*/ 774 f43 1"/>
                <a:gd name="f56" fmla="*/ 683 f43 1"/>
                <a:gd name="f57" fmla="*/ 687 f42 1"/>
                <a:gd name="f58" fmla="*/ 701 f43 1"/>
                <a:gd name="f59" fmla="*/ 575 f42 1"/>
                <a:gd name="f60" fmla="*/ 523 f43 1"/>
                <a:gd name="f61" fmla="*/ 320 f42 1"/>
                <a:gd name="f62" fmla="*/ 519 f43 1"/>
                <a:gd name="f63" fmla="*/ 259 f42 1"/>
                <a:gd name="f64" fmla="*/ 415 f43 1"/>
                <a:gd name="f65" fmla="*/ 203 f42 1"/>
                <a:gd name="f66" fmla="*/ 441 f43 1"/>
                <a:gd name="f67" fmla="*/ 246 f43 1"/>
                <a:gd name="f68" fmla="*/ 268 f42 1"/>
                <a:gd name="f69" fmla="*/ 190 f43 1"/>
                <a:gd name="f70" fmla="*/ 237 f42 1"/>
                <a:gd name="f71" fmla="*/ 169 f43 1"/>
                <a:gd name="f72" fmla="*/ 121 f42 1"/>
                <a:gd name="f73" fmla="*/ 112 f43 1"/>
                <a:gd name="f74" fmla="*/ 125 f42 1"/>
                <a:gd name="f75" fmla="*/ 104 f43 1"/>
                <a:gd name="f76" fmla="*/ 64 f42 1"/>
                <a:gd name="f77" fmla="*/ 0 f43 1"/>
                <a:gd name="f78" fmla="*/ 0 f42 1"/>
                <a:gd name="f79" fmla="+- f44 0 f1"/>
                <a:gd name="f80" fmla="*/ f47 1 930"/>
                <a:gd name="f81" fmla="*/ f48 1 955"/>
                <a:gd name="f82" fmla="*/ f49 1 930"/>
                <a:gd name="f83" fmla="*/ f50 1 955"/>
                <a:gd name="f84" fmla="*/ f51 1 930"/>
                <a:gd name="f85" fmla="*/ f52 1 955"/>
                <a:gd name="f86" fmla="*/ f53 1 930"/>
                <a:gd name="f87" fmla="*/ f54 1 955"/>
                <a:gd name="f88" fmla="*/ f55 1 930"/>
                <a:gd name="f89" fmla="*/ f56 1 930"/>
                <a:gd name="f90" fmla="*/ f57 1 955"/>
                <a:gd name="f91" fmla="*/ f58 1 930"/>
                <a:gd name="f92" fmla="*/ f59 1 955"/>
                <a:gd name="f93" fmla="*/ f60 1 930"/>
                <a:gd name="f94" fmla="*/ f61 1 955"/>
                <a:gd name="f95" fmla="*/ f62 1 930"/>
                <a:gd name="f96" fmla="*/ f63 1 955"/>
                <a:gd name="f97" fmla="*/ f64 1 930"/>
                <a:gd name="f98" fmla="*/ f65 1 955"/>
                <a:gd name="f99" fmla="*/ f66 1 930"/>
                <a:gd name="f100" fmla="*/ f67 1 930"/>
                <a:gd name="f101" fmla="*/ f68 1 955"/>
                <a:gd name="f102" fmla="*/ f69 1 930"/>
                <a:gd name="f103" fmla="*/ f70 1 955"/>
                <a:gd name="f104" fmla="*/ f71 1 930"/>
                <a:gd name="f105" fmla="*/ f72 1 955"/>
                <a:gd name="f106" fmla="*/ f73 1 930"/>
                <a:gd name="f107" fmla="*/ f74 1 955"/>
                <a:gd name="f108" fmla="*/ f75 1 930"/>
                <a:gd name="f109" fmla="*/ f76 1 955"/>
                <a:gd name="f110" fmla="*/ f77 1 930"/>
                <a:gd name="f111" fmla="*/ f78 1 955"/>
                <a:gd name="f112" fmla="*/ 0 1 f45"/>
                <a:gd name="f113" fmla="*/ f39 1 f45"/>
                <a:gd name="f114" fmla="*/ 0 1 f46"/>
                <a:gd name="f115" fmla="*/ f40 1 f46"/>
                <a:gd name="f116" fmla="*/ f80 1 f45"/>
                <a:gd name="f117" fmla="*/ f81 1 f46"/>
                <a:gd name="f118" fmla="*/ f82 1 f45"/>
                <a:gd name="f119" fmla="*/ f83 1 f46"/>
                <a:gd name="f120" fmla="*/ f84 1 f45"/>
                <a:gd name="f121" fmla="*/ f85 1 f46"/>
                <a:gd name="f122" fmla="*/ f86 1 f45"/>
                <a:gd name="f123" fmla="*/ f87 1 f46"/>
                <a:gd name="f124" fmla="*/ f88 1 f45"/>
                <a:gd name="f125" fmla="*/ f89 1 f45"/>
                <a:gd name="f126" fmla="*/ f90 1 f46"/>
                <a:gd name="f127" fmla="*/ f91 1 f45"/>
                <a:gd name="f128" fmla="*/ f92 1 f46"/>
                <a:gd name="f129" fmla="*/ f93 1 f45"/>
                <a:gd name="f130" fmla="*/ f94 1 f46"/>
                <a:gd name="f131" fmla="*/ f95 1 f45"/>
                <a:gd name="f132" fmla="*/ f96 1 f46"/>
                <a:gd name="f133" fmla="*/ f97 1 f45"/>
                <a:gd name="f134" fmla="*/ f98 1 f46"/>
                <a:gd name="f135" fmla="*/ f99 1 f45"/>
                <a:gd name="f136" fmla="*/ f100 1 f45"/>
                <a:gd name="f137" fmla="*/ f101 1 f46"/>
                <a:gd name="f138" fmla="*/ f102 1 f45"/>
                <a:gd name="f139" fmla="*/ f103 1 f46"/>
                <a:gd name="f140" fmla="*/ f104 1 f45"/>
                <a:gd name="f141" fmla="*/ f105 1 f46"/>
                <a:gd name="f142" fmla="*/ f106 1 f45"/>
                <a:gd name="f143" fmla="*/ f107 1 f46"/>
                <a:gd name="f144" fmla="*/ f108 1 f45"/>
                <a:gd name="f145" fmla="*/ f109 1 f46"/>
                <a:gd name="f146" fmla="*/ f110 1 f45"/>
                <a:gd name="f147" fmla="*/ f111 1 f46"/>
                <a:gd name="f148" fmla="*/ f112 f36 1"/>
                <a:gd name="f149" fmla="*/ f113 f36 1"/>
                <a:gd name="f150" fmla="*/ f115 f37 1"/>
                <a:gd name="f151" fmla="*/ f114 f37 1"/>
                <a:gd name="f152" fmla="*/ f116 f36 1"/>
                <a:gd name="f153" fmla="*/ f117 f37 1"/>
                <a:gd name="f154" fmla="*/ f118 f36 1"/>
                <a:gd name="f155" fmla="*/ f119 f37 1"/>
                <a:gd name="f156" fmla="*/ f120 f36 1"/>
                <a:gd name="f157" fmla="*/ f121 f37 1"/>
                <a:gd name="f158" fmla="*/ f122 f36 1"/>
                <a:gd name="f159" fmla="*/ f123 f37 1"/>
                <a:gd name="f160" fmla="*/ f124 f36 1"/>
                <a:gd name="f161" fmla="*/ f125 f36 1"/>
                <a:gd name="f162" fmla="*/ f126 f37 1"/>
                <a:gd name="f163" fmla="*/ f127 f36 1"/>
                <a:gd name="f164" fmla="*/ f128 f37 1"/>
                <a:gd name="f165" fmla="*/ f129 f36 1"/>
                <a:gd name="f166" fmla="*/ f130 f37 1"/>
                <a:gd name="f167" fmla="*/ f131 f36 1"/>
                <a:gd name="f168" fmla="*/ f132 f37 1"/>
                <a:gd name="f169" fmla="*/ f133 f36 1"/>
                <a:gd name="f170" fmla="*/ f134 f37 1"/>
                <a:gd name="f171" fmla="*/ f135 f36 1"/>
                <a:gd name="f172" fmla="*/ f136 f36 1"/>
                <a:gd name="f173" fmla="*/ f137 f37 1"/>
                <a:gd name="f174" fmla="*/ f138 f36 1"/>
                <a:gd name="f175" fmla="*/ f139 f37 1"/>
                <a:gd name="f176" fmla="*/ f140 f36 1"/>
                <a:gd name="f177" fmla="*/ f141 f37 1"/>
                <a:gd name="f178" fmla="*/ f142 f36 1"/>
                <a:gd name="f179" fmla="*/ f143 f37 1"/>
                <a:gd name="f180" fmla="*/ f144 f36 1"/>
                <a:gd name="f181" fmla="*/ f145 f37 1"/>
                <a:gd name="f182" fmla="*/ f146 f36 1"/>
                <a:gd name="f183" fmla="*/ f1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9">
                  <a:pos x="f152" y="f153"/>
                </a:cxn>
                <a:cxn ang="f79">
                  <a:pos x="f154" y="f155"/>
                </a:cxn>
                <a:cxn ang="f79">
                  <a:pos x="f156" y="f157"/>
                </a:cxn>
                <a:cxn ang="f79">
                  <a:pos x="f158" y="f159"/>
                </a:cxn>
                <a:cxn ang="f79">
                  <a:pos x="f160" y="f159"/>
                </a:cxn>
                <a:cxn ang="f79">
                  <a:pos x="f161" y="f162"/>
                </a:cxn>
                <a:cxn ang="f79">
                  <a:pos x="f163" y="f164"/>
                </a:cxn>
                <a:cxn ang="f79">
                  <a:pos x="f165" y="f166"/>
                </a:cxn>
                <a:cxn ang="f79">
                  <a:pos x="f167" y="f168"/>
                </a:cxn>
                <a:cxn ang="f79">
                  <a:pos x="f169" y="f170"/>
                </a:cxn>
                <a:cxn ang="f79">
                  <a:pos x="f171" y="f168"/>
                </a:cxn>
                <a:cxn ang="f79">
                  <a:pos x="f172" y="f173"/>
                </a:cxn>
                <a:cxn ang="f79">
                  <a:pos x="f174" y="f175"/>
                </a:cxn>
                <a:cxn ang="f79">
                  <a:pos x="f176" y="f177"/>
                </a:cxn>
                <a:cxn ang="f79">
                  <a:pos x="f178" y="f179"/>
                </a:cxn>
                <a:cxn ang="f79">
                  <a:pos x="f180" y="f181"/>
                </a:cxn>
                <a:cxn ang="f79">
                  <a:pos x="f182" y="f183"/>
                </a:cxn>
              </a:cxnLst>
              <a:rect l="f148" t="f151" r="f149" b="f150"/>
              <a:pathLst>
                <a:path w="930" h="955">
                  <a:moveTo>
                    <a:pt x="f8" y="f7"/>
                  </a:moveTo>
                  <a:lnTo>
                    <a:pt x="f6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2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1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5" y="f5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8" name="Freeform 28">
              <a:extLst>
                <a:ext uri="{FF2B5EF4-FFF2-40B4-BE49-F238E27FC236}">
                  <a16:creationId xmlns:a16="http://schemas.microsoft.com/office/drawing/2014/main" id="{AC163057-E343-40CF-BCDA-A32226D556D7}"/>
                </a:ext>
              </a:extLst>
            </p:cNvPr>
            <p:cNvSpPr/>
            <p:nvPr/>
          </p:nvSpPr>
          <p:spPr>
            <a:xfrm>
              <a:off x="9361928" y="4796018"/>
              <a:ext cx="100044" cy="1713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67"/>
                <a:gd name="f7" fmla="val 800"/>
                <a:gd name="f8" fmla="val 9"/>
                <a:gd name="f9" fmla="val 450"/>
                <a:gd name="f10" fmla="val 429"/>
                <a:gd name="f11" fmla="val 48"/>
                <a:gd name="f12" fmla="val 364"/>
                <a:gd name="f13" fmla="val 31"/>
                <a:gd name="f14" fmla="val 338"/>
                <a:gd name="f15" fmla="val 91"/>
                <a:gd name="f16" fmla="val 230"/>
                <a:gd name="f17" fmla="val 143"/>
                <a:gd name="f18" fmla="val 169"/>
                <a:gd name="f19" fmla="val 238"/>
                <a:gd name="f20" fmla="val 165"/>
                <a:gd name="f21" fmla="val 407"/>
                <a:gd name="f22" fmla="val 260"/>
                <a:gd name="f23" fmla="val 476"/>
                <a:gd name="f24" fmla="val 247"/>
                <a:gd name="f25" fmla="val 537"/>
                <a:gd name="f26" fmla="val 199"/>
                <a:gd name="f27" fmla="val 558"/>
                <a:gd name="f28" fmla="val 117"/>
                <a:gd name="f29" fmla="val 714"/>
                <a:gd name="f30" fmla="val 65"/>
                <a:gd name="f31" fmla="val 727"/>
                <a:gd name="f32" fmla="+- 0 0 -90"/>
                <a:gd name="f33" fmla="*/ f3 1 467"/>
                <a:gd name="f34" fmla="*/ f4 1 800"/>
                <a:gd name="f35" fmla="val f5"/>
                <a:gd name="f36" fmla="val f6"/>
                <a:gd name="f37" fmla="val f7"/>
                <a:gd name="f38" fmla="*/ f32 f0 1"/>
                <a:gd name="f39" fmla="+- f37 0 f35"/>
                <a:gd name="f40" fmla="+- f36 0 f35"/>
                <a:gd name="f41" fmla="*/ f38 1 f2"/>
                <a:gd name="f42" fmla="*/ f40 1 467"/>
                <a:gd name="f43" fmla="*/ f39 1 800"/>
                <a:gd name="f44" fmla="*/ 467 f40 1"/>
                <a:gd name="f45" fmla="*/ 9 f39 1"/>
                <a:gd name="f46" fmla="*/ 450 f40 1"/>
                <a:gd name="f47" fmla="*/ 0 f39 1"/>
                <a:gd name="f48" fmla="*/ 429 f40 1"/>
                <a:gd name="f49" fmla="*/ 48 f39 1"/>
                <a:gd name="f50" fmla="*/ 364 f40 1"/>
                <a:gd name="f51" fmla="*/ 31 f39 1"/>
                <a:gd name="f52" fmla="*/ 338 f40 1"/>
                <a:gd name="f53" fmla="*/ 91 f39 1"/>
                <a:gd name="f54" fmla="*/ 230 f40 1"/>
                <a:gd name="f55" fmla="*/ 143 f39 1"/>
                <a:gd name="f56" fmla="*/ 169 f40 1"/>
                <a:gd name="f57" fmla="*/ 238 f39 1"/>
                <a:gd name="f58" fmla="*/ 165 f40 1"/>
                <a:gd name="f59" fmla="*/ 407 f39 1"/>
                <a:gd name="f60" fmla="*/ 260 f40 1"/>
                <a:gd name="f61" fmla="*/ 476 f39 1"/>
                <a:gd name="f62" fmla="*/ 247 f40 1"/>
                <a:gd name="f63" fmla="*/ 537 f39 1"/>
                <a:gd name="f64" fmla="*/ 199 f40 1"/>
                <a:gd name="f65" fmla="*/ 558 f39 1"/>
                <a:gd name="f66" fmla="*/ 117 f40 1"/>
                <a:gd name="f67" fmla="*/ 714 f39 1"/>
                <a:gd name="f68" fmla="*/ 65 f40 1"/>
                <a:gd name="f69" fmla="*/ 727 f39 1"/>
                <a:gd name="f70" fmla="*/ 0 f40 1"/>
                <a:gd name="f71" fmla="*/ 800 f39 1"/>
                <a:gd name="f72" fmla="+- f41 0 f1"/>
                <a:gd name="f73" fmla="*/ f44 1 467"/>
                <a:gd name="f74" fmla="*/ f45 1 800"/>
                <a:gd name="f75" fmla="*/ f46 1 467"/>
                <a:gd name="f76" fmla="*/ f47 1 800"/>
                <a:gd name="f77" fmla="*/ f48 1 467"/>
                <a:gd name="f78" fmla="*/ f49 1 800"/>
                <a:gd name="f79" fmla="*/ f50 1 467"/>
                <a:gd name="f80" fmla="*/ f51 1 800"/>
                <a:gd name="f81" fmla="*/ f52 1 467"/>
                <a:gd name="f82" fmla="*/ f53 1 800"/>
                <a:gd name="f83" fmla="*/ f54 1 467"/>
                <a:gd name="f84" fmla="*/ f55 1 800"/>
                <a:gd name="f85" fmla="*/ f56 1 467"/>
                <a:gd name="f86" fmla="*/ f57 1 800"/>
                <a:gd name="f87" fmla="*/ f58 1 467"/>
                <a:gd name="f88" fmla="*/ f59 1 800"/>
                <a:gd name="f89" fmla="*/ f60 1 467"/>
                <a:gd name="f90" fmla="*/ f61 1 800"/>
                <a:gd name="f91" fmla="*/ f62 1 467"/>
                <a:gd name="f92" fmla="*/ f63 1 800"/>
                <a:gd name="f93" fmla="*/ f64 1 467"/>
                <a:gd name="f94" fmla="*/ f65 1 800"/>
                <a:gd name="f95" fmla="*/ f66 1 467"/>
                <a:gd name="f96" fmla="*/ f67 1 800"/>
                <a:gd name="f97" fmla="*/ f68 1 467"/>
                <a:gd name="f98" fmla="*/ f69 1 800"/>
                <a:gd name="f99" fmla="*/ f70 1 467"/>
                <a:gd name="f100" fmla="*/ f71 1 800"/>
                <a:gd name="f101" fmla="*/ 0 1 f42"/>
                <a:gd name="f102" fmla="*/ f36 1 f42"/>
                <a:gd name="f103" fmla="*/ 0 1 f43"/>
                <a:gd name="f104" fmla="*/ f37 1 f43"/>
                <a:gd name="f105" fmla="*/ f73 1 f42"/>
                <a:gd name="f106" fmla="*/ f74 1 f43"/>
                <a:gd name="f107" fmla="*/ f75 1 f42"/>
                <a:gd name="f108" fmla="*/ f76 1 f43"/>
                <a:gd name="f109" fmla="*/ f77 1 f42"/>
                <a:gd name="f110" fmla="*/ f78 1 f43"/>
                <a:gd name="f111" fmla="*/ f79 1 f42"/>
                <a:gd name="f112" fmla="*/ f80 1 f43"/>
                <a:gd name="f113" fmla="*/ f81 1 f42"/>
                <a:gd name="f114" fmla="*/ f82 1 f43"/>
                <a:gd name="f115" fmla="*/ f83 1 f42"/>
                <a:gd name="f116" fmla="*/ f84 1 f43"/>
                <a:gd name="f117" fmla="*/ f85 1 f42"/>
                <a:gd name="f118" fmla="*/ f86 1 f43"/>
                <a:gd name="f119" fmla="*/ f87 1 f42"/>
                <a:gd name="f120" fmla="*/ f88 1 f43"/>
                <a:gd name="f121" fmla="*/ f89 1 f42"/>
                <a:gd name="f122" fmla="*/ f90 1 f43"/>
                <a:gd name="f123" fmla="*/ f91 1 f42"/>
                <a:gd name="f124" fmla="*/ f92 1 f43"/>
                <a:gd name="f125" fmla="*/ f93 1 f42"/>
                <a:gd name="f126" fmla="*/ f94 1 f43"/>
                <a:gd name="f127" fmla="*/ f95 1 f42"/>
                <a:gd name="f128" fmla="*/ f96 1 f43"/>
                <a:gd name="f129" fmla="*/ f97 1 f42"/>
                <a:gd name="f130" fmla="*/ f98 1 f43"/>
                <a:gd name="f131" fmla="*/ f99 1 f42"/>
                <a:gd name="f132" fmla="*/ f100 1 f43"/>
                <a:gd name="f133" fmla="*/ f101 f33 1"/>
                <a:gd name="f134" fmla="*/ f102 f33 1"/>
                <a:gd name="f135" fmla="*/ f104 f34 1"/>
                <a:gd name="f136" fmla="*/ f103 f34 1"/>
                <a:gd name="f137" fmla="*/ f105 f33 1"/>
                <a:gd name="f138" fmla="*/ f106 f34 1"/>
                <a:gd name="f139" fmla="*/ f107 f33 1"/>
                <a:gd name="f140" fmla="*/ f108 f34 1"/>
                <a:gd name="f141" fmla="*/ f109 f33 1"/>
                <a:gd name="f142" fmla="*/ f110 f34 1"/>
                <a:gd name="f143" fmla="*/ f111 f33 1"/>
                <a:gd name="f144" fmla="*/ f112 f34 1"/>
                <a:gd name="f145" fmla="*/ f113 f33 1"/>
                <a:gd name="f146" fmla="*/ f114 f34 1"/>
                <a:gd name="f147" fmla="*/ f115 f33 1"/>
                <a:gd name="f148" fmla="*/ f116 f34 1"/>
                <a:gd name="f149" fmla="*/ f117 f33 1"/>
                <a:gd name="f150" fmla="*/ f118 f34 1"/>
                <a:gd name="f151" fmla="*/ f119 f33 1"/>
                <a:gd name="f152" fmla="*/ f120 f34 1"/>
                <a:gd name="f153" fmla="*/ f121 f33 1"/>
                <a:gd name="f154" fmla="*/ f122 f34 1"/>
                <a:gd name="f155" fmla="*/ f123 f33 1"/>
                <a:gd name="f156" fmla="*/ f124 f34 1"/>
                <a:gd name="f157" fmla="*/ f125 f33 1"/>
                <a:gd name="f158" fmla="*/ f126 f34 1"/>
                <a:gd name="f159" fmla="*/ f127 f33 1"/>
                <a:gd name="f160" fmla="*/ f128 f34 1"/>
                <a:gd name="f161" fmla="*/ f129 f33 1"/>
                <a:gd name="f162" fmla="*/ f130 f34 1"/>
                <a:gd name="f163" fmla="*/ f131 f33 1"/>
                <a:gd name="f164" fmla="*/ f132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2">
                  <a:pos x="f137" y="f138"/>
                </a:cxn>
                <a:cxn ang="f72">
                  <a:pos x="f139" y="f140"/>
                </a:cxn>
                <a:cxn ang="f72">
                  <a:pos x="f141" y="f142"/>
                </a:cxn>
                <a:cxn ang="f72">
                  <a:pos x="f143" y="f144"/>
                </a:cxn>
                <a:cxn ang="f72">
                  <a:pos x="f145" y="f146"/>
                </a:cxn>
                <a:cxn ang="f72">
                  <a:pos x="f147" y="f148"/>
                </a:cxn>
                <a:cxn ang="f72">
                  <a:pos x="f149" y="f150"/>
                </a:cxn>
                <a:cxn ang="f72">
                  <a:pos x="f151" y="f152"/>
                </a:cxn>
                <a:cxn ang="f72">
                  <a:pos x="f153" y="f154"/>
                </a:cxn>
                <a:cxn ang="f72">
                  <a:pos x="f155" y="f156"/>
                </a:cxn>
                <a:cxn ang="f72">
                  <a:pos x="f157" y="f158"/>
                </a:cxn>
                <a:cxn ang="f72">
                  <a:pos x="f159" y="f160"/>
                </a:cxn>
                <a:cxn ang="f72">
                  <a:pos x="f161" y="f162"/>
                </a:cxn>
                <a:cxn ang="f72">
                  <a:pos x="f163" y="f164"/>
                </a:cxn>
              </a:cxnLst>
              <a:rect l="f133" t="f136" r="f134" b="f135"/>
              <a:pathLst>
                <a:path w="467" h="800">
                  <a:moveTo>
                    <a:pt x="f6" y="f8"/>
                  </a:moveTo>
                  <a:lnTo>
                    <a:pt x="f9" y="f5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5" y="f7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9" name="Freeform 27">
              <a:extLst>
                <a:ext uri="{FF2B5EF4-FFF2-40B4-BE49-F238E27FC236}">
                  <a16:creationId xmlns:a16="http://schemas.microsoft.com/office/drawing/2014/main" id="{D5A4EAEF-9DA9-451C-AAA2-8A3CDA0B49A3}"/>
                </a:ext>
              </a:extLst>
            </p:cNvPr>
            <p:cNvSpPr/>
            <p:nvPr/>
          </p:nvSpPr>
          <p:spPr>
            <a:xfrm>
              <a:off x="9361928" y="4967395"/>
              <a:ext cx="144603" cy="18080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75"/>
                <a:gd name="f7" fmla="val 844"/>
                <a:gd name="f8" fmla="val 121"/>
                <a:gd name="f9" fmla="val 61"/>
                <a:gd name="f10" fmla="val 147"/>
                <a:gd name="f11" fmla="val 303"/>
                <a:gd name="f12" fmla="val 130"/>
                <a:gd name="f13" fmla="val 441"/>
                <a:gd name="f14" fmla="val 238"/>
                <a:gd name="f15" fmla="val 407"/>
                <a:gd name="f16" fmla="val 290"/>
                <a:gd name="f17" fmla="val 515"/>
                <a:gd name="f18" fmla="val 333"/>
                <a:gd name="f19" fmla="val 571"/>
                <a:gd name="f20" fmla="val 424"/>
                <a:gd name="f21" fmla="val 502"/>
                <a:gd name="f22" fmla="val 532"/>
                <a:gd name="f23" fmla="val 493"/>
                <a:gd name="f24" fmla="val 606"/>
                <a:gd name="f25" fmla="val 541"/>
                <a:gd name="f26" fmla="val 636"/>
                <a:gd name="f27" fmla="val 545"/>
                <a:gd name="f28" fmla="val 697"/>
                <a:gd name="f29" fmla="val 705"/>
                <a:gd name="f30" fmla="+- 0 0 -90"/>
                <a:gd name="f31" fmla="*/ f3 1 675"/>
                <a:gd name="f32" fmla="*/ f4 1 844"/>
                <a:gd name="f33" fmla="val f5"/>
                <a:gd name="f34" fmla="val f6"/>
                <a:gd name="f35" fmla="val f7"/>
                <a:gd name="f36" fmla="*/ f30 f0 1"/>
                <a:gd name="f37" fmla="+- f35 0 f33"/>
                <a:gd name="f38" fmla="+- f34 0 f33"/>
                <a:gd name="f39" fmla="*/ f36 1 f2"/>
                <a:gd name="f40" fmla="*/ f38 1 675"/>
                <a:gd name="f41" fmla="*/ f37 1 844"/>
                <a:gd name="f42" fmla="*/ 0 f38 1"/>
                <a:gd name="f43" fmla="*/ 0 f37 1"/>
                <a:gd name="f44" fmla="*/ 121 f38 1"/>
                <a:gd name="f45" fmla="*/ 61 f37 1"/>
                <a:gd name="f46" fmla="*/ 147 f37 1"/>
                <a:gd name="f47" fmla="*/ 303 f38 1"/>
                <a:gd name="f48" fmla="*/ 130 f37 1"/>
                <a:gd name="f49" fmla="*/ 441 f38 1"/>
                <a:gd name="f50" fmla="*/ 238 f37 1"/>
                <a:gd name="f51" fmla="*/ 407 f38 1"/>
                <a:gd name="f52" fmla="*/ 290 f37 1"/>
                <a:gd name="f53" fmla="*/ 515 f38 1"/>
                <a:gd name="f54" fmla="*/ 333 f37 1"/>
                <a:gd name="f55" fmla="*/ 571 f38 1"/>
                <a:gd name="f56" fmla="*/ 424 f37 1"/>
                <a:gd name="f57" fmla="*/ 502 f38 1"/>
                <a:gd name="f58" fmla="*/ 515 f37 1"/>
                <a:gd name="f59" fmla="*/ 532 f38 1"/>
                <a:gd name="f60" fmla="*/ 571 f37 1"/>
                <a:gd name="f61" fmla="*/ 493 f38 1"/>
                <a:gd name="f62" fmla="*/ 606 f37 1"/>
                <a:gd name="f63" fmla="*/ 541 f38 1"/>
                <a:gd name="f64" fmla="*/ 636 f37 1"/>
                <a:gd name="f65" fmla="*/ 545 f38 1"/>
                <a:gd name="f66" fmla="*/ 697 f37 1"/>
                <a:gd name="f67" fmla="*/ 606 f38 1"/>
                <a:gd name="f68" fmla="*/ 705 f37 1"/>
                <a:gd name="f69" fmla="*/ 675 f38 1"/>
                <a:gd name="f70" fmla="*/ 844 f37 1"/>
                <a:gd name="f71" fmla="+- f39 0 f1"/>
                <a:gd name="f72" fmla="*/ f42 1 675"/>
                <a:gd name="f73" fmla="*/ f43 1 844"/>
                <a:gd name="f74" fmla="*/ f44 1 675"/>
                <a:gd name="f75" fmla="*/ f45 1 844"/>
                <a:gd name="f76" fmla="*/ f46 1 844"/>
                <a:gd name="f77" fmla="*/ f47 1 675"/>
                <a:gd name="f78" fmla="*/ f48 1 844"/>
                <a:gd name="f79" fmla="*/ f49 1 675"/>
                <a:gd name="f80" fmla="*/ f50 1 844"/>
                <a:gd name="f81" fmla="*/ f51 1 675"/>
                <a:gd name="f82" fmla="*/ f52 1 844"/>
                <a:gd name="f83" fmla="*/ f53 1 675"/>
                <a:gd name="f84" fmla="*/ f54 1 844"/>
                <a:gd name="f85" fmla="*/ f55 1 675"/>
                <a:gd name="f86" fmla="*/ f56 1 844"/>
                <a:gd name="f87" fmla="*/ f57 1 675"/>
                <a:gd name="f88" fmla="*/ f58 1 844"/>
                <a:gd name="f89" fmla="*/ f59 1 675"/>
                <a:gd name="f90" fmla="*/ f60 1 844"/>
                <a:gd name="f91" fmla="*/ f61 1 675"/>
                <a:gd name="f92" fmla="*/ f62 1 844"/>
                <a:gd name="f93" fmla="*/ f63 1 675"/>
                <a:gd name="f94" fmla="*/ f64 1 844"/>
                <a:gd name="f95" fmla="*/ f65 1 675"/>
                <a:gd name="f96" fmla="*/ f66 1 844"/>
                <a:gd name="f97" fmla="*/ f67 1 675"/>
                <a:gd name="f98" fmla="*/ f68 1 844"/>
                <a:gd name="f99" fmla="*/ f69 1 675"/>
                <a:gd name="f100" fmla="*/ f70 1 844"/>
                <a:gd name="f101" fmla="*/ 0 1 f40"/>
                <a:gd name="f102" fmla="*/ f34 1 f40"/>
                <a:gd name="f103" fmla="*/ 0 1 f41"/>
                <a:gd name="f104" fmla="*/ f35 1 f41"/>
                <a:gd name="f105" fmla="*/ f72 1 f40"/>
                <a:gd name="f106" fmla="*/ f73 1 f41"/>
                <a:gd name="f107" fmla="*/ f74 1 f40"/>
                <a:gd name="f108" fmla="*/ f75 1 f41"/>
                <a:gd name="f109" fmla="*/ f76 1 f41"/>
                <a:gd name="f110" fmla="*/ f77 1 f40"/>
                <a:gd name="f111" fmla="*/ f78 1 f41"/>
                <a:gd name="f112" fmla="*/ f79 1 f40"/>
                <a:gd name="f113" fmla="*/ f80 1 f41"/>
                <a:gd name="f114" fmla="*/ f81 1 f40"/>
                <a:gd name="f115" fmla="*/ f82 1 f41"/>
                <a:gd name="f116" fmla="*/ f83 1 f40"/>
                <a:gd name="f117" fmla="*/ f84 1 f41"/>
                <a:gd name="f118" fmla="*/ f85 1 f40"/>
                <a:gd name="f119" fmla="*/ f86 1 f41"/>
                <a:gd name="f120" fmla="*/ f87 1 f40"/>
                <a:gd name="f121" fmla="*/ f88 1 f41"/>
                <a:gd name="f122" fmla="*/ f89 1 f40"/>
                <a:gd name="f123" fmla="*/ f90 1 f41"/>
                <a:gd name="f124" fmla="*/ f91 1 f40"/>
                <a:gd name="f125" fmla="*/ f92 1 f41"/>
                <a:gd name="f126" fmla="*/ f93 1 f40"/>
                <a:gd name="f127" fmla="*/ f94 1 f41"/>
                <a:gd name="f128" fmla="*/ f95 1 f40"/>
                <a:gd name="f129" fmla="*/ f96 1 f41"/>
                <a:gd name="f130" fmla="*/ f97 1 f40"/>
                <a:gd name="f131" fmla="*/ f98 1 f41"/>
                <a:gd name="f132" fmla="*/ f99 1 f40"/>
                <a:gd name="f133" fmla="*/ f100 1 f41"/>
                <a:gd name="f134" fmla="*/ f101 f31 1"/>
                <a:gd name="f135" fmla="*/ f102 f31 1"/>
                <a:gd name="f136" fmla="*/ f104 f32 1"/>
                <a:gd name="f137" fmla="*/ f103 f32 1"/>
                <a:gd name="f138" fmla="*/ f105 f31 1"/>
                <a:gd name="f139" fmla="*/ f106 f32 1"/>
                <a:gd name="f140" fmla="*/ f107 f31 1"/>
                <a:gd name="f141" fmla="*/ f108 f32 1"/>
                <a:gd name="f142" fmla="*/ f109 f32 1"/>
                <a:gd name="f143" fmla="*/ f110 f31 1"/>
                <a:gd name="f144" fmla="*/ f111 f32 1"/>
                <a:gd name="f145" fmla="*/ f112 f31 1"/>
                <a:gd name="f146" fmla="*/ f113 f32 1"/>
                <a:gd name="f147" fmla="*/ f114 f31 1"/>
                <a:gd name="f148" fmla="*/ f115 f32 1"/>
                <a:gd name="f149" fmla="*/ f116 f31 1"/>
                <a:gd name="f150" fmla="*/ f117 f32 1"/>
                <a:gd name="f151" fmla="*/ f118 f31 1"/>
                <a:gd name="f152" fmla="*/ f119 f32 1"/>
                <a:gd name="f153" fmla="*/ f120 f31 1"/>
                <a:gd name="f154" fmla="*/ f121 f32 1"/>
                <a:gd name="f155" fmla="*/ f122 f31 1"/>
                <a:gd name="f156" fmla="*/ f123 f32 1"/>
                <a:gd name="f157" fmla="*/ f124 f31 1"/>
                <a:gd name="f158" fmla="*/ f125 f32 1"/>
                <a:gd name="f159" fmla="*/ f126 f31 1"/>
                <a:gd name="f160" fmla="*/ f127 f32 1"/>
                <a:gd name="f161" fmla="*/ f128 f31 1"/>
                <a:gd name="f162" fmla="*/ f129 f32 1"/>
                <a:gd name="f163" fmla="*/ f130 f31 1"/>
                <a:gd name="f164" fmla="*/ f131 f32 1"/>
                <a:gd name="f165" fmla="*/ f132 f31 1"/>
                <a:gd name="f166" fmla="*/ f133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1">
                  <a:pos x="f138" y="f139"/>
                </a:cxn>
                <a:cxn ang="f71">
                  <a:pos x="f138" y="f139"/>
                </a:cxn>
                <a:cxn ang="f71">
                  <a:pos x="f140" y="f141"/>
                </a:cxn>
                <a:cxn ang="f71">
                  <a:pos x="f140" y="f142"/>
                </a:cxn>
                <a:cxn ang="f71">
                  <a:pos x="f143" y="f144"/>
                </a:cxn>
                <a:cxn ang="f71">
                  <a:pos x="f145" y="f146"/>
                </a:cxn>
                <a:cxn ang="f71">
                  <a:pos x="f147" y="f148"/>
                </a:cxn>
                <a:cxn ang="f71">
                  <a:pos x="f149" y="f150"/>
                </a:cxn>
                <a:cxn ang="f71">
                  <a:pos x="f151" y="f152"/>
                </a:cxn>
                <a:cxn ang="f71">
                  <a:pos x="f153" y="f154"/>
                </a:cxn>
                <a:cxn ang="f71">
                  <a:pos x="f155" y="f156"/>
                </a:cxn>
                <a:cxn ang="f71">
                  <a:pos x="f157" y="f158"/>
                </a:cxn>
                <a:cxn ang="f71">
                  <a:pos x="f159" y="f160"/>
                </a:cxn>
                <a:cxn ang="f71">
                  <a:pos x="f161" y="f162"/>
                </a:cxn>
                <a:cxn ang="f71">
                  <a:pos x="f163" y="f164"/>
                </a:cxn>
                <a:cxn ang="f71">
                  <a:pos x="f165" y="f166"/>
                </a:cxn>
              </a:cxnLst>
              <a:rect l="f134" t="f137" r="f135" b="f136"/>
              <a:pathLst>
                <a:path w="675" h="844">
                  <a:moveTo>
                    <a:pt x="f5" y="f5"/>
                  </a:moveTo>
                  <a:lnTo>
                    <a:pt x="f5" y="f5"/>
                  </a:lnTo>
                  <a:lnTo>
                    <a:pt x="f8" y="f9"/>
                  </a:lnTo>
                  <a:lnTo>
                    <a:pt x="f8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17"/>
                  </a:lnTo>
                  <a:lnTo>
                    <a:pt x="f22" y="f19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4" y="f29"/>
                  </a:lnTo>
                  <a:lnTo>
                    <a:pt x="f6" y="f7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0" name="Freeform 26">
              <a:extLst>
                <a:ext uri="{FF2B5EF4-FFF2-40B4-BE49-F238E27FC236}">
                  <a16:creationId xmlns:a16="http://schemas.microsoft.com/office/drawing/2014/main" id="{7F8D66A6-3F81-4A54-A847-AFD4FD0F8B51}"/>
                </a:ext>
              </a:extLst>
            </p:cNvPr>
            <p:cNvSpPr/>
            <p:nvPr/>
          </p:nvSpPr>
          <p:spPr>
            <a:xfrm>
              <a:off x="9168268" y="5148200"/>
              <a:ext cx="338254" cy="54927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579"/>
                <a:gd name="f7" fmla="val 2564"/>
                <a:gd name="f8" fmla="val 1566"/>
                <a:gd name="f9" fmla="val 99"/>
                <a:gd name="f10" fmla="val 1536"/>
                <a:gd name="f11" fmla="val 198"/>
                <a:gd name="f12" fmla="val 1449"/>
                <a:gd name="f13" fmla="val 263"/>
                <a:gd name="f14" fmla="val 1462"/>
                <a:gd name="f15" fmla="val 333"/>
                <a:gd name="f16" fmla="val 1345"/>
                <a:gd name="f17" fmla="val 402"/>
                <a:gd name="f18" fmla="val 1255"/>
                <a:gd name="f19" fmla="val 523"/>
                <a:gd name="f20" fmla="val 1190"/>
                <a:gd name="f21" fmla="val 583"/>
                <a:gd name="f22" fmla="val 1242"/>
                <a:gd name="f23" fmla="val 761"/>
                <a:gd name="f24" fmla="val 1095"/>
                <a:gd name="f25" fmla="val 799"/>
                <a:gd name="f26" fmla="val 856"/>
                <a:gd name="f27" fmla="val 1142"/>
                <a:gd name="f28" fmla="val 882"/>
                <a:gd name="f29" fmla="val 1056"/>
                <a:gd name="f30" fmla="val 990"/>
                <a:gd name="f31" fmla="val 1082"/>
                <a:gd name="f32" fmla="val 1042"/>
                <a:gd name="f33" fmla="val 1025"/>
                <a:gd name="f34" fmla="val 1037"/>
                <a:gd name="f35" fmla="val 956"/>
                <a:gd name="f36" fmla="val 1132"/>
                <a:gd name="f37" fmla="val 904"/>
                <a:gd name="f38" fmla="val 1154"/>
                <a:gd name="f39" fmla="val 740"/>
                <a:gd name="f40" fmla="val 1137"/>
                <a:gd name="f41" fmla="val 641"/>
                <a:gd name="f42" fmla="val 1189"/>
                <a:gd name="f43" fmla="val 481"/>
                <a:gd name="f44" fmla="val 1180"/>
                <a:gd name="f45" fmla="val 455"/>
                <a:gd name="f46" fmla="val 1228"/>
                <a:gd name="f47" fmla="val 377"/>
                <a:gd name="f48" fmla="val 1215"/>
                <a:gd name="f49" fmla="val 372"/>
                <a:gd name="f50" fmla="val 1271"/>
                <a:gd name="f51" fmla="val 325"/>
                <a:gd name="f52" fmla="val 1297"/>
                <a:gd name="f53" fmla="val 312"/>
                <a:gd name="f54" fmla="val 1241"/>
                <a:gd name="f55" fmla="val 130"/>
                <a:gd name="f56" fmla="val 1292"/>
                <a:gd name="f57" fmla="val 139"/>
                <a:gd name="f58" fmla="val 1413"/>
                <a:gd name="f59" fmla="val 57"/>
                <a:gd name="f60" fmla="val 1630"/>
                <a:gd name="f61" fmla="val 91"/>
                <a:gd name="f62" fmla="val 1682"/>
                <a:gd name="f63" fmla="val 217"/>
                <a:gd name="f64" fmla="val 1690"/>
                <a:gd name="f65" fmla="val 264"/>
                <a:gd name="f66" fmla="val 1803"/>
                <a:gd name="f67" fmla="val 238"/>
                <a:gd name="f68" fmla="val 1855"/>
                <a:gd name="f69" fmla="val 295"/>
                <a:gd name="f70" fmla="val 303"/>
                <a:gd name="f71" fmla="val 1997"/>
                <a:gd name="f72" fmla="val 251"/>
                <a:gd name="f73" fmla="val 2027"/>
                <a:gd name="f74" fmla="val 2084"/>
                <a:gd name="f75" fmla="val 109"/>
                <a:gd name="f76" fmla="val 2261"/>
                <a:gd name="f77" fmla="val 117"/>
                <a:gd name="f78" fmla="val 2322"/>
                <a:gd name="f79" fmla="val 52"/>
                <a:gd name="f80" fmla="val 2334"/>
                <a:gd name="f81" fmla="val 22"/>
                <a:gd name="f82" fmla="val 2391"/>
                <a:gd name="f83" fmla="val 2559"/>
                <a:gd name="f84" fmla="+- 0 0 -90"/>
                <a:gd name="f85" fmla="*/ f3 1 1579"/>
                <a:gd name="f86" fmla="*/ f4 1 2564"/>
                <a:gd name="f87" fmla="val f5"/>
                <a:gd name="f88" fmla="val f6"/>
                <a:gd name="f89" fmla="val f7"/>
                <a:gd name="f90" fmla="*/ f84 f0 1"/>
                <a:gd name="f91" fmla="+- f89 0 f87"/>
                <a:gd name="f92" fmla="+- f88 0 f87"/>
                <a:gd name="f93" fmla="*/ f90 1 f2"/>
                <a:gd name="f94" fmla="*/ f92 1 1579"/>
                <a:gd name="f95" fmla="*/ f91 1 2564"/>
                <a:gd name="f96" fmla="*/ 1579 f92 1"/>
                <a:gd name="f97" fmla="*/ 0 f91 1"/>
                <a:gd name="f98" fmla="*/ 1566 f92 1"/>
                <a:gd name="f99" fmla="*/ 99 f91 1"/>
                <a:gd name="f100" fmla="*/ 1536 f92 1"/>
                <a:gd name="f101" fmla="*/ 198 f91 1"/>
                <a:gd name="f102" fmla="*/ 1449 f92 1"/>
                <a:gd name="f103" fmla="*/ 263 f91 1"/>
                <a:gd name="f104" fmla="*/ 1462 f92 1"/>
                <a:gd name="f105" fmla="*/ 333 f91 1"/>
                <a:gd name="f106" fmla="*/ 1345 f92 1"/>
                <a:gd name="f107" fmla="*/ 402 f91 1"/>
                <a:gd name="f108" fmla="*/ 1255 f92 1"/>
                <a:gd name="f109" fmla="*/ 523 f91 1"/>
                <a:gd name="f110" fmla="*/ 1190 f92 1"/>
                <a:gd name="f111" fmla="*/ 583 f91 1"/>
                <a:gd name="f112" fmla="*/ 1242 f92 1"/>
                <a:gd name="f113" fmla="*/ 761 f91 1"/>
                <a:gd name="f114" fmla="*/ 1095 f92 1"/>
                <a:gd name="f115" fmla="*/ 799 f91 1"/>
                <a:gd name="f116" fmla="*/ 856 f91 1"/>
                <a:gd name="f117" fmla="*/ 1142 f92 1"/>
                <a:gd name="f118" fmla="*/ 882 f91 1"/>
                <a:gd name="f119" fmla="*/ 1056 f92 1"/>
                <a:gd name="f120" fmla="*/ 990 f91 1"/>
                <a:gd name="f121" fmla="*/ 1082 f92 1"/>
                <a:gd name="f122" fmla="*/ 1042 f91 1"/>
                <a:gd name="f123" fmla="*/ 1025 f92 1"/>
                <a:gd name="f124" fmla="*/ 1037 f91 1"/>
                <a:gd name="f125" fmla="*/ 956 f92 1"/>
                <a:gd name="f126" fmla="*/ 1132 f91 1"/>
                <a:gd name="f127" fmla="*/ 904 f92 1"/>
                <a:gd name="f128" fmla="*/ 1154 f91 1"/>
                <a:gd name="f129" fmla="*/ 740 f92 1"/>
                <a:gd name="f130" fmla="*/ 1137 f91 1"/>
                <a:gd name="f131" fmla="*/ 641 f92 1"/>
                <a:gd name="f132" fmla="*/ 1189 f91 1"/>
                <a:gd name="f133" fmla="*/ 481 f92 1"/>
                <a:gd name="f134" fmla="*/ 1180 f91 1"/>
                <a:gd name="f135" fmla="*/ 455 f92 1"/>
                <a:gd name="f136" fmla="*/ 1228 f91 1"/>
                <a:gd name="f137" fmla="*/ 377 f92 1"/>
                <a:gd name="f138" fmla="*/ 1215 f91 1"/>
                <a:gd name="f139" fmla="*/ 372 f92 1"/>
                <a:gd name="f140" fmla="*/ 1271 f91 1"/>
                <a:gd name="f141" fmla="*/ 325 f92 1"/>
                <a:gd name="f142" fmla="*/ 1297 f91 1"/>
                <a:gd name="f143" fmla="*/ 312 f92 1"/>
                <a:gd name="f144" fmla="*/ 1241 f91 1"/>
                <a:gd name="f145" fmla="*/ 130 f92 1"/>
                <a:gd name="f146" fmla="*/ 1292 f91 1"/>
                <a:gd name="f147" fmla="*/ 139 f92 1"/>
                <a:gd name="f148" fmla="*/ 1413 f91 1"/>
                <a:gd name="f149" fmla="*/ 57 f92 1"/>
                <a:gd name="f150" fmla="*/ 1630 f91 1"/>
                <a:gd name="f151" fmla="*/ 91 f92 1"/>
                <a:gd name="f152" fmla="*/ 1682 f91 1"/>
                <a:gd name="f153" fmla="*/ 217 f92 1"/>
                <a:gd name="f154" fmla="*/ 1690 f91 1"/>
                <a:gd name="f155" fmla="*/ 264 f92 1"/>
                <a:gd name="f156" fmla="*/ 1803 f91 1"/>
                <a:gd name="f157" fmla="*/ 238 f92 1"/>
                <a:gd name="f158" fmla="*/ 1855 f91 1"/>
                <a:gd name="f159" fmla="*/ 295 f92 1"/>
                <a:gd name="f160" fmla="*/ 303 f92 1"/>
                <a:gd name="f161" fmla="*/ 1997 f91 1"/>
                <a:gd name="f162" fmla="*/ 251 f92 1"/>
                <a:gd name="f163" fmla="*/ 2027 f91 1"/>
                <a:gd name="f164" fmla="*/ 2084 f91 1"/>
                <a:gd name="f165" fmla="*/ 109 f92 1"/>
                <a:gd name="f166" fmla="*/ 2261 f91 1"/>
                <a:gd name="f167" fmla="*/ 117 f92 1"/>
                <a:gd name="f168" fmla="*/ 2322 f91 1"/>
                <a:gd name="f169" fmla="*/ 52 f92 1"/>
                <a:gd name="f170" fmla="*/ 2334 f91 1"/>
                <a:gd name="f171" fmla="*/ 22 f92 1"/>
                <a:gd name="f172" fmla="*/ 2391 f91 1"/>
                <a:gd name="f173" fmla="*/ 0 f92 1"/>
                <a:gd name="f174" fmla="*/ 2559 f91 1"/>
                <a:gd name="f175" fmla="*/ 2564 f91 1"/>
                <a:gd name="f176" fmla="+- f93 0 f1"/>
                <a:gd name="f177" fmla="*/ f96 1 1579"/>
                <a:gd name="f178" fmla="*/ f97 1 2564"/>
                <a:gd name="f179" fmla="*/ f98 1 1579"/>
                <a:gd name="f180" fmla="*/ f99 1 2564"/>
                <a:gd name="f181" fmla="*/ f100 1 1579"/>
                <a:gd name="f182" fmla="*/ f101 1 2564"/>
                <a:gd name="f183" fmla="*/ f102 1 1579"/>
                <a:gd name="f184" fmla="*/ f103 1 2564"/>
                <a:gd name="f185" fmla="*/ f104 1 1579"/>
                <a:gd name="f186" fmla="*/ f105 1 2564"/>
                <a:gd name="f187" fmla="*/ f106 1 1579"/>
                <a:gd name="f188" fmla="*/ f107 1 2564"/>
                <a:gd name="f189" fmla="*/ f108 1 1579"/>
                <a:gd name="f190" fmla="*/ f109 1 2564"/>
                <a:gd name="f191" fmla="*/ f110 1 1579"/>
                <a:gd name="f192" fmla="*/ f111 1 2564"/>
                <a:gd name="f193" fmla="*/ f112 1 1579"/>
                <a:gd name="f194" fmla="*/ f113 1 2564"/>
                <a:gd name="f195" fmla="*/ f114 1 1579"/>
                <a:gd name="f196" fmla="*/ f115 1 2564"/>
                <a:gd name="f197" fmla="*/ f116 1 2564"/>
                <a:gd name="f198" fmla="*/ f117 1 1579"/>
                <a:gd name="f199" fmla="*/ f118 1 2564"/>
                <a:gd name="f200" fmla="*/ f119 1 1579"/>
                <a:gd name="f201" fmla="*/ f120 1 2564"/>
                <a:gd name="f202" fmla="*/ f121 1 1579"/>
                <a:gd name="f203" fmla="*/ f122 1 2564"/>
                <a:gd name="f204" fmla="*/ f123 1 1579"/>
                <a:gd name="f205" fmla="*/ f124 1 2564"/>
                <a:gd name="f206" fmla="*/ f125 1 1579"/>
                <a:gd name="f207" fmla="*/ f126 1 2564"/>
                <a:gd name="f208" fmla="*/ f127 1 1579"/>
                <a:gd name="f209" fmla="*/ f128 1 2564"/>
                <a:gd name="f210" fmla="*/ f129 1 1579"/>
                <a:gd name="f211" fmla="*/ f130 1 2564"/>
                <a:gd name="f212" fmla="*/ f131 1 1579"/>
                <a:gd name="f213" fmla="*/ f132 1 2564"/>
                <a:gd name="f214" fmla="*/ f133 1 1579"/>
                <a:gd name="f215" fmla="*/ f134 1 2564"/>
                <a:gd name="f216" fmla="*/ f135 1 1579"/>
                <a:gd name="f217" fmla="*/ f136 1 2564"/>
                <a:gd name="f218" fmla="*/ f137 1 1579"/>
                <a:gd name="f219" fmla="*/ f138 1 2564"/>
                <a:gd name="f220" fmla="*/ f139 1 1579"/>
                <a:gd name="f221" fmla="*/ f140 1 2564"/>
                <a:gd name="f222" fmla="*/ f141 1 1579"/>
                <a:gd name="f223" fmla="*/ f142 1 2564"/>
                <a:gd name="f224" fmla="*/ f143 1 1579"/>
                <a:gd name="f225" fmla="*/ f144 1 2564"/>
                <a:gd name="f226" fmla="*/ f145 1 1579"/>
                <a:gd name="f227" fmla="*/ f146 1 2564"/>
                <a:gd name="f228" fmla="*/ f147 1 1579"/>
                <a:gd name="f229" fmla="*/ f148 1 2564"/>
                <a:gd name="f230" fmla="*/ f149 1 1579"/>
                <a:gd name="f231" fmla="*/ f150 1 2564"/>
                <a:gd name="f232" fmla="*/ f151 1 1579"/>
                <a:gd name="f233" fmla="*/ f152 1 2564"/>
                <a:gd name="f234" fmla="*/ f153 1 1579"/>
                <a:gd name="f235" fmla="*/ f154 1 2564"/>
                <a:gd name="f236" fmla="*/ f155 1 1579"/>
                <a:gd name="f237" fmla="*/ f156 1 2564"/>
                <a:gd name="f238" fmla="*/ f157 1 1579"/>
                <a:gd name="f239" fmla="*/ f158 1 2564"/>
                <a:gd name="f240" fmla="*/ f159 1 1579"/>
                <a:gd name="f241" fmla="*/ f160 1 1579"/>
                <a:gd name="f242" fmla="*/ f161 1 2564"/>
                <a:gd name="f243" fmla="*/ f162 1 1579"/>
                <a:gd name="f244" fmla="*/ f163 1 2564"/>
                <a:gd name="f245" fmla="*/ f164 1 2564"/>
                <a:gd name="f246" fmla="*/ f165 1 1579"/>
                <a:gd name="f247" fmla="*/ f166 1 2564"/>
                <a:gd name="f248" fmla="*/ f167 1 1579"/>
                <a:gd name="f249" fmla="*/ f168 1 2564"/>
                <a:gd name="f250" fmla="*/ f169 1 1579"/>
                <a:gd name="f251" fmla="*/ f170 1 2564"/>
                <a:gd name="f252" fmla="*/ f171 1 1579"/>
                <a:gd name="f253" fmla="*/ f172 1 2564"/>
                <a:gd name="f254" fmla="*/ f173 1 1579"/>
                <a:gd name="f255" fmla="*/ f174 1 2564"/>
                <a:gd name="f256" fmla="*/ f175 1 2564"/>
                <a:gd name="f257" fmla="*/ 0 1 f94"/>
                <a:gd name="f258" fmla="*/ f88 1 f94"/>
                <a:gd name="f259" fmla="*/ 0 1 f95"/>
                <a:gd name="f260" fmla="*/ f89 1 f95"/>
                <a:gd name="f261" fmla="*/ f177 1 f94"/>
                <a:gd name="f262" fmla="*/ f178 1 f95"/>
                <a:gd name="f263" fmla="*/ f179 1 f94"/>
                <a:gd name="f264" fmla="*/ f180 1 f95"/>
                <a:gd name="f265" fmla="*/ f181 1 f94"/>
                <a:gd name="f266" fmla="*/ f182 1 f95"/>
                <a:gd name="f267" fmla="*/ f183 1 f94"/>
                <a:gd name="f268" fmla="*/ f184 1 f95"/>
                <a:gd name="f269" fmla="*/ f185 1 f94"/>
                <a:gd name="f270" fmla="*/ f186 1 f95"/>
                <a:gd name="f271" fmla="*/ f187 1 f94"/>
                <a:gd name="f272" fmla="*/ f188 1 f95"/>
                <a:gd name="f273" fmla="*/ f189 1 f94"/>
                <a:gd name="f274" fmla="*/ f190 1 f95"/>
                <a:gd name="f275" fmla="*/ f191 1 f94"/>
                <a:gd name="f276" fmla="*/ f192 1 f95"/>
                <a:gd name="f277" fmla="*/ f193 1 f94"/>
                <a:gd name="f278" fmla="*/ f194 1 f95"/>
                <a:gd name="f279" fmla="*/ f195 1 f94"/>
                <a:gd name="f280" fmla="*/ f196 1 f95"/>
                <a:gd name="f281" fmla="*/ f197 1 f95"/>
                <a:gd name="f282" fmla="*/ f198 1 f94"/>
                <a:gd name="f283" fmla="*/ f199 1 f95"/>
                <a:gd name="f284" fmla="*/ f200 1 f94"/>
                <a:gd name="f285" fmla="*/ f201 1 f95"/>
                <a:gd name="f286" fmla="*/ f202 1 f94"/>
                <a:gd name="f287" fmla="*/ f203 1 f95"/>
                <a:gd name="f288" fmla="*/ f204 1 f94"/>
                <a:gd name="f289" fmla="*/ f205 1 f95"/>
                <a:gd name="f290" fmla="*/ f206 1 f94"/>
                <a:gd name="f291" fmla="*/ f207 1 f95"/>
                <a:gd name="f292" fmla="*/ f208 1 f94"/>
                <a:gd name="f293" fmla="*/ f209 1 f95"/>
                <a:gd name="f294" fmla="*/ f210 1 f94"/>
                <a:gd name="f295" fmla="*/ f211 1 f95"/>
                <a:gd name="f296" fmla="*/ f212 1 f94"/>
                <a:gd name="f297" fmla="*/ f213 1 f95"/>
                <a:gd name="f298" fmla="*/ f214 1 f94"/>
                <a:gd name="f299" fmla="*/ f215 1 f95"/>
                <a:gd name="f300" fmla="*/ f216 1 f94"/>
                <a:gd name="f301" fmla="*/ f217 1 f95"/>
                <a:gd name="f302" fmla="*/ f218 1 f94"/>
                <a:gd name="f303" fmla="*/ f219 1 f95"/>
                <a:gd name="f304" fmla="*/ f220 1 f94"/>
                <a:gd name="f305" fmla="*/ f221 1 f95"/>
                <a:gd name="f306" fmla="*/ f222 1 f94"/>
                <a:gd name="f307" fmla="*/ f223 1 f95"/>
                <a:gd name="f308" fmla="*/ f224 1 f94"/>
                <a:gd name="f309" fmla="*/ f225 1 f95"/>
                <a:gd name="f310" fmla="*/ f226 1 f94"/>
                <a:gd name="f311" fmla="*/ f227 1 f95"/>
                <a:gd name="f312" fmla="*/ f228 1 f94"/>
                <a:gd name="f313" fmla="*/ f229 1 f95"/>
                <a:gd name="f314" fmla="*/ f230 1 f94"/>
                <a:gd name="f315" fmla="*/ f231 1 f95"/>
                <a:gd name="f316" fmla="*/ f232 1 f94"/>
                <a:gd name="f317" fmla="*/ f233 1 f95"/>
                <a:gd name="f318" fmla="*/ f234 1 f94"/>
                <a:gd name="f319" fmla="*/ f235 1 f95"/>
                <a:gd name="f320" fmla="*/ f236 1 f94"/>
                <a:gd name="f321" fmla="*/ f237 1 f95"/>
                <a:gd name="f322" fmla="*/ f238 1 f94"/>
                <a:gd name="f323" fmla="*/ f239 1 f95"/>
                <a:gd name="f324" fmla="*/ f240 1 f94"/>
                <a:gd name="f325" fmla="*/ f241 1 f94"/>
                <a:gd name="f326" fmla="*/ f242 1 f95"/>
                <a:gd name="f327" fmla="*/ f243 1 f94"/>
                <a:gd name="f328" fmla="*/ f244 1 f95"/>
                <a:gd name="f329" fmla="*/ f245 1 f95"/>
                <a:gd name="f330" fmla="*/ f246 1 f94"/>
                <a:gd name="f331" fmla="*/ f247 1 f95"/>
                <a:gd name="f332" fmla="*/ f248 1 f94"/>
                <a:gd name="f333" fmla="*/ f249 1 f95"/>
                <a:gd name="f334" fmla="*/ f250 1 f94"/>
                <a:gd name="f335" fmla="*/ f251 1 f95"/>
                <a:gd name="f336" fmla="*/ f252 1 f94"/>
                <a:gd name="f337" fmla="*/ f253 1 f95"/>
                <a:gd name="f338" fmla="*/ f254 1 f94"/>
                <a:gd name="f339" fmla="*/ f255 1 f95"/>
                <a:gd name="f340" fmla="*/ f256 1 f95"/>
                <a:gd name="f341" fmla="*/ f257 f85 1"/>
                <a:gd name="f342" fmla="*/ f258 f85 1"/>
                <a:gd name="f343" fmla="*/ f260 f86 1"/>
                <a:gd name="f344" fmla="*/ f259 f86 1"/>
                <a:gd name="f345" fmla="*/ f261 f85 1"/>
                <a:gd name="f346" fmla="*/ f262 f86 1"/>
                <a:gd name="f347" fmla="*/ f263 f85 1"/>
                <a:gd name="f348" fmla="*/ f264 f86 1"/>
                <a:gd name="f349" fmla="*/ f265 f85 1"/>
                <a:gd name="f350" fmla="*/ f266 f86 1"/>
                <a:gd name="f351" fmla="*/ f267 f85 1"/>
                <a:gd name="f352" fmla="*/ f268 f86 1"/>
                <a:gd name="f353" fmla="*/ f269 f85 1"/>
                <a:gd name="f354" fmla="*/ f270 f86 1"/>
                <a:gd name="f355" fmla="*/ f271 f85 1"/>
                <a:gd name="f356" fmla="*/ f272 f86 1"/>
                <a:gd name="f357" fmla="*/ f273 f85 1"/>
                <a:gd name="f358" fmla="*/ f274 f86 1"/>
                <a:gd name="f359" fmla="*/ f275 f85 1"/>
                <a:gd name="f360" fmla="*/ f276 f86 1"/>
                <a:gd name="f361" fmla="*/ f277 f85 1"/>
                <a:gd name="f362" fmla="*/ f278 f86 1"/>
                <a:gd name="f363" fmla="*/ f279 f85 1"/>
                <a:gd name="f364" fmla="*/ f280 f86 1"/>
                <a:gd name="f365" fmla="*/ f281 f86 1"/>
                <a:gd name="f366" fmla="*/ f282 f85 1"/>
                <a:gd name="f367" fmla="*/ f283 f86 1"/>
                <a:gd name="f368" fmla="*/ f284 f85 1"/>
                <a:gd name="f369" fmla="*/ f285 f86 1"/>
                <a:gd name="f370" fmla="*/ f286 f85 1"/>
                <a:gd name="f371" fmla="*/ f287 f86 1"/>
                <a:gd name="f372" fmla="*/ f288 f85 1"/>
                <a:gd name="f373" fmla="*/ f289 f86 1"/>
                <a:gd name="f374" fmla="*/ f290 f85 1"/>
                <a:gd name="f375" fmla="*/ f291 f86 1"/>
                <a:gd name="f376" fmla="*/ f292 f85 1"/>
                <a:gd name="f377" fmla="*/ f293 f86 1"/>
                <a:gd name="f378" fmla="*/ f294 f85 1"/>
                <a:gd name="f379" fmla="*/ f295 f86 1"/>
                <a:gd name="f380" fmla="*/ f296 f85 1"/>
                <a:gd name="f381" fmla="*/ f297 f86 1"/>
                <a:gd name="f382" fmla="*/ f298 f85 1"/>
                <a:gd name="f383" fmla="*/ f299 f86 1"/>
                <a:gd name="f384" fmla="*/ f300 f85 1"/>
                <a:gd name="f385" fmla="*/ f301 f86 1"/>
                <a:gd name="f386" fmla="*/ f302 f85 1"/>
                <a:gd name="f387" fmla="*/ f303 f86 1"/>
                <a:gd name="f388" fmla="*/ f304 f85 1"/>
                <a:gd name="f389" fmla="*/ f305 f86 1"/>
                <a:gd name="f390" fmla="*/ f306 f85 1"/>
                <a:gd name="f391" fmla="*/ f307 f86 1"/>
                <a:gd name="f392" fmla="*/ f308 f85 1"/>
                <a:gd name="f393" fmla="*/ f309 f86 1"/>
                <a:gd name="f394" fmla="*/ f310 f85 1"/>
                <a:gd name="f395" fmla="*/ f311 f86 1"/>
                <a:gd name="f396" fmla="*/ f312 f85 1"/>
                <a:gd name="f397" fmla="*/ f313 f86 1"/>
                <a:gd name="f398" fmla="*/ f314 f85 1"/>
                <a:gd name="f399" fmla="*/ f315 f86 1"/>
                <a:gd name="f400" fmla="*/ f316 f85 1"/>
                <a:gd name="f401" fmla="*/ f317 f86 1"/>
                <a:gd name="f402" fmla="*/ f318 f85 1"/>
                <a:gd name="f403" fmla="*/ f319 f86 1"/>
                <a:gd name="f404" fmla="*/ f320 f85 1"/>
                <a:gd name="f405" fmla="*/ f321 f86 1"/>
                <a:gd name="f406" fmla="*/ f322 f85 1"/>
                <a:gd name="f407" fmla="*/ f323 f86 1"/>
                <a:gd name="f408" fmla="*/ f324 f85 1"/>
                <a:gd name="f409" fmla="*/ f325 f85 1"/>
                <a:gd name="f410" fmla="*/ f326 f86 1"/>
                <a:gd name="f411" fmla="*/ f327 f85 1"/>
                <a:gd name="f412" fmla="*/ f328 f86 1"/>
                <a:gd name="f413" fmla="*/ f329 f86 1"/>
                <a:gd name="f414" fmla="*/ f330 f85 1"/>
                <a:gd name="f415" fmla="*/ f331 f86 1"/>
                <a:gd name="f416" fmla="*/ f332 f85 1"/>
                <a:gd name="f417" fmla="*/ f333 f86 1"/>
                <a:gd name="f418" fmla="*/ f334 f85 1"/>
                <a:gd name="f419" fmla="*/ f335 f86 1"/>
                <a:gd name="f420" fmla="*/ f336 f85 1"/>
                <a:gd name="f421" fmla="*/ f337 f86 1"/>
                <a:gd name="f422" fmla="*/ f338 f85 1"/>
                <a:gd name="f423" fmla="*/ f339 f86 1"/>
                <a:gd name="f424" fmla="*/ f340 f8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6">
                  <a:pos x="f345" y="f346"/>
                </a:cxn>
                <a:cxn ang="f176">
                  <a:pos x="f347" y="f348"/>
                </a:cxn>
                <a:cxn ang="f176">
                  <a:pos x="f349" y="f350"/>
                </a:cxn>
                <a:cxn ang="f176">
                  <a:pos x="f351" y="f352"/>
                </a:cxn>
                <a:cxn ang="f176">
                  <a:pos x="f353" y="f354"/>
                </a:cxn>
                <a:cxn ang="f176">
                  <a:pos x="f355" y="f356"/>
                </a:cxn>
                <a:cxn ang="f176">
                  <a:pos x="f357" y="f358"/>
                </a:cxn>
                <a:cxn ang="f176">
                  <a:pos x="f359" y="f360"/>
                </a:cxn>
                <a:cxn ang="f176">
                  <a:pos x="f361" y="f362"/>
                </a:cxn>
                <a:cxn ang="f176">
                  <a:pos x="f363" y="f364"/>
                </a:cxn>
                <a:cxn ang="f176">
                  <a:pos x="f363" y="f365"/>
                </a:cxn>
                <a:cxn ang="f176">
                  <a:pos x="f366" y="f367"/>
                </a:cxn>
                <a:cxn ang="f176">
                  <a:pos x="f368" y="f369"/>
                </a:cxn>
                <a:cxn ang="f176">
                  <a:pos x="f370" y="f371"/>
                </a:cxn>
                <a:cxn ang="f176">
                  <a:pos x="f372" y="f373"/>
                </a:cxn>
                <a:cxn ang="f176">
                  <a:pos x="f374" y="f375"/>
                </a:cxn>
                <a:cxn ang="f176">
                  <a:pos x="f376" y="f377"/>
                </a:cxn>
                <a:cxn ang="f176">
                  <a:pos x="f378" y="f379"/>
                </a:cxn>
                <a:cxn ang="f176">
                  <a:pos x="f380" y="f381"/>
                </a:cxn>
                <a:cxn ang="f176">
                  <a:pos x="f382" y="f383"/>
                </a:cxn>
                <a:cxn ang="f176">
                  <a:pos x="f384" y="f385"/>
                </a:cxn>
                <a:cxn ang="f176">
                  <a:pos x="f386" y="f387"/>
                </a:cxn>
                <a:cxn ang="f176">
                  <a:pos x="f388" y="f389"/>
                </a:cxn>
                <a:cxn ang="f176">
                  <a:pos x="f390" y="f391"/>
                </a:cxn>
                <a:cxn ang="f176">
                  <a:pos x="f392" y="f393"/>
                </a:cxn>
                <a:cxn ang="f176">
                  <a:pos x="f394" y="f395"/>
                </a:cxn>
                <a:cxn ang="f176">
                  <a:pos x="f396" y="f397"/>
                </a:cxn>
                <a:cxn ang="f176">
                  <a:pos x="f398" y="f399"/>
                </a:cxn>
                <a:cxn ang="f176">
                  <a:pos x="f400" y="f401"/>
                </a:cxn>
                <a:cxn ang="f176">
                  <a:pos x="f402" y="f403"/>
                </a:cxn>
                <a:cxn ang="f176">
                  <a:pos x="f404" y="f405"/>
                </a:cxn>
                <a:cxn ang="f176">
                  <a:pos x="f406" y="f407"/>
                </a:cxn>
                <a:cxn ang="f176">
                  <a:pos x="f408" y="f407"/>
                </a:cxn>
                <a:cxn ang="f176">
                  <a:pos x="f409" y="f410"/>
                </a:cxn>
                <a:cxn ang="f176">
                  <a:pos x="f411" y="f412"/>
                </a:cxn>
                <a:cxn ang="f176">
                  <a:pos x="f404" y="f413"/>
                </a:cxn>
                <a:cxn ang="f176">
                  <a:pos x="f414" y="f415"/>
                </a:cxn>
                <a:cxn ang="f176">
                  <a:pos x="f416" y="f417"/>
                </a:cxn>
                <a:cxn ang="f176">
                  <a:pos x="f418" y="f419"/>
                </a:cxn>
                <a:cxn ang="f176">
                  <a:pos x="f420" y="f421"/>
                </a:cxn>
                <a:cxn ang="f176">
                  <a:pos x="f422" y="f423"/>
                </a:cxn>
                <a:cxn ang="f176">
                  <a:pos x="f422" y="f424"/>
                </a:cxn>
              </a:cxnLst>
              <a:rect l="f341" t="f344" r="f342" b="f343"/>
              <a:pathLst>
                <a:path w="1579" h="2564">
                  <a:moveTo>
                    <a:pt x="f6" y="f5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4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67" y="f68"/>
                  </a:lnTo>
                  <a:lnTo>
                    <a:pt x="f69" y="f68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65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79" y="f80"/>
                  </a:lnTo>
                  <a:lnTo>
                    <a:pt x="f81" y="f82"/>
                  </a:lnTo>
                  <a:lnTo>
                    <a:pt x="f5" y="f83"/>
                  </a:lnTo>
                  <a:lnTo>
                    <a:pt x="f5" y="f7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1" name="Freeform 25">
              <a:extLst>
                <a:ext uri="{FF2B5EF4-FFF2-40B4-BE49-F238E27FC236}">
                  <a16:creationId xmlns:a16="http://schemas.microsoft.com/office/drawing/2014/main" id="{C19E2A3E-150F-47FC-9C74-A03D205E8BEA}"/>
                </a:ext>
              </a:extLst>
            </p:cNvPr>
            <p:cNvSpPr/>
            <p:nvPr/>
          </p:nvSpPr>
          <p:spPr>
            <a:xfrm>
              <a:off x="9618564" y="5160196"/>
              <a:ext cx="167737" cy="9254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83"/>
                <a:gd name="f7" fmla="val 432"/>
                <a:gd name="f8" fmla="val 393"/>
                <a:gd name="f9" fmla="val 731"/>
                <a:gd name="f10" fmla="val 294"/>
                <a:gd name="f11" fmla="val 740"/>
                <a:gd name="f12" fmla="val 233"/>
                <a:gd name="f13" fmla="val 692"/>
                <a:gd name="f14" fmla="val 203"/>
                <a:gd name="f15" fmla="val 666"/>
                <a:gd name="f16" fmla="val 121"/>
                <a:gd name="f17" fmla="val 567"/>
                <a:gd name="f18" fmla="val 43"/>
                <a:gd name="f19" fmla="val 476"/>
                <a:gd name="f20" fmla="val 125"/>
                <a:gd name="f21" fmla="val 416"/>
                <a:gd name="f22" fmla="val 302"/>
                <a:gd name="f23" fmla="val 342"/>
                <a:gd name="f24" fmla="val 398"/>
                <a:gd name="f25" fmla="val 221"/>
                <a:gd name="f26" fmla="val 367"/>
                <a:gd name="f27" fmla="val 117"/>
                <a:gd name="f28" fmla="val 57"/>
                <a:gd name="f29" fmla="val 333"/>
                <a:gd name="f30" fmla="val 91"/>
                <a:gd name="f31" fmla="val 220"/>
                <a:gd name="f32" fmla="val 13"/>
                <a:gd name="f33" fmla="val 104"/>
                <a:gd name="f34" fmla="+- 0 0 -90"/>
                <a:gd name="f35" fmla="*/ f3 1 783"/>
                <a:gd name="f36" fmla="*/ f4 1 432"/>
                <a:gd name="f37" fmla="val f5"/>
                <a:gd name="f38" fmla="val f6"/>
                <a:gd name="f39" fmla="val f7"/>
                <a:gd name="f40" fmla="*/ f34 f0 1"/>
                <a:gd name="f41" fmla="+- f39 0 f37"/>
                <a:gd name="f42" fmla="+- f38 0 f37"/>
                <a:gd name="f43" fmla="*/ f40 1 f2"/>
                <a:gd name="f44" fmla="*/ f42 1 783"/>
                <a:gd name="f45" fmla="*/ f41 1 432"/>
                <a:gd name="f46" fmla="*/ 783 f42 1"/>
                <a:gd name="f47" fmla="*/ 393 f41 1"/>
                <a:gd name="f48" fmla="*/ 731 f42 1"/>
                <a:gd name="f49" fmla="*/ 294 f41 1"/>
                <a:gd name="f50" fmla="*/ 740 f42 1"/>
                <a:gd name="f51" fmla="*/ 233 f41 1"/>
                <a:gd name="f52" fmla="*/ 692 f42 1"/>
                <a:gd name="f53" fmla="*/ 203 f41 1"/>
                <a:gd name="f54" fmla="*/ 666 f42 1"/>
                <a:gd name="f55" fmla="*/ 121 f41 1"/>
                <a:gd name="f56" fmla="*/ 567 f42 1"/>
                <a:gd name="f57" fmla="*/ 43 f41 1"/>
                <a:gd name="f58" fmla="*/ 476 f42 1"/>
                <a:gd name="f59" fmla="*/ 125 f41 1"/>
                <a:gd name="f60" fmla="*/ 416 f42 1"/>
                <a:gd name="f61" fmla="*/ 302 f41 1"/>
                <a:gd name="f62" fmla="*/ 342 f42 1"/>
                <a:gd name="f63" fmla="*/ 398 f41 1"/>
                <a:gd name="f64" fmla="*/ 221 f42 1"/>
                <a:gd name="f65" fmla="*/ 367 f41 1"/>
                <a:gd name="f66" fmla="*/ 117 f42 1"/>
                <a:gd name="f67" fmla="*/ 432 f41 1"/>
                <a:gd name="f68" fmla="*/ 57 f42 1"/>
                <a:gd name="f69" fmla="*/ 333 f41 1"/>
                <a:gd name="f70" fmla="*/ 91 f42 1"/>
                <a:gd name="f71" fmla="*/ 220 f41 1"/>
                <a:gd name="f72" fmla="*/ 13 f42 1"/>
                <a:gd name="f73" fmla="*/ 104 f41 1"/>
                <a:gd name="f74" fmla="*/ 0 f42 1"/>
                <a:gd name="f75" fmla="*/ 0 f41 1"/>
                <a:gd name="f76" fmla="+- f43 0 f1"/>
                <a:gd name="f77" fmla="*/ f46 1 783"/>
                <a:gd name="f78" fmla="*/ f47 1 432"/>
                <a:gd name="f79" fmla="*/ f48 1 783"/>
                <a:gd name="f80" fmla="*/ f49 1 432"/>
                <a:gd name="f81" fmla="*/ f50 1 783"/>
                <a:gd name="f82" fmla="*/ f51 1 432"/>
                <a:gd name="f83" fmla="*/ f52 1 783"/>
                <a:gd name="f84" fmla="*/ f53 1 432"/>
                <a:gd name="f85" fmla="*/ f54 1 783"/>
                <a:gd name="f86" fmla="*/ f55 1 432"/>
                <a:gd name="f87" fmla="*/ f56 1 783"/>
                <a:gd name="f88" fmla="*/ f57 1 432"/>
                <a:gd name="f89" fmla="*/ f58 1 783"/>
                <a:gd name="f90" fmla="*/ f59 1 432"/>
                <a:gd name="f91" fmla="*/ f60 1 783"/>
                <a:gd name="f92" fmla="*/ f61 1 432"/>
                <a:gd name="f93" fmla="*/ f62 1 783"/>
                <a:gd name="f94" fmla="*/ f63 1 432"/>
                <a:gd name="f95" fmla="*/ f64 1 783"/>
                <a:gd name="f96" fmla="*/ f65 1 432"/>
                <a:gd name="f97" fmla="*/ f66 1 783"/>
                <a:gd name="f98" fmla="*/ f67 1 432"/>
                <a:gd name="f99" fmla="*/ f68 1 783"/>
                <a:gd name="f100" fmla="*/ f69 1 432"/>
                <a:gd name="f101" fmla="*/ f70 1 783"/>
                <a:gd name="f102" fmla="*/ f71 1 432"/>
                <a:gd name="f103" fmla="*/ f72 1 783"/>
                <a:gd name="f104" fmla="*/ f73 1 432"/>
                <a:gd name="f105" fmla="*/ f74 1 783"/>
                <a:gd name="f106" fmla="*/ f75 1 432"/>
                <a:gd name="f107" fmla="*/ 0 1 f44"/>
                <a:gd name="f108" fmla="*/ f38 1 f44"/>
                <a:gd name="f109" fmla="*/ 0 1 f45"/>
                <a:gd name="f110" fmla="*/ f39 1 f45"/>
                <a:gd name="f111" fmla="*/ f77 1 f44"/>
                <a:gd name="f112" fmla="*/ f78 1 f45"/>
                <a:gd name="f113" fmla="*/ f79 1 f44"/>
                <a:gd name="f114" fmla="*/ f80 1 f45"/>
                <a:gd name="f115" fmla="*/ f81 1 f44"/>
                <a:gd name="f116" fmla="*/ f82 1 f45"/>
                <a:gd name="f117" fmla="*/ f83 1 f44"/>
                <a:gd name="f118" fmla="*/ f84 1 f45"/>
                <a:gd name="f119" fmla="*/ f85 1 f44"/>
                <a:gd name="f120" fmla="*/ f86 1 f45"/>
                <a:gd name="f121" fmla="*/ f87 1 f44"/>
                <a:gd name="f122" fmla="*/ f88 1 f45"/>
                <a:gd name="f123" fmla="*/ f89 1 f44"/>
                <a:gd name="f124" fmla="*/ f90 1 f45"/>
                <a:gd name="f125" fmla="*/ f91 1 f44"/>
                <a:gd name="f126" fmla="*/ f92 1 f45"/>
                <a:gd name="f127" fmla="*/ f93 1 f44"/>
                <a:gd name="f128" fmla="*/ f94 1 f45"/>
                <a:gd name="f129" fmla="*/ f95 1 f44"/>
                <a:gd name="f130" fmla="*/ f96 1 f45"/>
                <a:gd name="f131" fmla="*/ f97 1 f44"/>
                <a:gd name="f132" fmla="*/ f98 1 f45"/>
                <a:gd name="f133" fmla="*/ f99 1 f44"/>
                <a:gd name="f134" fmla="*/ f100 1 f45"/>
                <a:gd name="f135" fmla="*/ f101 1 f44"/>
                <a:gd name="f136" fmla="*/ f102 1 f45"/>
                <a:gd name="f137" fmla="*/ f103 1 f44"/>
                <a:gd name="f138" fmla="*/ f104 1 f45"/>
                <a:gd name="f139" fmla="*/ f105 1 f44"/>
                <a:gd name="f140" fmla="*/ f106 1 f45"/>
                <a:gd name="f141" fmla="*/ f107 f35 1"/>
                <a:gd name="f142" fmla="*/ f108 f35 1"/>
                <a:gd name="f143" fmla="*/ f110 f36 1"/>
                <a:gd name="f144" fmla="*/ f109 f36 1"/>
                <a:gd name="f145" fmla="*/ f111 f35 1"/>
                <a:gd name="f146" fmla="*/ f112 f36 1"/>
                <a:gd name="f147" fmla="*/ f113 f35 1"/>
                <a:gd name="f148" fmla="*/ f114 f36 1"/>
                <a:gd name="f149" fmla="*/ f115 f35 1"/>
                <a:gd name="f150" fmla="*/ f116 f36 1"/>
                <a:gd name="f151" fmla="*/ f117 f35 1"/>
                <a:gd name="f152" fmla="*/ f118 f36 1"/>
                <a:gd name="f153" fmla="*/ f119 f35 1"/>
                <a:gd name="f154" fmla="*/ f120 f36 1"/>
                <a:gd name="f155" fmla="*/ f121 f35 1"/>
                <a:gd name="f156" fmla="*/ f122 f36 1"/>
                <a:gd name="f157" fmla="*/ f123 f35 1"/>
                <a:gd name="f158" fmla="*/ f124 f36 1"/>
                <a:gd name="f159" fmla="*/ f125 f35 1"/>
                <a:gd name="f160" fmla="*/ f126 f36 1"/>
                <a:gd name="f161" fmla="*/ f127 f35 1"/>
                <a:gd name="f162" fmla="*/ f128 f36 1"/>
                <a:gd name="f163" fmla="*/ f129 f35 1"/>
                <a:gd name="f164" fmla="*/ f130 f36 1"/>
                <a:gd name="f165" fmla="*/ f131 f35 1"/>
                <a:gd name="f166" fmla="*/ f132 f36 1"/>
                <a:gd name="f167" fmla="*/ f133 f35 1"/>
                <a:gd name="f168" fmla="*/ f134 f36 1"/>
                <a:gd name="f169" fmla="*/ f135 f35 1"/>
                <a:gd name="f170" fmla="*/ f136 f36 1"/>
                <a:gd name="f171" fmla="*/ f137 f35 1"/>
                <a:gd name="f172" fmla="*/ f138 f36 1"/>
                <a:gd name="f173" fmla="*/ f139 f35 1"/>
                <a:gd name="f174" fmla="*/ f140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6">
                  <a:pos x="f145" y="f146"/>
                </a:cxn>
                <a:cxn ang="f76">
                  <a:pos x="f145" y="f146"/>
                </a:cxn>
                <a:cxn ang="f76">
                  <a:pos x="f147" y="f148"/>
                </a:cxn>
                <a:cxn ang="f76">
                  <a:pos x="f149" y="f150"/>
                </a:cxn>
                <a:cxn ang="f76">
                  <a:pos x="f151" y="f152"/>
                </a:cxn>
                <a:cxn ang="f76">
                  <a:pos x="f153" y="f154"/>
                </a:cxn>
                <a:cxn ang="f76">
                  <a:pos x="f155" y="f156"/>
                </a:cxn>
                <a:cxn ang="f76">
                  <a:pos x="f157" y="f158"/>
                </a:cxn>
                <a:cxn ang="f76">
                  <a:pos x="f159" y="f160"/>
                </a:cxn>
                <a:cxn ang="f76">
                  <a:pos x="f161" y="f162"/>
                </a:cxn>
                <a:cxn ang="f76">
                  <a:pos x="f163" y="f164"/>
                </a:cxn>
                <a:cxn ang="f76">
                  <a:pos x="f165" y="f166"/>
                </a:cxn>
                <a:cxn ang="f76">
                  <a:pos x="f167" y="f168"/>
                </a:cxn>
                <a:cxn ang="f76">
                  <a:pos x="f169" y="f170"/>
                </a:cxn>
                <a:cxn ang="f76">
                  <a:pos x="f171" y="f172"/>
                </a:cxn>
                <a:cxn ang="f76">
                  <a:pos x="f173" y="f174"/>
                </a:cxn>
              </a:cxnLst>
              <a:rect l="f141" t="f144" r="f142" b="f143"/>
              <a:pathLst>
                <a:path w="783" h="432">
                  <a:moveTo>
                    <a:pt x="f6" y="f8"/>
                  </a:moveTo>
                  <a:lnTo>
                    <a:pt x="f6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5" y="f5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2" name="Freeform 24">
              <a:extLst>
                <a:ext uri="{FF2B5EF4-FFF2-40B4-BE49-F238E27FC236}">
                  <a16:creationId xmlns:a16="http://schemas.microsoft.com/office/drawing/2014/main" id="{F6F45F52-CA0C-42CA-A9D6-26CAF04EA756}"/>
                </a:ext>
              </a:extLst>
            </p:cNvPr>
            <p:cNvSpPr/>
            <p:nvPr/>
          </p:nvSpPr>
          <p:spPr>
            <a:xfrm>
              <a:off x="9506532" y="5145411"/>
              <a:ext cx="112041" cy="248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23"/>
                <a:gd name="f7" fmla="val 116"/>
                <a:gd name="f8" fmla="val 13"/>
                <a:gd name="f9" fmla="val 156"/>
                <a:gd name="f10" fmla="val 290"/>
                <a:gd name="f11" fmla="val 389"/>
                <a:gd name="f12" fmla="val 64"/>
                <a:gd name="f13" fmla="val 69"/>
                <a:gd name="f14" fmla="+- 0 0 -90"/>
                <a:gd name="f15" fmla="*/ f3 1 523"/>
                <a:gd name="f16" fmla="*/ f4 1 116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523"/>
                <a:gd name="f25" fmla="*/ f21 1 116"/>
                <a:gd name="f26" fmla="*/ 0 f22 1"/>
                <a:gd name="f27" fmla="*/ 13 f21 1"/>
                <a:gd name="f28" fmla="*/ 156 f22 1"/>
                <a:gd name="f29" fmla="*/ 0 f21 1"/>
                <a:gd name="f30" fmla="*/ 290 f22 1"/>
                <a:gd name="f31" fmla="*/ 116 f21 1"/>
                <a:gd name="f32" fmla="*/ 389 f22 1"/>
                <a:gd name="f33" fmla="*/ 64 f21 1"/>
                <a:gd name="f34" fmla="*/ 523 f22 1"/>
                <a:gd name="f35" fmla="*/ 69 f21 1"/>
                <a:gd name="f36" fmla="+- f23 0 f1"/>
                <a:gd name="f37" fmla="*/ f26 1 523"/>
                <a:gd name="f38" fmla="*/ f27 1 116"/>
                <a:gd name="f39" fmla="*/ f28 1 523"/>
                <a:gd name="f40" fmla="*/ f29 1 116"/>
                <a:gd name="f41" fmla="*/ f30 1 523"/>
                <a:gd name="f42" fmla="*/ f31 1 116"/>
                <a:gd name="f43" fmla="*/ f32 1 523"/>
                <a:gd name="f44" fmla="*/ f33 1 116"/>
                <a:gd name="f45" fmla="*/ f34 1 523"/>
                <a:gd name="f46" fmla="*/ f35 1 116"/>
                <a:gd name="f47" fmla="*/ 0 1 f24"/>
                <a:gd name="f48" fmla="*/ f18 1 f24"/>
                <a:gd name="f49" fmla="*/ 0 1 f25"/>
                <a:gd name="f50" fmla="*/ f19 1 f25"/>
                <a:gd name="f51" fmla="*/ f37 1 f24"/>
                <a:gd name="f52" fmla="*/ f38 1 f25"/>
                <a:gd name="f53" fmla="*/ f39 1 f24"/>
                <a:gd name="f54" fmla="*/ f40 1 f25"/>
                <a:gd name="f55" fmla="*/ f41 1 f24"/>
                <a:gd name="f56" fmla="*/ f42 1 f25"/>
                <a:gd name="f57" fmla="*/ f43 1 f24"/>
                <a:gd name="f58" fmla="*/ f44 1 f25"/>
                <a:gd name="f59" fmla="*/ f45 1 f24"/>
                <a:gd name="f60" fmla="*/ f46 1 f25"/>
                <a:gd name="f61" fmla="*/ f47 f15 1"/>
                <a:gd name="f62" fmla="*/ f48 f15 1"/>
                <a:gd name="f63" fmla="*/ f50 f16 1"/>
                <a:gd name="f64" fmla="*/ f49 f16 1"/>
                <a:gd name="f65" fmla="*/ f51 f15 1"/>
                <a:gd name="f66" fmla="*/ f52 f16 1"/>
                <a:gd name="f67" fmla="*/ f53 f15 1"/>
                <a:gd name="f68" fmla="*/ f54 f16 1"/>
                <a:gd name="f69" fmla="*/ f55 f15 1"/>
                <a:gd name="f70" fmla="*/ f56 f16 1"/>
                <a:gd name="f71" fmla="*/ f57 f15 1"/>
                <a:gd name="f72" fmla="*/ f58 f16 1"/>
                <a:gd name="f73" fmla="*/ f59 f15 1"/>
                <a:gd name="f74" fmla="*/ f60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65" y="f66"/>
                </a:cxn>
                <a:cxn ang="f36">
                  <a:pos x="f67" y="f68"/>
                </a:cxn>
                <a:cxn ang="f36">
                  <a:pos x="f69" y="f70"/>
                </a:cxn>
                <a:cxn ang="f36">
                  <a:pos x="f71" y="f72"/>
                </a:cxn>
                <a:cxn ang="f36">
                  <a:pos x="f73" y="f74"/>
                </a:cxn>
              </a:cxnLst>
              <a:rect l="f61" t="f64" r="f62" b="f63"/>
              <a:pathLst>
                <a:path w="523" h="116">
                  <a:moveTo>
                    <a:pt x="f5" y="f8"/>
                  </a:moveTo>
                  <a:lnTo>
                    <a:pt x="f9" y="f5"/>
                  </a:lnTo>
                  <a:lnTo>
                    <a:pt x="f10" y="f7"/>
                  </a:lnTo>
                  <a:lnTo>
                    <a:pt x="f11" y="f12"/>
                  </a:lnTo>
                  <a:lnTo>
                    <a:pt x="f6" y="f13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3" name="Freeform 23">
              <a:extLst>
                <a:ext uri="{FF2B5EF4-FFF2-40B4-BE49-F238E27FC236}">
                  <a16:creationId xmlns:a16="http://schemas.microsoft.com/office/drawing/2014/main" id="{99243BC0-D83F-442F-AC15-7C6150BBC254}"/>
                </a:ext>
              </a:extLst>
            </p:cNvPr>
            <p:cNvSpPr/>
            <p:nvPr/>
          </p:nvSpPr>
          <p:spPr>
            <a:xfrm>
              <a:off x="9546372" y="5244385"/>
              <a:ext cx="327117" cy="53084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527"/>
                <a:gd name="f7" fmla="val 2478"/>
                <a:gd name="f8" fmla="val 82"/>
                <a:gd name="f9" fmla="val 87"/>
                <a:gd name="f10" fmla="val 247"/>
                <a:gd name="f11" fmla="val 2426"/>
                <a:gd name="f12" fmla="val 272"/>
                <a:gd name="f13" fmla="val 2374"/>
                <a:gd name="f14" fmla="val 415"/>
                <a:gd name="f15" fmla="val 2370"/>
                <a:gd name="f16" fmla="val 324"/>
                <a:gd name="f17" fmla="val 2262"/>
                <a:gd name="f18" fmla="val 260"/>
                <a:gd name="f19" fmla="val 2283"/>
                <a:gd name="f20" fmla="val 195"/>
                <a:gd name="f21" fmla="val 2257"/>
                <a:gd name="f22" fmla="val 177"/>
                <a:gd name="f23" fmla="val 2141"/>
                <a:gd name="f24" fmla="val 238"/>
                <a:gd name="f25" fmla="val 2132"/>
                <a:gd name="f26" fmla="val 264"/>
                <a:gd name="f27" fmla="val 2076"/>
                <a:gd name="f28" fmla="val 212"/>
                <a:gd name="f29" fmla="val 2028"/>
                <a:gd name="f30" fmla="val 255"/>
                <a:gd name="f31" fmla="val 1981"/>
                <a:gd name="f32" fmla="val 1924"/>
                <a:gd name="f33" fmla="val 1821"/>
                <a:gd name="f34" fmla="val 43"/>
                <a:gd name="f35" fmla="val 1747"/>
                <a:gd name="f36" fmla="val 1639"/>
                <a:gd name="f37" fmla="val 160"/>
                <a:gd name="f38" fmla="val 1444"/>
                <a:gd name="f39" fmla="val 190"/>
                <a:gd name="f40" fmla="val 1496"/>
                <a:gd name="f41" fmla="val 290"/>
                <a:gd name="f42" fmla="val 1462"/>
                <a:gd name="f43" fmla="val 298"/>
                <a:gd name="f44" fmla="val 303"/>
                <a:gd name="f45" fmla="val 1453"/>
                <a:gd name="f46" fmla="val 337"/>
                <a:gd name="f47" fmla="val 1492"/>
                <a:gd name="f48" fmla="val 458"/>
                <a:gd name="f49" fmla="val 1509"/>
                <a:gd name="f50" fmla="val 480"/>
                <a:gd name="f51" fmla="val 536"/>
                <a:gd name="f52" fmla="val 1436"/>
                <a:gd name="f53" fmla="val 766"/>
                <a:gd name="f54" fmla="val 830"/>
                <a:gd name="f55" fmla="val 1423"/>
                <a:gd name="f56" fmla="val 848"/>
                <a:gd name="f57" fmla="val 1367"/>
                <a:gd name="f58" fmla="val 835"/>
                <a:gd name="f59" fmla="val 1176"/>
                <a:gd name="f60" fmla="val 956"/>
                <a:gd name="f61" fmla="val 1220"/>
                <a:gd name="f62" fmla="val 1086"/>
                <a:gd name="f63" fmla="val 1133"/>
                <a:gd name="f64" fmla="val 1194"/>
                <a:gd name="f65" fmla="val 1137"/>
                <a:gd name="f66" fmla="val 1198"/>
                <a:gd name="f67" fmla="val 964"/>
                <a:gd name="f68" fmla="val 1319"/>
                <a:gd name="f69" fmla="val 990"/>
                <a:gd name="f70" fmla="val 1380"/>
                <a:gd name="f71" fmla="val 887"/>
                <a:gd name="f72" fmla="val 1449"/>
                <a:gd name="f73" fmla="val 869"/>
                <a:gd name="f74" fmla="val 1445"/>
                <a:gd name="f75" fmla="val 839"/>
                <a:gd name="f76" fmla="val 740"/>
                <a:gd name="f77" fmla="val 657"/>
                <a:gd name="f78" fmla="val 1419"/>
                <a:gd name="f79" fmla="val 636"/>
                <a:gd name="f80" fmla="val 562"/>
                <a:gd name="f81" fmla="val 1276"/>
                <a:gd name="f82" fmla="val 472"/>
                <a:gd name="f83" fmla="val 1246"/>
                <a:gd name="f84" fmla="val 428"/>
                <a:gd name="f85" fmla="val 1259"/>
                <a:gd name="f86" fmla="val 1120"/>
                <a:gd name="f87" fmla="+- 0 0 -90"/>
                <a:gd name="f88" fmla="*/ f3 1 1527"/>
                <a:gd name="f89" fmla="*/ f4 1 2478"/>
                <a:gd name="f90" fmla="val f5"/>
                <a:gd name="f91" fmla="val f6"/>
                <a:gd name="f92" fmla="val f7"/>
                <a:gd name="f93" fmla="*/ f87 f0 1"/>
                <a:gd name="f94" fmla="+- f92 0 f90"/>
                <a:gd name="f95" fmla="+- f91 0 f90"/>
                <a:gd name="f96" fmla="*/ f93 1 f2"/>
                <a:gd name="f97" fmla="*/ f95 1 1527"/>
                <a:gd name="f98" fmla="*/ f94 1 2478"/>
                <a:gd name="f99" fmla="*/ 82 f95 1"/>
                <a:gd name="f100" fmla="*/ 2478 f94 1"/>
                <a:gd name="f101" fmla="*/ 87 f95 1"/>
                <a:gd name="f102" fmla="*/ 247 f95 1"/>
                <a:gd name="f103" fmla="*/ 2426 f94 1"/>
                <a:gd name="f104" fmla="*/ 272 f95 1"/>
                <a:gd name="f105" fmla="*/ 2374 f94 1"/>
                <a:gd name="f106" fmla="*/ 415 f95 1"/>
                <a:gd name="f107" fmla="*/ 2370 f94 1"/>
                <a:gd name="f108" fmla="*/ 324 f95 1"/>
                <a:gd name="f109" fmla="*/ 2262 f94 1"/>
                <a:gd name="f110" fmla="*/ 260 f95 1"/>
                <a:gd name="f111" fmla="*/ 2283 f94 1"/>
                <a:gd name="f112" fmla="*/ 195 f95 1"/>
                <a:gd name="f113" fmla="*/ 2257 f94 1"/>
                <a:gd name="f114" fmla="*/ 177 f95 1"/>
                <a:gd name="f115" fmla="*/ 2141 f94 1"/>
                <a:gd name="f116" fmla="*/ 238 f95 1"/>
                <a:gd name="f117" fmla="*/ 2132 f94 1"/>
                <a:gd name="f118" fmla="*/ 264 f95 1"/>
                <a:gd name="f119" fmla="*/ 2076 f94 1"/>
                <a:gd name="f120" fmla="*/ 212 f95 1"/>
                <a:gd name="f121" fmla="*/ 2028 f94 1"/>
                <a:gd name="f122" fmla="*/ 255 f95 1"/>
                <a:gd name="f123" fmla="*/ 1981 f94 1"/>
                <a:gd name="f124" fmla="*/ 1924 f94 1"/>
                <a:gd name="f125" fmla="*/ 1821 f94 1"/>
                <a:gd name="f126" fmla="*/ 43 f95 1"/>
                <a:gd name="f127" fmla="*/ 1747 f94 1"/>
                <a:gd name="f128" fmla="*/ 0 f95 1"/>
                <a:gd name="f129" fmla="*/ 1639 f94 1"/>
                <a:gd name="f130" fmla="*/ 160 f95 1"/>
                <a:gd name="f131" fmla="*/ 1444 f94 1"/>
                <a:gd name="f132" fmla="*/ 190 f95 1"/>
                <a:gd name="f133" fmla="*/ 1496 f94 1"/>
                <a:gd name="f134" fmla="*/ 290 f95 1"/>
                <a:gd name="f135" fmla="*/ 1462 f94 1"/>
                <a:gd name="f136" fmla="*/ 298 f95 1"/>
                <a:gd name="f137" fmla="*/ 303 f95 1"/>
                <a:gd name="f138" fmla="*/ 1453 f94 1"/>
                <a:gd name="f139" fmla="*/ 337 f95 1"/>
                <a:gd name="f140" fmla="*/ 1492 f94 1"/>
                <a:gd name="f141" fmla="*/ 458 f95 1"/>
                <a:gd name="f142" fmla="*/ 1509 f94 1"/>
                <a:gd name="f143" fmla="*/ 480 f95 1"/>
                <a:gd name="f144" fmla="*/ 536 f95 1"/>
                <a:gd name="f145" fmla="*/ 1436 f94 1"/>
                <a:gd name="f146" fmla="*/ 766 f95 1"/>
                <a:gd name="f147" fmla="*/ 830 f95 1"/>
                <a:gd name="f148" fmla="*/ 1423 f94 1"/>
                <a:gd name="f149" fmla="*/ 848 f95 1"/>
                <a:gd name="f150" fmla="*/ 1367 f94 1"/>
                <a:gd name="f151" fmla="*/ 835 f95 1"/>
                <a:gd name="f152" fmla="*/ 1176 f94 1"/>
                <a:gd name="f153" fmla="*/ 956 f95 1"/>
                <a:gd name="f154" fmla="*/ 1220 f94 1"/>
                <a:gd name="f155" fmla="*/ 1086 f95 1"/>
                <a:gd name="f156" fmla="*/ 1133 f94 1"/>
                <a:gd name="f157" fmla="*/ 1194 f95 1"/>
                <a:gd name="f158" fmla="*/ 1137 f94 1"/>
                <a:gd name="f159" fmla="*/ 1198 f95 1"/>
                <a:gd name="f160" fmla="*/ 964 f94 1"/>
                <a:gd name="f161" fmla="*/ 1319 f95 1"/>
                <a:gd name="f162" fmla="*/ 990 f94 1"/>
                <a:gd name="f163" fmla="*/ 1380 f95 1"/>
                <a:gd name="f164" fmla="*/ 887 f94 1"/>
                <a:gd name="f165" fmla="*/ 1449 f95 1"/>
                <a:gd name="f166" fmla="*/ 869 f94 1"/>
                <a:gd name="f167" fmla="*/ 1445 f95 1"/>
                <a:gd name="f168" fmla="*/ 839 f94 1"/>
                <a:gd name="f169" fmla="*/ 1527 f95 1"/>
                <a:gd name="f170" fmla="*/ 740 f94 1"/>
                <a:gd name="f171" fmla="*/ 1367 f95 1"/>
                <a:gd name="f172" fmla="*/ 657 f94 1"/>
                <a:gd name="f173" fmla="*/ 1419 f95 1"/>
                <a:gd name="f174" fmla="*/ 636 f94 1"/>
                <a:gd name="f175" fmla="*/ 1462 f95 1"/>
                <a:gd name="f176" fmla="*/ 562 f94 1"/>
                <a:gd name="f177" fmla="*/ 1276 f95 1"/>
                <a:gd name="f178" fmla="*/ 472 f94 1"/>
                <a:gd name="f179" fmla="*/ 1246 f95 1"/>
                <a:gd name="f180" fmla="*/ 428 f94 1"/>
                <a:gd name="f181" fmla="*/ 1259 f95 1"/>
                <a:gd name="f182" fmla="*/ 255 f94 1"/>
                <a:gd name="f183" fmla="*/ 87 f94 1"/>
                <a:gd name="f184" fmla="*/ 1120 f95 1"/>
                <a:gd name="f185" fmla="*/ 0 f94 1"/>
                <a:gd name="f186" fmla="+- f96 0 f1"/>
                <a:gd name="f187" fmla="*/ f99 1 1527"/>
                <a:gd name="f188" fmla="*/ f100 1 2478"/>
                <a:gd name="f189" fmla="*/ f101 1 1527"/>
                <a:gd name="f190" fmla="*/ f102 1 1527"/>
                <a:gd name="f191" fmla="*/ f103 1 2478"/>
                <a:gd name="f192" fmla="*/ f104 1 1527"/>
                <a:gd name="f193" fmla="*/ f105 1 2478"/>
                <a:gd name="f194" fmla="*/ f106 1 1527"/>
                <a:gd name="f195" fmla="*/ f107 1 2478"/>
                <a:gd name="f196" fmla="*/ f108 1 1527"/>
                <a:gd name="f197" fmla="*/ f109 1 2478"/>
                <a:gd name="f198" fmla="*/ f110 1 1527"/>
                <a:gd name="f199" fmla="*/ f111 1 2478"/>
                <a:gd name="f200" fmla="*/ f112 1 1527"/>
                <a:gd name="f201" fmla="*/ f113 1 2478"/>
                <a:gd name="f202" fmla="*/ f114 1 1527"/>
                <a:gd name="f203" fmla="*/ f115 1 2478"/>
                <a:gd name="f204" fmla="*/ f116 1 1527"/>
                <a:gd name="f205" fmla="*/ f117 1 2478"/>
                <a:gd name="f206" fmla="*/ f118 1 1527"/>
                <a:gd name="f207" fmla="*/ f119 1 2478"/>
                <a:gd name="f208" fmla="*/ f120 1 1527"/>
                <a:gd name="f209" fmla="*/ f121 1 2478"/>
                <a:gd name="f210" fmla="*/ f122 1 1527"/>
                <a:gd name="f211" fmla="*/ f123 1 2478"/>
                <a:gd name="f212" fmla="*/ f124 1 2478"/>
                <a:gd name="f213" fmla="*/ f125 1 2478"/>
                <a:gd name="f214" fmla="*/ f126 1 1527"/>
                <a:gd name="f215" fmla="*/ f127 1 2478"/>
                <a:gd name="f216" fmla="*/ f128 1 1527"/>
                <a:gd name="f217" fmla="*/ f129 1 2478"/>
                <a:gd name="f218" fmla="*/ f130 1 1527"/>
                <a:gd name="f219" fmla="*/ f131 1 2478"/>
                <a:gd name="f220" fmla="*/ f132 1 1527"/>
                <a:gd name="f221" fmla="*/ f133 1 2478"/>
                <a:gd name="f222" fmla="*/ f134 1 1527"/>
                <a:gd name="f223" fmla="*/ f135 1 2478"/>
                <a:gd name="f224" fmla="*/ f136 1 1527"/>
                <a:gd name="f225" fmla="*/ f137 1 1527"/>
                <a:gd name="f226" fmla="*/ f138 1 2478"/>
                <a:gd name="f227" fmla="*/ f139 1 1527"/>
                <a:gd name="f228" fmla="*/ f140 1 2478"/>
                <a:gd name="f229" fmla="*/ f141 1 1527"/>
                <a:gd name="f230" fmla="*/ f142 1 2478"/>
                <a:gd name="f231" fmla="*/ f143 1 1527"/>
                <a:gd name="f232" fmla="*/ f144 1 1527"/>
                <a:gd name="f233" fmla="*/ f145 1 2478"/>
                <a:gd name="f234" fmla="*/ f146 1 1527"/>
                <a:gd name="f235" fmla="*/ f147 1 1527"/>
                <a:gd name="f236" fmla="*/ f148 1 2478"/>
                <a:gd name="f237" fmla="*/ f149 1 1527"/>
                <a:gd name="f238" fmla="*/ f150 1 2478"/>
                <a:gd name="f239" fmla="*/ f151 1 1527"/>
                <a:gd name="f240" fmla="*/ f152 1 2478"/>
                <a:gd name="f241" fmla="*/ f153 1 1527"/>
                <a:gd name="f242" fmla="*/ f154 1 2478"/>
                <a:gd name="f243" fmla="*/ f155 1 1527"/>
                <a:gd name="f244" fmla="*/ f156 1 2478"/>
                <a:gd name="f245" fmla="*/ f157 1 1527"/>
                <a:gd name="f246" fmla="*/ f158 1 2478"/>
                <a:gd name="f247" fmla="*/ f159 1 1527"/>
                <a:gd name="f248" fmla="*/ f160 1 2478"/>
                <a:gd name="f249" fmla="*/ f161 1 1527"/>
                <a:gd name="f250" fmla="*/ f162 1 2478"/>
                <a:gd name="f251" fmla="*/ f163 1 1527"/>
                <a:gd name="f252" fmla="*/ f164 1 2478"/>
                <a:gd name="f253" fmla="*/ f165 1 1527"/>
                <a:gd name="f254" fmla="*/ f166 1 2478"/>
                <a:gd name="f255" fmla="*/ f167 1 1527"/>
                <a:gd name="f256" fmla="*/ f168 1 2478"/>
                <a:gd name="f257" fmla="*/ f169 1 1527"/>
                <a:gd name="f258" fmla="*/ f170 1 2478"/>
                <a:gd name="f259" fmla="*/ f171 1 1527"/>
                <a:gd name="f260" fmla="*/ f172 1 2478"/>
                <a:gd name="f261" fmla="*/ f173 1 1527"/>
                <a:gd name="f262" fmla="*/ f174 1 2478"/>
                <a:gd name="f263" fmla="*/ f175 1 1527"/>
                <a:gd name="f264" fmla="*/ f176 1 2478"/>
                <a:gd name="f265" fmla="*/ f177 1 1527"/>
                <a:gd name="f266" fmla="*/ f178 1 2478"/>
                <a:gd name="f267" fmla="*/ f179 1 1527"/>
                <a:gd name="f268" fmla="*/ f180 1 2478"/>
                <a:gd name="f269" fmla="*/ f181 1 1527"/>
                <a:gd name="f270" fmla="*/ f182 1 2478"/>
                <a:gd name="f271" fmla="*/ f183 1 2478"/>
                <a:gd name="f272" fmla="*/ f184 1 1527"/>
                <a:gd name="f273" fmla="*/ f185 1 2478"/>
                <a:gd name="f274" fmla="*/ 0 1 f97"/>
                <a:gd name="f275" fmla="*/ f91 1 f97"/>
                <a:gd name="f276" fmla="*/ 0 1 f98"/>
                <a:gd name="f277" fmla="*/ f92 1 f98"/>
                <a:gd name="f278" fmla="*/ f187 1 f97"/>
                <a:gd name="f279" fmla="*/ f188 1 f98"/>
                <a:gd name="f280" fmla="*/ f189 1 f97"/>
                <a:gd name="f281" fmla="*/ f190 1 f97"/>
                <a:gd name="f282" fmla="*/ f191 1 f98"/>
                <a:gd name="f283" fmla="*/ f192 1 f97"/>
                <a:gd name="f284" fmla="*/ f193 1 f98"/>
                <a:gd name="f285" fmla="*/ f194 1 f97"/>
                <a:gd name="f286" fmla="*/ f195 1 f98"/>
                <a:gd name="f287" fmla="*/ f196 1 f97"/>
                <a:gd name="f288" fmla="*/ f197 1 f98"/>
                <a:gd name="f289" fmla="*/ f198 1 f97"/>
                <a:gd name="f290" fmla="*/ f199 1 f98"/>
                <a:gd name="f291" fmla="*/ f200 1 f97"/>
                <a:gd name="f292" fmla="*/ f201 1 f98"/>
                <a:gd name="f293" fmla="*/ f202 1 f97"/>
                <a:gd name="f294" fmla="*/ f203 1 f98"/>
                <a:gd name="f295" fmla="*/ f204 1 f97"/>
                <a:gd name="f296" fmla="*/ f205 1 f98"/>
                <a:gd name="f297" fmla="*/ f206 1 f97"/>
                <a:gd name="f298" fmla="*/ f207 1 f98"/>
                <a:gd name="f299" fmla="*/ f208 1 f97"/>
                <a:gd name="f300" fmla="*/ f209 1 f98"/>
                <a:gd name="f301" fmla="*/ f210 1 f97"/>
                <a:gd name="f302" fmla="*/ f211 1 f98"/>
                <a:gd name="f303" fmla="*/ f212 1 f98"/>
                <a:gd name="f304" fmla="*/ f213 1 f98"/>
                <a:gd name="f305" fmla="*/ f214 1 f97"/>
                <a:gd name="f306" fmla="*/ f215 1 f98"/>
                <a:gd name="f307" fmla="*/ f216 1 f97"/>
                <a:gd name="f308" fmla="*/ f217 1 f98"/>
                <a:gd name="f309" fmla="*/ f218 1 f97"/>
                <a:gd name="f310" fmla="*/ f219 1 f98"/>
                <a:gd name="f311" fmla="*/ f220 1 f97"/>
                <a:gd name="f312" fmla="*/ f221 1 f98"/>
                <a:gd name="f313" fmla="*/ f222 1 f97"/>
                <a:gd name="f314" fmla="*/ f223 1 f98"/>
                <a:gd name="f315" fmla="*/ f224 1 f97"/>
                <a:gd name="f316" fmla="*/ f225 1 f97"/>
                <a:gd name="f317" fmla="*/ f226 1 f98"/>
                <a:gd name="f318" fmla="*/ f227 1 f97"/>
                <a:gd name="f319" fmla="*/ f228 1 f98"/>
                <a:gd name="f320" fmla="*/ f229 1 f97"/>
                <a:gd name="f321" fmla="*/ f230 1 f98"/>
                <a:gd name="f322" fmla="*/ f231 1 f97"/>
                <a:gd name="f323" fmla="*/ f232 1 f97"/>
                <a:gd name="f324" fmla="*/ f233 1 f98"/>
                <a:gd name="f325" fmla="*/ f234 1 f97"/>
                <a:gd name="f326" fmla="*/ f235 1 f97"/>
                <a:gd name="f327" fmla="*/ f236 1 f98"/>
                <a:gd name="f328" fmla="*/ f237 1 f97"/>
                <a:gd name="f329" fmla="*/ f238 1 f98"/>
                <a:gd name="f330" fmla="*/ f239 1 f97"/>
                <a:gd name="f331" fmla="*/ f240 1 f98"/>
                <a:gd name="f332" fmla="*/ f241 1 f97"/>
                <a:gd name="f333" fmla="*/ f242 1 f98"/>
                <a:gd name="f334" fmla="*/ f243 1 f97"/>
                <a:gd name="f335" fmla="*/ f244 1 f98"/>
                <a:gd name="f336" fmla="*/ f245 1 f97"/>
                <a:gd name="f337" fmla="*/ f246 1 f98"/>
                <a:gd name="f338" fmla="*/ f247 1 f97"/>
                <a:gd name="f339" fmla="*/ f248 1 f98"/>
                <a:gd name="f340" fmla="*/ f249 1 f97"/>
                <a:gd name="f341" fmla="*/ f250 1 f98"/>
                <a:gd name="f342" fmla="*/ f251 1 f97"/>
                <a:gd name="f343" fmla="*/ f252 1 f98"/>
                <a:gd name="f344" fmla="*/ f253 1 f97"/>
                <a:gd name="f345" fmla="*/ f254 1 f98"/>
                <a:gd name="f346" fmla="*/ f255 1 f97"/>
                <a:gd name="f347" fmla="*/ f256 1 f98"/>
                <a:gd name="f348" fmla="*/ f257 1 f97"/>
                <a:gd name="f349" fmla="*/ f258 1 f98"/>
                <a:gd name="f350" fmla="*/ f259 1 f97"/>
                <a:gd name="f351" fmla="*/ f260 1 f98"/>
                <a:gd name="f352" fmla="*/ f261 1 f97"/>
                <a:gd name="f353" fmla="*/ f262 1 f98"/>
                <a:gd name="f354" fmla="*/ f263 1 f97"/>
                <a:gd name="f355" fmla="*/ f264 1 f98"/>
                <a:gd name="f356" fmla="*/ f265 1 f97"/>
                <a:gd name="f357" fmla="*/ f266 1 f98"/>
                <a:gd name="f358" fmla="*/ f267 1 f97"/>
                <a:gd name="f359" fmla="*/ f268 1 f98"/>
                <a:gd name="f360" fmla="*/ f269 1 f97"/>
                <a:gd name="f361" fmla="*/ f270 1 f98"/>
                <a:gd name="f362" fmla="*/ f271 1 f98"/>
                <a:gd name="f363" fmla="*/ f272 1 f97"/>
                <a:gd name="f364" fmla="*/ f273 1 f98"/>
                <a:gd name="f365" fmla="*/ f274 f88 1"/>
                <a:gd name="f366" fmla="*/ f275 f88 1"/>
                <a:gd name="f367" fmla="*/ f277 f89 1"/>
                <a:gd name="f368" fmla="*/ f276 f89 1"/>
                <a:gd name="f369" fmla="*/ f278 f88 1"/>
                <a:gd name="f370" fmla="*/ f279 f89 1"/>
                <a:gd name="f371" fmla="*/ f280 f88 1"/>
                <a:gd name="f372" fmla="*/ f281 f88 1"/>
                <a:gd name="f373" fmla="*/ f282 f89 1"/>
                <a:gd name="f374" fmla="*/ f283 f88 1"/>
                <a:gd name="f375" fmla="*/ f284 f89 1"/>
                <a:gd name="f376" fmla="*/ f285 f88 1"/>
                <a:gd name="f377" fmla="*/ f286 f89 1"/>
                <a:gd name="f378" fmla="*/ f287 f88 1"/>
                <a:gd name="f379" fmla="*/ f288 f89 1"/>
                <a:gd name="f380" fmla="*/ f289 f88 1"/>
                <a:gd name="f381" fmla="*/ f290 f89 1"/>
                <a:gd name="f382" fmla="*/ f291 f88 1"/>
                <a:gd name="f383" fmla="*/ f292 f89 1"/>
                <a:gd name="f384" fmla="*/ f293 f88 1"/>
                <a:gd name="f385" fmla="*/ f294 f89 1"/>
                <a:gd name="f386" fmla="*/ f295 f88 1"/>
                <a:gd name="f387" fmla="*/ f296 f89 1"/>
                <a:gd name="f388" fmla="*/ f297 f88 1"/>
                <a:gd name="f389" fmla="*/ f298 f89 1"/>
                <a:gd name="f390" fmla="*/ f299 f88 1"/>
                <a:gd name="f391" fmla="*/ f300 f89 1"/>
                <a:gd name="f392" fmla="*/ f301 f88 1"/>
                <a:gd name="f393" fmla="*/ f302 f89 1"/>
                <a:gd name="f394" fmla="*/ f303 f89 1"/>
                <a:gd name="f395" fmla="*/ f304 f89 1"/>
                <a:gd name="f396" fmla="*/ f305 f88 1"/>
                <a:gd name="f397" fmla="*/ f306 f89 1"/>
                <a:gd name="f398" fmla="*/ f307 f88 1"/>
                <a:gd name="f399" fmla="*/ f308 f89 1"/>
                <a:gd name="f400" fmla="*/ f309 f88 1"/>
                <a:gd name="f401" fmla="*/ f310 f89 1"/>
                <a:gd name="f402" fmla="*/ f311 f88 1"/>
                <a:gd name="f403" fmla="*/ f312 f89 1"/>
                <a:gd name="f404" fmla="*/ f313 f88 1"/>
                <a:gd name="f405" fmla="*/ f314 f89 1"/>
                <a:gd name="f406" fmla="*/ f315 f88 1"/>
                <a:gd name="f407" fmla="*/ f316 f88 1"/>
                <a:gd name="f408" fmla="*/ f317 f89 1"/>
                <a:gd name="f409" fmla="*/ f318 f88 1"/>
                <a:gd name="f410" fmla="*/ f319 f89 1"/>
                <a:gd name="f411" fmla="*/ f320 f88 1"/>
                <a:gd name="f412" fmla="*/ f321 f89 1"/>
                <a:gd name="f413" fmla="*/ f322 f88 1"/>
                <a:gd name="f414" fmla="*/ f323 f88 1"/>
                <a:gd name="f415" fmla="*/ f324 f89 1"/>
                <a:gd name="f416" fmla="*/ f325 f88 1"/>
                <a:gd name="f417" fmla="*/ f326 f88 1"/>
                <a:gd name="f418" fmla="*/ f327 f89 1"/>
                <a:gd name="f419" fmla="*/ f328 f88 1"/>
                <a:gd name="f420" fmla="*/ f329 f89 1"/>
                <a:gd name="f421" fmla="*/ f330 f88 1"/>
                <a:gd name="f422" fmla="*/ f331 f89 1"/>
                <a:gd name="f423" fmla="*/ f332 f88 1"/>
                <a:gd name="f424" fmla="*/ f333 f89 1"/>
                <a:gd name="f425" fmla="*/ f334 f88 1"/>
                <a:gd name="f426" fmla="*/ f335 f89 1"/>
                <a:gd name="f427" fmla="*/ f336 f88 1"/>
                <a:gd name="f428" fmla="*/ f337 f89 1"/>
                <a:gd name="f429" fmla="*/ f338 f88 1"/>
                <a:gd name="f430" fmla="*/ f339 f89 1"/>
                <a:gd name="f431" fmla="*/ f340 f88 1"/>
                <a:gd name="f432" fmla="*/ f341 f89 1"/>
                <a:gd name="f433" fmla="*/ f342 f88 1"/>
                <a:gd name="f434" fmla="*/ f343 f89 1"/>
                <a:gd name="f435" fmla="*/ f344 f88 1"/>
                <a:gd name="f436" fmla="*/ f345 f89 1"/>
                <a:gd name="f437" fmla="*/ f346 f88 1"/>
                <a:gd name="f438" fmla="*/ f347 f89 1"/>
                <a:gd name="f439" fmla="*/ f348 f88 1"/>
                <a:gd name="f440" fmla="*/ f349 f89 1"/>
                <a:gd name="f441" fmla="*/ f350 f88 1"/>
                <a:gd name="f442" fmla="*/ f351 f89 1"/>
                <a:gd name="f443" fmla="*/ f352 f88 1"/>
                <a:gd name="f444" fmla="*/ f353 f89 1"/>
                <a:gd name="f445" fmla="*/ f354 f88 1"/>
                <a:gd name="f446" fmla="*/ f355 f89 1"/>
                <a:gd name="f447" fmla="*/ f356 f88 1"/>
                <a:gd name="f448" fmla="*/ f357 f89 1"/>
                <a:gd name="f449" fmla="*/ f358 f88 1"/>
                <a:gd name="f450" fmla="*/ f359 f89 1"/>
                <a:gd name="f451" fmla="*/ f360 f88 1"/>
                <a:gd name="f452" fmla="*/ f361 f89 1"/>
                <a:gd name="f453" fmla="*/ f362 f89 1"/>
                <a:gd name="f454" fmla="*/ f363 f88 1"/>
                <a:gd name="f455" fmla="*/ f364 f8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86">
                  <a:pos x="f369" y="f370"/>
                </a:cxn>
                <a:cxn ang="f186">
                  <a:pos x="f371" y="f370"/>
                </a:cxn>
                <a:cxn ang="f186">
                  <a:pos x="f372" y="f373"/>
                </a:cxn>
                <a:cxn ang="f186">
                  <a:pos x="f374" y="f375"/>
                </a:cxn>
                <a:cxn ang="f186">
                  <a:pos x="f376" y="f377"/>
                </a:cxn>
                <a:cxn ang="f186">
                  <a:pos x="f378" y="f379"/>
                </a:cxn>
                <a:cxn ang="f186">
                  <a:pos x="f380" y="f381"/>
                </a:cxn>
                <a:cxn ang="f186">
                  <a:pos x="f382" y="f383"/>
                </a:cxn>
                <a:cxn ang="f186">
                  <a:pos x="f384" y="f385"/>
                </a:cxn>
                <a:cxn ang="f186">
                  <a:pos x="f386" y="f387"/>
                </a:cxn>
                <a:cxn ang="f186">
                  <a:pos x="f388" y="f389"/>
                </a:cxn>
                <a:cxn ang="f186">
                  <a:pos x="f390" y="f391"/>
                </a:cxn>
                <a:cxn ang="f186">
                  <a:pos x="f392" y="f393"/>
                </a:cxn>
                <a:cxn ang="f186">
                  <a:pos x="f392" y="f394"/>
                </a:cxn>
                <a:cxn ang="f186">
                  <a:pos x="f390" y="f395"/>
                </a:cxn>
                <a:cxn ang="f186">
                  <a:pos x="f396" y="f397"/>
                </a:cxn>
                <a:cxn ang="f186">
                  <a:pos x="f398" y="f399"/>
                </a:cxn>
                <a:cxn ang="f186">
                  <a:pos x="f400" y="f401"/>
                </a:cxn>
                <a:cxn ang="f186">
                  <a:pos x="f402" y="f403"/>
                </a:cxn>
                <a:cxn ang="f186">
                  <a:pos x="f404" y="f405"/>
                </a:cxn>
                <a:cxn ang="f186">
                  <a:pos x="f406" y="f401"/>
                </a:cxn>
                <a:cxn ang="f186">
                  <a:pos x="f407" y="f408"/>
                </a:cxn>
                <a:cxn ang="f186">
                  <a:pos x="f409" y="f410"/>
                </a:cxn>
                <a:cxn ang="f186">
                  <a:pos x="f411" y="f412"/>
                </a:cxn>
                <a:cxn ang="f186">
                  <a:pos x="f413" y="f401"/>
                </a:cxn>
                <a:cxn ang="f186">
                  <a:pos x="f414" y="f415"/>
                </a:cxn>
                <a:cxn ang="f186">
                  <a:pos x="f416" y="f405"/>
                </a:cxn>
                <a:cxn ang="f186">
                  <a:pos x="f417" y="f418"/>
                </a:cxn>
                <a:cxn ang="f186">
                  <a:pos x="f419" y="f420"/>
                </a:cxn>
                <a:cxn ang="f186">
                  <a:pos x="f421" y="f422"/>
                </a:cxn>
                <a:cxn ang="f186">
                  <a:pos x="f423" y="f424"/>
                </a:cxn>
                <a:cxn ang="f186">
                  <a:pos x="f425" y="f426"/>
                </a:cxn>
                <a:cxn ang="f186">
                  <a:pos x="f427" y="f428"/>
                </a:cxn>
                <a:cxn ang="f186">
                  <a:pos x="f429" y="f430"/>
                </a:cxn>
                <a:cxn ang="f186">
                  <a:pos x="f431" y="f432"/>
                </a:cxn>
                <a:cxn ang="f186">
                  <a:pos x="f433" y="f434"/>
                </a:cxn>
                <a:cxn ang="f186">
                  <a:pos x="f435" y="f436"/>
                </a:cxn>
                <a:cxn ang="f186">
                  <a:pos x="f437" y="f438"/>
                </a:cxn>
                <a:cxn ang="f186">
                  <a:pos x="f439" y="f440"/>
                </a:cxn>
                <a:cxn ang="f186">
                  <a:pos x="f441" y="f442"/>
                </a:cxn>
                <a:cxn ang="f186">
                  <a:pos x="f443" y="f444"/>
                </a:cxn>
                <a:cxn ang="f186">
                  <a:pos x="f445" y="f446"/>
                </a:cxn>
                <a:cxn ang="f186">
                  <a:pos x="f447" y="f448"/>
                </a:cxn>
                <a:cxn ang="f186">
                  <a:pos x="f449" y="f450"/>
                </a:cxn>
                <a:cxn ang="f186">
                  <a:pos x="f451" y="f452"/>
                </a:cxn>
                <a:cxn ang="f186">
                  <a:pos x="f429" y="f453"/>
                </a:cxn>
                <a:cxn ang="f186">
                  <a:pos x="f454" y="f455"/>
                </a:cxn>
              </a:cxnLst>
              <a:rect l="f365" t="f368" r="f366" b="f367"/>
              <a:pathLst>
                <a:path w="1527" h="2478">
                  <a:moveTo>
                    <a:pt x="f8" y="f7"/>
                  </a:moveTo>
                  <a:lnTo>
                    <a:pt x="f9" y="f7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0" y="f32"/>
                  </a:lnTo>
                  <a:lnTo>
                    <a:pt x="f28" y="f33"/>
                  </a:lnTo>
                  <a:lnTo>
                    <a:pt x="f34" y="f35"/>
                  </a:lnTo>
                  <a:lnTo>
                    <a:pt x="f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38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38"/>
                  </a:lnTo>
                  <a:lnTo>
                    <a:pt x="f51" y="f52"/>
                  </a:lnTo>
                  <a:lnTo>
                    <a:pt x="f53" y="f42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6" y="f76"/>
                  </a:lnTo>
                  <a:lnTo>
                    <a:pt x="f57" y="f77"/>
                  </a:lnTo>
                  <a:lnTo>
                    <a:pt x="f78" y="f79"/>
                  </a:lnTo>
                  <a:lnTo>
                    <a:pt x="f42" y="f80"/>
                  </a:lnTo>
                  <a:lnTo>
                    <a:pt x="f81" y="f82"/>
                  </a:lnTo>
                  <a:lnTo>
                    <a:pt x="f83" y="f84"/>
                  </a:lnTo>
                  <a:lnTo>
                    <a:pt x="f85" y="f30"/>
                  </a:lnTo>
                  <a:lnTo>
                    <a:pt x="f66" y="f9"/>
                  </a:lnTo>
                  <a:lnTo>
                    <a:pt x="f86" y="f5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4" name="Freeform 22">
              <a:extLst>
                <a:ext uri="{FF2B5EF4-FFF2-40B4-BE49-F238E27FC236}">
                  <a16:creationId xmlns:a16="http://schemas.microsoft.com/office/drawing/2014/main" id="{CB541D74-90D7-41D9-BB1A-5B5842EDF782}"/>
                </a:ext>
              </a:extLst>
            </p:cNvPr>
            <p:cNvSpPr/>
            <p:nvPr/>
          </p:nvSpPr>
          <p:spPr>
            <a:xfrm>
              <a:off x="9204478" y="5582430"/>
              <a:ext cx="9208" cy="1113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3"/>
                <a:gd name="f7" fmla="val 52"/>
                <a:gd name="f8" fmla="val 22"/>
                <a:gd name="f9" fmla="+- 0 0 -90"/>
                <a:gd name="f10" fmla="*/ f3 1 43"/>
                <a:gd name="f11" fmla="*/ f4 1 52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43"/>
                <a:gd name="f20" fmla="*/ f16 1 52"/>
                <a:gd name="f21" fmla="*/ 0 f17 1"/>
                <a:gd name="f22" fmla="*/ 22 f16 1"/>
                <a:gd name="f23" fmla="*/ 43 f17 1"/>
                <a:gd name="f24" fmla="*/ 0 f16 1"/>
                <a:gd name="f25" fmla="*/ 52 f16 1"/>
                <a:gd name="f26" fmla="+- f18 0 f1"/>
                <a:gd name="f27" fmla="*/ f21 1 43"/>
                <a:gd name="f28" fmla="*/ f22 1 52"/>
                <a:gd name="f29" fmla="*/ f23 1 43"/>
                <a:gd name="f30" fmla="*/ f24 1 52"/>
                <a:gd name="f31" fmla="*/ f25 1 52"/>
                <a:gd name="f32" fmla="*/ 0 1 f19"/>
                <a:gd name="f33" fmla="*/ f13 1 f19"/>
                <a:gd name="f34" fmla="*/ 0 1 f20"/>
                <a:gd name="f35" fmla="*/ f14 1 f20"/>
                <a:gd name="f36" fmla="*/ f27 1 f19"/>
                <a:gd name="f37" fmla="*/ f28 1 f20"/>
                <a:gd name="f38" fmla="*/ f29 1 f19"/>
                <a:gd name="f39" fmla="*/ f30 1 f20"/>
                <a:gd name="f40" fmla="*/ f31 1 f20"/>
                <a:gd name="f41" fmla="*/ f32 f10 1"/>
                <a:gd name="f42" fmla="*/ f33 f10 1"/>
                <a:gd name="f43" fmla="*/ f35 f11 1"/>
                <a:gd name="f44" fmla="*/ f34 f11 1"/>
                <a:gd name="f45" fmla="*/ f36 f10 1"/>
                <a:gd name="f46" fmla="*/ f37 f11 1"/>
                <a:gd name="f47" fmla="*/ f38 f10 1"/>
                <a:gd name="f48" fmla="*/ f39 f11 1"/>
                <a:gd name="f49" fmla="*/ f40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">
                  <a:pos x="f45" y="f46"/>
                </a:cxn>
                <a:cxn ang="f26">
                  <a:pos x="f47" y="f48"/>
                </a:cxn>
                <a:cxn ang="f26">
                  <a:pos x="f47" y="f49"/>
                </a:cxn>
                <a:cxn ang="f26">
                  <a:pos x="f45" y="f46"/>
                </a:cxn>
              </a:cxnLst>
              <a:rect l="f41" t="f44" r="f42" b="f43"/>
              <a:pathLst>
                <a:path w="43" h="52">
                  <a:moveTo>
                    <a:pt x="f5" y="f8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8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5" name="Freeform 21">
              <a:extLst>
                <a:ext uri="{FF2B5EF4-FFF2-40B4-BE49-F238E27FC236}">
                  <a16:creationId xmlns:a16="http://schemas.microsoft.com/office/drawing/2014/main" id="{03879225-DDD9-44A9-AF5B-F56CB4EFA0AF}"/>
                </a:ext>
              </a:extLst>
            </p:cNvPr>
            <p:cNvSpPr/>
            <p:nvPr/>
          </p:nvSpPr>
          <p:spPr>
            <a:xfrm>
              <a:off x="10397916" y="5652912"/>
              <a:ext cx="194511" cy="42244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08"/>
                <a:gd name="f7" fmla="val 1972"/>
                <a:gd name="f8" fmla="val 90"/>
                <a:gd name="f9" fmla="val 709"/>
                <a:gd name="f10" fmla="val 13"/>
                <a:gd name="f11" fmla="val 809"/>
                <a:gd name="f12" fmla="val 865"/>
                <a:gd name="f13" fmla="val 51"/>
                <a:gd name="f14" fmla="val 848"/>
                <a:gd name="f15" fmla="val 129"/>
                <a:gd name="f16" fmla="val 925"/>
                <a:gd name="f17" fmla="val 26"/>
                <a:gd name="f18" fmla="val 999"/>
                <a:gd name="f19" fmla="val 47"/>
                <a:gd name="f20" fmla="val 1107"/>
                <a:gd name="f21" fmla="val 199"/>
                <a:gd name="f22" fmla="val 1194"/>
                <a:gd name="f23" fmla="val 147"/>
                <a:gd name="f24" fmla="val 1224"/>
                <a:gd name="f25" fmla="val 1384"/>
                <a:gd name="f26" fmla="val 233"/>
                <a:gd name="f27" fmla="val 1336"/>
                <a:gd name="f28" fmla="val 250"/>
                <a:gd name="f29" fmla="val 1449"/>
                <a:gd name="f30" fmla="val 1587"/>
                <a:gd name="f31" fmla="val 380"/>
                <a:gd name="f32" fmla="val 1622"/>
                <a:gd name="f33" fmla="val 285"/>
                <a:gd name="f34" fmla="val 1686"/>
                <a:gd name="f35" fmla="val 1743"/>
                <a:gd name="f36" fmla="val 376"/>
                <a:gd name="f37" fmla="val 1829"/>
                <a:gd name="f38" fmla="val 592"/>
                <a:gd name="f39" fmla="val 1894"/>
                <a:gd name="f40" fmla="val 618"/>
                <a:gd name="f41" fmla="val 1950"/>
                <a:gd name="f42" fmla="val 679"/>
                <a:gd name="f43" fmla="val 791"/>
                <a:gd name="f44" fmla="val 726"/>
                <a:gd name="f45" fmla="val 1682"/>
                <a:gd name="f46" fmla="val 778"/>
                <a:gd name="f47" fmla="val 1643"/>
                <a:gd name="f48" fmla="val 817"/>
                <a:gd name="f49" fmla="val 1539"/>
                <a:gd name="f50" fmla="val 804"/>
                <a:gd name="f51" fmla="val 1371"/>
                <a:gd name="f52" fmla="val 1250"/>
                <a:gd name="f53" fmla="val 1021"/>
                <a:gd name="f54" fmla="val 834"/>
                <a:gd name="f55" fmla="val 510"/>
                <a:gd name="f56" fmla="val 756"/>
                <a:gd name="f57" fmla="val 402"/>
                <a:gd name="f58" fmla="val 769"/>
                <a:gd name="f59" fmla="val 735"/>
                <a:gd name="f60" fmla="val 22"/>
                <a:gd name="f61" fmla="val 631"/>
                <a:gd name="f62" fmla="val 39"/>
                <a:gd name="f63" fmla="val 640"/>
                <a:gd name="f64" fmla="val 475"/>
                <a:gd name="f65" fmla="val 350"/>
                <a:gd name="f66" fmla="val 406"/>
                <a:gd name="f67" fmla="val 445"/>
                <a:gd name="f68" fmla="val 528"/>
                <a:gd name="f69" fmla="val 181"/>
                <a:gd name="f70" fmla="val 584"/>
                <a:gd name="f71" fmla="val 125"/>
                <a:gd name="f72" fmla="val 588"/>
                <a:gd name="f73" fmla="val 86"/>
                <a:gd name="f74" fmla="val 644"/>
                <a:gd name="f75" fmla="+- 0 0 -90"/>
                <a:gd name="f76" fmla="*/ f3 1 908"/>
                <a:gd name="f77" fmla="*/ f4 1 1972"/>
                <a:gd name="f78" fmla="val f5"/>
                <a:gd name="f79" fmla="val f6"/>
                <a:gd name="f80" fmla="val f7"/>
                <a:gd name="f81" fmla="*/ f75 f0 1"/>
                <a:gd name="f82" fmla="+- f80 0 f78"/>
                <a:gd name="f83" fmla="+- f79 0 f78"/>
                <a:gd name="f84" fmla="*/ f81 1 f2"/>
                <a:gd name="f85" fmla="*/ f83 1 908"/>
                <a:gd name="f86" fmla="*/ f82 1 1972"/>
                <a:gd name="f87" fmla="*/ 90 f83 1"/>
                <a:gd name="f88" fmla="*/ 709 f82 1"/>
                <a:gd name="f89" fmla="*/ 13 f83 1"/>
                <a:gd name="f90" fmla="*/ 809 f82 1"/>
                <a:gd name="f91" fmla="*/ 0 f83 1"/>
                <a:gd name="f92" fmla="*/ 865 f82 1"/>
                <a:gd name="f93" fmla="*/ 51 f83 1"/>
                <a:gd name="f94" fmla="*/ 848 f82 1"/>
                <a:gd name="f95" fmla="*/ 129 f83 1"/>
                <a:gd name="f96" fmla="*/ 925 f82 1"/>
                <a:gd name="f97" fmla="*/ 26 f83 1"/>
                <a:gd name="f98" fmla="*/ 999 f82 1"/>
                <a:gd name="f99" fmla="*/ 47 f83 1"/>
                <a:gd name="f100" fmla="*/ 1107 f82 1"/>
                <a:gd name="f101" fmla="*/ 199 f83 1"/>
                <a:gd name="f102" fmla="*/ 1194 f82 1"/>
                <a:gd name="f103" fmla="*/ 147 f83 1"/>
                <a:gd name="f104" fmla="*/ 1224 f82 1"/>
                <a:gd name="f105" fmla="*/ 1384 f82 1"/>
                <a:gd name="f106" fmla="*/ 233 f83 1"/>
                <a:gd name="f107" fmla="*/ 1336 f82 1"/>
                <a:gd name="f108" fmla="*/ 250 f83 1"/>
                <a:gd name="f109" fmla="*/ 1449 f82 1"/>
                <a:gd name="f110" fmla="*/ 1587 f82 1"/>
                <a:gd name="f111" fmla="*/ 380 f83 1"/>
                <a:gd name="f112" fmla="*/ 1622 f82 1"/>
                <a:gd name="f113" fmla="*/ 285 f83 1"/>
                <a:gd name="f114" fmla="*/ 1686 f82 1"/>
                <a:gd name="f115" fmla="*/ 1743 f82 1"/>
                <a:gd name="f116" fmla="*/ 376 f83 1"/>
                <a:gd name="f117" fmla="*/ 1829 f82 1"/>
                <a:gd name="f118" fmla="*/ 592 f83 1"/>
                <a:gd name="f119" fmla="*/ 1894 f82 1"/>
                <a:gd name="f120" fmla="*/ 618 f83 1"/>
                <a:gd name="f121" fmla="*/ 1950 f82 1"/>
                <a:gd name="f122" fmla="*/ 679 f83 1"/>
                <a:gd name="f123" fmla="*/ 1972 f82 1"/>
                <a:gd name="f124" fmla="*/ 791 f83 1"/>
                <a:gd name="f125" fmla="*/ 726 f83 1"/>
                <a:gd name="f126" fmla="*/ 1682 f82 1"/>
                <a:gd name="f127" fmla="*/ 778 f83 1"/>
                <a:gd name="f128" fmla="*/ 1643 f82 1"/>
                <a:gd name="f129" fmla="*/ 817 f83 1"/>
                <a:gd name="f130" fmla="*/ 1539 f82 1"/>
                <a:gd name="f131" fmla="*/ 804 f83 1"/>
                <a:gd name="f132" fmla="*/ 1371 f82 1"/>
                <a:gd name="f133" fmla="*/ 1250 f82 1"/>
                <a:gd name="f134" fmla="*/ 908 f83 1"/>
                <a:gd name="f135" fmla="*/ 1021 f82 1"/>
                <a:gd name="f136" fmla="*/ 834 f83 1"/>
                <a:gd name="f137" fmla="*/ 510 f82 1"/>
                <a:gd name="f138" fmla="*/ 756 f83 1"/>
                <a:gd name="f139" fmla="*/ 402 f82 1"/>
                <a:gd name="f140" fmla="*/ 769 f83 1"/>
                <a:gd name="f141" fmla="*/ 199 f82 1"/>
                <a:gd name="f142" fmla="*/ 735 f83 1"/>
                <a:gd name="f143" fmla="*/ 22 f82 1"/>
                <a:gd name="f144" fmla="*/ 0 f82 1"/>
                <a:gd name="f145" fmla="*/ 631 f83 1"/>
                <a:gd name="f146" fmla="*/ 39 f82 1"/>
                <a:gd name="f147" fmla="*/ 640 f83 1"/>
                <a:gd name="f148" fmla="*/ 376 f82 1"/>
                <a:gd name="f149" fmla="*/ 475 f83 1"/>
                <a:gd name="f150" fmla="*/ 350 f82 1"/>
                <a:gd name="f151" fmla="*/ 406 f83 1"/>
                <a:gd name="f152" fmla="*/ 445 f82 1"/>
                <a:gd name="f153" fmla="*/ 528 f82 1"/>
                <a:gd name="f154" fmla="*/ 181 f83 1"/>
                <a:gd name="f155" fmla="*/ 584 f82 1"/>
                <a:gd name="f156" fmla="*/ 125 f83 1"/>
                <a:gd name="f157" fmla="*/ 588 f82 1"/>
                <a:gd name="f158" fmla="*/ 86 f83 1"/>
                <a:gd name="f159" fmla="*/ 644 f82 1"/>
                <a:gd name="f160" fmla="+- f84 0 f1"/>
                <a:gd name="f161" fmla="*/ f87 1 908"/>
                <a:gd name="f162" fmla="*/ f88 1 1972"/>
                <a:gd name="f163" fmla="*/ f89 1 908"/>
                <a:gd name="f164" fmla="*/ f90 1 1972"/>
                <a:gd name="f165" fmla="*/ f91 1 908"/>
                <a:gd name="f166" fmla="*/ f92 1 1972"/>
                <a:gd name="f167" fmla="*/ f93 1 908"/>
                <a:gd name="f168" fmla="*/ f94 1 1972"/>
                <a:gd name="f169" fmla="*/ f95 1 908"/>
                <a:gd name="f170" fmla="*/ f96 1 1972"/>
                <a:gd name="f171" fmla="*/ f97 1 908"/>
                <a:gd name="f172" fmla="*/ f98 1 1972"/>
                <a:gd name="f173" fmla="*/ f99 1 908"/>
                <a:gd name="f174" fmla="*/ f100 1 1972"/>
                <a:gd name="f175" fmla="*/ f101 1 908"/>
                <a:gd name="f176" fmla="*/ f102 1 1972"/>
                <a:gd name="f177" fmla="*/ f103 1 908"/>
                <a:gd name="f178" fmla="*/ f104 1 1972"/>
                <a:gd name="f179" fmla="*/ f105 1 1972"/>
                <a:gd name="f180" fmla="*/ f106 1 908"/>
                <a:gd name="f181" fmla="*/ f107 1 1972"/>
                <a:gd name="f182" fmla="*/ f108 1 908"/>
                <a:gd name="f183" fmla="*/ f109 1 1972"/>
                <a:gd name="f184" fmla="*/ f110 1 1972"/>
                <a:gd name="f185" fmla="*/ f111 1 908"/>
                <a:gd name="f186" fmla="*/ f112 1 1972"/>
                <a:gd name="f187" fmla="*/ f113 1 908"/>
                <a:gd name="f188" fmla="*/ f114 1 1972"/>
                <a:gd name="f189" fmla="*/ f115 1 1972"/>
                <a:gd name="f190" fmla="*/ f116 1 908"/>
                <a:gd name="f191" fmla="*/ f117 1 1972"/>
                <a:gd name="f192" fmla="*/ f118 1 908"/>
                <a:gd name="f193" fmla="*/ f119 1 1972"/>
                <a:gd name="f194" fmla="*/ f120 1 908"/>
                <a:gd name="f195" fmla="*/ f121 1 1972"/>
                <a:gd name="f196" fmla="*/ f122 1 908"/>
                <a:gd name="f197" fmla="*/ f123 1 1972"/>
                <a:gd name="f198" fmla="*/ f124 1 908"/>
                <a:gd name="f199" fmla="*/ f125 1 908"/>
                <a:gd name="f200" fmla="*/ f126 1 1972"/>
                <a:gd name="f201" fmla="*/ f127 1 908"/>
                <a:gd name="f202" fmla="*/ f128 1 1972"/>
                <a:gd name="f203" fmla="*/ f129 1 908"/>
                <a:gd name="f204" fmla="*/ f130 1 1972"/>
                <a:gd name="f205" fmla="*/ f131 1 908"/>
                <a:gd name="f206" fmla="*/ f132 1 1972"/>
                <a:gd name="f207" fmla="*/ f133 1 1972"/>
                <a:gd name="f208" fmla="*/ f134 1 908"/>
                <a:gd name="f209" fmla="*/ f135 1 1972"/>
                <a:gd name="f210" fmla="*/ f136 1 908"/>
                <a:gd name="f211" fmla="*/ f137 1 1972"/>
                <a:gd name="f212" fmla="*/ f138 1 908"/>
                <a:gd name="f213" fmla="*/ f139 1 1972"/>
                <a:gd name="f214" fmla="*/ f140 1 908"/>
                <a:gd name="f215" fmla="*/ f141 1 1972"/>
                <a:gd name="f216" fmla="*/ f142 1 908"/>
                <a:gd name="f217" fmla="*/ f143 1 1972"/>
                <a:gd name="f218" fmla="*/ f144 1 1972"/>
                <a:gd name="f219" fmla="*/ f145 1 908"/>
                <a:gd name="f220" fmla="*/ f146 1 1972"/>
                <a:gd name="f221" fmla="*/ f147 1 908"/>
                <a:gd name="f222" fmla="*/ f148 1 1972"/>
                <a:gd name="f223" fmla="*/ f149 1 908"/>
                <a:gd name="f224" fmla="*/ f150 1 1972"/>
                <a:gd name="f225" fmla="*/ f151 1 908"/>
                <a:gd name="f226" fmla="*/ f152 1 1972"/>
                <a:gd name="f227" fmla="*/ f153 1 1972"/>
                <a:gd name="f228" fmla="*/ f154 1 908"/>
                <a:gd name="f229" fmla="*/ f155 1 1972"/>
                <a:gd name="f230" fmla="*/ f156 1 908"/>
                <a:gd name="f231" fmla="*/ f157 1 1972"/>
                <a:gd name="f232" fmla="*/ f158 1 908"/>
                <a:gd name="f233" fmla="*/ f159 1 1972"/>
                <a:gd name="f234" fmla="*/ 0 1 f85"/>
                <a:gd name="f235" fmla="*/ f79 1 f85"/>
                <a:gd name="f236" fmla="*/ 0 1 f86"/>
                <a:gd name="f237" fmla="*/ f80 1 f86"/>
                <a:gd name="f238" fmla="*/ f161 1 f85"/>
                <a:gd name="f239" fmla="*/ f162 1 f86"/>
                <a:gd name="f240" fmla="*/ f163 1 f85"/>
                <a:gd name="f241" fmla="*/ f164 1 f86"/>
                <a:gd name="f242" fmla="*/ f165 1 f85"/>
                <a:gd name="f243" fmla="*/ f166 1 f86"/>
                <a:gd name="f244" fmla="*/ f167 1 f85"/>
                <a:gd name="f245" fmla="*/ f168 1 f86"/>
                <a:gd name="f246" fmla="*/ f169 1 f85"/>
                <a:gd name="f247" fmla="*/ f170 1 f86"/>
                <a:gd name="f248" fmla="*/ f171 1 f85"/>
                <a:gd name="f249" fmla="*/ f172 1 f86"/>
                <a:gd name="f250" fmla="*/ f173 1 f85"/>
                <a:gd name="f251" fmla="*/ f174 1 f86"/>
                <a:gd name="f252" fmla="*/ f175 1 f85"/>
                <a:gd name="f253" fmla="*/ f176 1 f86"/>
                <a:gd name="f254" fmla="*/ f177 1 f85"/>
                <a:gd name="f255" fmla="*/ f178 1 f86"/>
                <a:gd name="f256" fmla="*/ f179 1 f86"/>
                <a:gd name="f257" fmla="*/ f180 1 f85"/>
                <a:gd name="f258" fmla="*/ f181 1 f86"/>
                <a:gd name="f259" fmla="*/ f182 1 f85"/>
                <a:gd name="f260" fmla="*/ f183 1 f86"/>
                <a:gd name="f261" fmla="*/ f184 1 f86"/>
                <a:gd name="f262" fmla="*/ f185 1 f85"/>
                <a:gd name="f263" fmla="*/ f186 1 f86"/>
                <a:gd name="f264" fmla="*/ f187 1 f85"/>
                <a:gd name="f265" fmla="*/ f188 1 f86"/>
                <a:gd name="f266" fmla="*/ f189 1 f86"/>
                <a:gd name="f267" fmla="*/ f190 1 f85"/>
                <a:gd name="f268" fmla="*/ f191 1 f86"/>
                <a:gd name="f269" fmla="*/ f192 1 f85"/>
                <a:gd name="f270" fmla="*/ f193 1 f86"/>
                <a:gd name="f271" fmla="*/ f194 1 f85"/>
                <a:gd name="f272" fmla="*/ f195 1 f86"/>
                <a:gd name="f273" fmla="*/ f196 1 f85"/>
                <a:gd name="f274" fmla="*/ f197 1 f86"/>
                <a:gd name="f275" fmla="*/ f198 1 f85"/>
                <a:gd name="f276" fmla="*/ f199 1 f85"/>
                <a:gd name="f277" fmla="*/ f200 1 f86"/>
                <a:gd name="f278" fmla="*/ f201 1 f85"/>
                <a:gd name="f279" fmla="*/ f202 1 f86"/>
                <a:gd name="f280" fmla="*/ f203 1 f85"/>
                <a:gd name="f281" fmla="*/ f204 1 f86"/>
                <a:gd name="f282" fmla="*/ f205 1 f85"/>
                <a:gd name="f283" fmla="*/ f206 1 f86"/>
                <a:gd name="f284" fmla="*/ f207 1 f86"/>
                <a:gd name="f285" fmla="*/ f208 1 f85"/>
                <a:gd name="f286" fmla="*/ f209 1 f86"/>
                <a:gd name="f287" fmla="*/ f210 1 f85"/>
                <a:gd name="f288" fmla="*/ f211 1 f86"/>
                <a:gd name="f289" fmla="*/ f212 1 f85"/>
                <a:gd name="f290" fmla="*/ f213 1 f86"/>
                <a:gd name="f291" fmla="*/ f214 1 f85"/>
                <a:gd name="f292" fmla="*/ f215 1 f86"/>
                <a:gd name="f293" fmla="*/ f216 1 f85"/>
                <a:gd name="f294" fmla="*/ f217 1 f86"/>
                <a:gd name="f295" fmla="*/ f218 1 f86"/>
                <a:gd name="f296" fmla="*/ f219 1 f85"/>
                <a:gd name="f297" fmla="*/ f220 1 f86"/>
                <a:gd name="f298" fmla="*/ f221 1 f85"/>
                <a:gd name="f299" fmla="*/ f222 1 f86"/>
                <a:gd name="f300" fmla="*/ f223 1 f85"/>
                <a:gd name="f301" fmla="*/ f224 1 f86"/>
                <a:gd name="f302" fmla="*/ f225 1 f85"/>
                <a:gd name="f303" fmla="*/ f226 1 f86"/>
                <a:gd name="f304" fmla="*/ f227 1 f86"/>
                <a:gd name="f305" fmla="*/ f228 1 f85"/>
                <a:gd name="f306" fmla="*/ f229 1 f86"/>
                <a:gd name="f307" fmla="*/ f230 1 f85"/>
                <a:gd name="f308" fmla="*/ f231 1 f86"/>
                <a:gd name="f309" fmla="*/ f232 1 f85"/>
                <a:gd name="f310" fmla="*/ f233 1 f86"/>
                <a:gd name="f311" fmla="*/ f234 f76 1"/>
                <a:gd name="f312" fmla="*/ f235 f76 1"/>
                <a:gd name="f313" fmla="*/ f237 f77 1"/>
                <a:gd name="f314" fmla="*/ f236 f77 1"/>
                <a:gd name="f315" fmla="*/ f238 f76 1"/>
                <a:gd name="f316" fmla="*/ f239 f77 1"/>
                <a:gd name="f317" fmla="*/ f240 f76 1"/>
                <a:gd name="f318" fmla="*/ f241 f77 1"/>
                <a:gd name="f319" fmla="*/ f242 f76 1"/>
                <a:gd name="f320" fmla="*/ f243 f77 1"/>
                <a:gd name="f321" fmla="*/ f244 f76 1"/>
                <a:gd name="f322" fmla="*/ f245 f77 1"/>
                <a:gd name="f323" fmla="*/ f246 f76 1"/>
                <a:gd name="f324" fmla="*/ f247 f77 1"/>
                <a:gd name="f325" fmla="*/ f248 f76 1"/>
                <a:gd name="f326" fmla="*/ f249 f77 1"/>
                <a:gd name="f327" fmla="*/ f250 f76 1"/>
                <a:gd name="f328" fmla="*/ f251 f77 1"/>
                <a:gd name="f329" fmla="*/ f252 f76 1"/>
                <a:gd name="f330" fmla="*/ f253 f77 1"/>
                <a:gd name="f331" fmla="*/ f254 f76 1"/>
                <a:gd name="f332" fmla="*/ f255 f77 1"/>
                <a:gd name="f333" fmla="*/ f256 f77 1"/>
                <a:gd name="f334" fmla="*/ f257 f76 1"/>
                <a:gd name="f335" fmla="*/ f258 f77 1"/>
                <a:gd name="f336" fmla="*/ f259 f76 1"/>
                <a:gd name="f337" fmla="*/ f260 f77 1"/>
                <a:gd name="f338" fmla="*/ f261 f77 1"/>
                <a:gd name="f339" fmla="*/ f262 f76 1"/>
                <a:gd name="f340" fmla="*/ f263 f77 1"/>
                <a:gd name="f341" fmla="*/ f264 f76 1"/>
                <a:gd name="f342" fmla="*/ f265 f77 1"/>
                <a:gd name="f343" fmla="*/ f266 f77 1"/>
                <a:gd name="f344" fmla="*/ f267 f76 1"/>
                <a:gd name="f345" fmla="*/ f268 f77 1"/>
                <a:gd name="f346" fmla="*/ f269 f76 1"/>
                <a:gd name="f347" fmla="*/ f270 f77 1"/>
                <a:gd name="f348" fmla="*/ f271 f76 1"/>
                <a:gd name="f349" fmla="*/ f272 f77 1"/>
                <a:gd name="f350" fmla="*/ f273 f76 1"/>
                <a:gd name="f351" fmla="*/ f274 f77 1"/>
                <a:gd name="f352" fmla="*/ f275 f76 1"/>
                <a:gd name="f353" fmla="*/ f276 f76 1"/>
                <a:gd name="f354" fmla="*/ f277 f77 1"/>
                <a:gd name="f355" fmla="*/ f278 f76 1"/>
                <a:gd name="f356" fmla="*/ f279 f77 1"/>
                <a:gd name="f357" fmla="*/ f280 f76 1"/>
                <a:gd name="f358" fmla="*/ f281 f77 1"/>
                <a:gd name="f359" fmla="*/ f282 f76 1"/>
                <a:gd name="f360" fmla="*/ f283 f77 1"/>
                <a:gd name="f361" fmla="*/ f284 f77 1"/>
                <a:gd name="f362" fmla="*/ f285 f76 1"/>
                <a:gd name="f363" fmla="*/ f286 f77 1"/>
                <a:gd name="f364" fmla="*/ f287 f76 1"/>
                <a:gd name="f365" fmla="*/ f288 f77 1"/>
                <a:gd name="f366" fmla="*/ f289 f76 1"/>
                <a:gd name="f367" fmla="*/ f290 f77 1"/>
                <a:gd name="f368" fmla="*/ f291 f76 1"/>
                <a:gd name="f369" fmla="*/ f292 f77 1"/>
                <a:gd name="f370" fmla="*/ f293 f76 1"/>
                <a:gd name="f371" fmla="*/ f294 f77 1"/>
                <a:gd name="f372" fmla="*/ f295 f77 1"/>
                <a:gd name="f373" fmla="*/ f296 f76 1"/>
                <a:gd name="f374" fmla="*/ f297 f77 1"/>
                <a:gd name="f375" fmla="*/ f298 f76 1"/>
                <a:gd name="f376" fmla="*/ f299 f77 1"/>
                <a:gd name="f377" fmla="*/ f300 f76 1"/>
                <a:gd name="f378" fmla="*/ f301 f77 1"/>
                <a:gd name="f379" fmla="*/ f302 f76 1"/>
                <a:gd name="f380" fmla="*/ f303 f77 1"/>
                <a:gd name="f381" fmla="*/ f304 f77 1"/>
                <a:gd name="f382" fmla="*/ f305 f76 1"/>
                <a:gd name="f383" fmla="*/ f306 f77 1"/>
                <a:gd name="f384" fmla="*/ f307 f76 1"/>
                <a:gd name="f385" fmla="*/ f308 f77 1"/>
                <a:gd name="f386" fmla="*/ f309 f76 1"/>
                <a:gd name="f387" fmla="*/ f310 f7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60">
                  <a:pos x="f315" y="f316"/>
                </a:cxn>
                <a:cxn ang="f160">
                  <a:pos x="f317" y="f318"/>
                </a:cxn>
                <a:cxn ang="f160">
                  <a:pos x="f319" y="f320"/>
                </a:cxn>
                <a:cxn ang="f160">
                  <a:pos x="f321" y="f322"/>
                </a:cxn>
                <a:cxn ang="f160">
                  <a:pos x="f323" y="f324"/>
                </a:cxn>
                <a:cxn ang="f160">
                  <a:pos x="f325" y="f326"/>
                </a:cxn>
                <a:cxn ang="f160">
                  <a:pos x="f327" y="f328"/>
                </a:cxn>
                <a:cxn ang="f160">
                  <a:pos x="f329" y="f330"/>
                </a:cxn>
                <a:cxn ang="f160">
                  <a:pos x="f331" y="f332"/>
                </a:cxn>
                <a:cxn ang="f160">
                  <a:pos x="f315" y="f333"/>
                </a:cxn>
                <a:cxn ang="f160">
                  <a:pos x="f334" y="f335"/>
                </a:cxn>
                <a:cxn ang="f160">
                  <a:pos x="f336" y="f337"/>
                </a:cxn>
                <a:cxn ang="f160">
                  <a:pos x="f329" y="f338"/>
                </a:cxn>
                <a:cxn ang="f160">
                  <a:pos x="f339" y="f340"/>
                </a:cxn>
                <a:cxn ang="f160">
                  <a:pos x="f341" y="f342"/>
                </a:cxn>
                <a:cxn ang="f160">
                  <a:pos x="f341" y="f343"/>
                </a:cxn>
                <a:cxn ang="f160">
                  <a:pos x="f344" y="f345"/>
                </a:cxn>
                <a:cxn ang="f160">
                  <a:pos x="f346" y="f347"/>
                </a:cxn>
                <a:cxn ang="f160">
                  <a:pos x="f348" y="f349"/>
                </a:cxn>
                <a:cxn ang="f160">
                  <a:pos x="f350" y="f351"/>
                </a:cxn>
                <a:cxn ang="f160">
                  <a:pos x="f352" y="f342"/>
                </a:cxn>
                <a:cxn ang="f160">
                  <a:pos x="f353" y="f354"/>
                </a:cxn>
                <a:cxn ang="f160">
                  <a:pos x="f355" y="f356"/>
                </a:cxn>
                <a:cxn ang="f160">
                  <a:pos x="f357" y="f358"/>
                </a:cxn>
                <a:cxn ang="f160">
                  <a:pos x="f359" y="f360"/>
                </a:cxn>
                <a:cxn ang="f160">
                  <a:pos x="f359" y="f361"/>
                </a:cxn>
                <a:cxn ang="f160">
                  <a:pos x="f362" y="f363"/>
                </a:cxn>
                <a:cxn ang="f160">
                  <a:pos x="f364" y="f365"/>
                </a:cxn>
                <a:cxn ang="f160">
                  <a:pos x="f366" y="f367"/>
                </a:cxn>
                <a:cxn ang="f160">
                  <a:pos x="f368" y="f369"/>
                </a:cxn>
                <a:cxn ang="f160">
                  <a:pos x="f370" y="f371"/>
                </a:cxn>
                <a:cxn ang="f160">
                  <a:pos x="f350" y="f372"/>
                </a:cxn>
                <a:cxn ang="f160">
                  <a:pos x="f373" y="f374"/>
                </a:cxn>
                <a:cxn ang="f160">
                  <a:pos x="f375" y="f376"/>
                </a:cxn>
                <a:cxn ang="f160">
                  <a:pos x="f377" y="f378"/>
                </a:cxn>
                <a:cxn ang="f160">
                  <a:pos x="f379" y="f380"/>
                </a:cxn>
                <a:cxn ang="f160">
                  <a:pos x="f329" y="f381"/>
                </a:cxn>
                <a:cxn ang="f160">
                  <a:pos x="f382" y="f383"/>
                </a:cxn>
                <a:cxn ang="f160">
                  <a:pos x="f384" y="f385"/>
                </a:cxn>
                <a:cxn ang="f160">
                  <a:pos x="f386" y="f387"/>
                </a:cxn>
                <a:cxn ang="f160">
                  <a:pos x="f315" y="f316"/>
                </a:cxn>
              </a:cxnLst>
              <a:rect l="f311" t="f314" r="f312" b="f313"/>
              <a:pathLst>
                <a:path w="908" h="1972">
                  <a:moveTo>
                    <a:pt x="f8" y="f9"/>
                  </a:moveTo>
                  <a:lnTo>
                    <a:pt x="f10" y="f11"/>
                  </a:lnTo>
                  <a:lnTo>
                    <a:pt x="f5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8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21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3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7"/>
                  </a:lnTo>
                  <a:lnTo>
                    <a:pt x="f43" y="f34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0" y="f52"/>
                  </a:lnTo>
                  <a:lnTo>
                    <a:pt x="f6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21"/>
                  </a:lnTo>
                  <a:lnTo>
                    <a:pt x="f59" y="f60"/>
                  </a:lnTo>
                  <a:lnTo>
                    <a:pt x="f42" y="f5"/>
                  </a:lnTo>
                  <a:lnTo>
                    <a:pt x="f61" y="f62"/>
                  </a:lnTo>
                  <a:lnTo>
                    <a:pt x="f63" y="f36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21" y="f68"/>
                  </a:lnTo>
                  <a:lnTo>
                    <a:pt x="f69" y="f70"/>
                  </a:lnTo>
                  <a:lnTo>
                    <a:pt x="f71" y="f72"/>
                  </a:lnTo>
                  <a:lnTo>
                    <a:pt x="f73" y="f74"/>
                  </a:lnTo>
                  <a:lnTo>
                    <a:pt x="f8" y="f9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6" name="Freeform 20">
              <a:extLst>
                <a:ext uri="{FF2B5EF4-FFF2-40B4-BE49-F238E27FC236}">
                  <a16:creationId xmlns:a16="http://schemas.microsoft.com/office/drawing/2014/main" id="{2C9B88FF-5402-48D2-B555-5EDCB9013C8D}"/>
                </a:ext>
              </a:extLst>
            </p:cNvPr>
            <p:cNvSpPr/>
            <p:nvPr/>
          </p:nvSpPr>
          <p:spPr>
            <a:xfrm>
              <a:off x="10166125" y="5522235"/>
              <a:ext cx="42629" cy="314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9"/>
                <a:gd name="f7" fmla="val 147"/>
                <a:gd name="f8" fmla="val 91"/>
                <a:gd name="f9" fmla="val 130"/>
                <a:gd name="f10" fmla="val 83"/>
                <a:gd name="f11" fmla="val 52"/>
                <a:gd name="f12" fmla="val 156"/>
                <a:gd name="f13" fmla="val 126"/>
                <a:gd name="f14" fmla="val 65"/>
                <a:gd name="f15" fmla="val 13"/>
                <a:gd name="f16" fmla="+- 0 0 -90"/>
                <a:gd name="f17" fmla="*/ f3 1 199"/>
                <a:gd name="f18" fmla="*/ f4 1 147"/>
                <a:gd name="f19" fmla="val f5"/>
                <a:gd name="f20" fmla="val f6"/>
                <a:gd name="f21" fmla="val f7"/>
                <a:gd name="f22" fmla="*/ f16 f0 1"/>
                <a:gd name="f23" fmla="+- f21 0 f19"/>
                <a:gd name="f24" fmla="+- f20 0 f19"/>
                <a:gd name="f25" fmla="*/ f22 1 f2"/>
                <a:gd name="f26" fmla="*/ f24 1 199"/>
                <a:gd name="f27" fmla="*/ f23 1 147"/>
                <a:gd name="f28" fmla="*/ 91 f24 1"/>
                <a:gd name="f29" fmla="*/ 0 f23 1"/>
                <a:gd name="f30" fmla="*/ 130 f24 1"/>
                <a:gd name="f31" fmla="*/ 83 f23 1"/>
                <a:gd name="f32" fmla="*/ 199 f24 1"/>
                <a:gd name="f33" fmla="*/ 52 f23 1"/>
                <a:gd name="f34" fmla="*/ 156 f24 1"/>
                <a:gd name="f35" fmla="*/ 126 f23 1"/>
                <a:gd name="f36" fmla="*/ 147 f23 1"/>
                <a:gd name="f37" fmla="*/ 0 f24 1"/>
                <a:gd name="f38" fmla="*/ 65 f23 1"/>
                <a:gd name="f39" fmla="*/ 13 f24 1"/>
                <a:gd name="f40" fmla="+- f25 0 f1"/>
                <a:gd name="f41" fmla="*/ f28 1 199"/>
                <a:gd name="f42" fmla="*/ f29 1 147"/>
                <a:gd name="f43" fmla="*/ f30 1 199"/>
                <a:gd name="f44" fmla="*/ f31 1 147"/>
                <a:gd name="f45" fmla="*/ f32 1 199"/>
                <a:gd name="f46" fmla="*/ f33 1 147"/>
                <a:gd name="f47" fmla="*/ f34 1 199"/>
                <a:gd name="f48" fmla="*/ f35 1 147"/>
                <a:gd name="f49" fmla="*/ f36 1 147"/>
                <a:gd name="f50" fmla="*/ f37 1 199"/>
                <a:gd name="f51" fmla="*/ f38 1 147"/>
                <a:gd name="f52" fmla="*/ f39 1 199"/>
                <a:gd name="f53" fmla="*/ 0 1 f26"/>
                <a:gd name="f54" fmla="*/ f20 1 f26"/>
                <a:gd name="f55" fmla="*/ 0 1 f27"/>
                <a:gd name="f56" fmla="*/ f21 1 f27"/>
                <a:gd name="f57" fmla="*/ f41 1 f26"/>
                <a:gd name="f58" fmla="*/ f42 1 f27"/>
                <a:gd name="f59" fmla="*/ f43 1 f26"/>
                <a:gd name="f60" fmla="*/ f44 1 f27"/>
                <a:gd name="f61" fmla="*/ f45 1 f26"/>
                <a:gd name="f62" fmla="*/ f46 1 f27"/>
                <a:gd name="f63" fmla="*/ f47 1 f26"/>
                <a:gd name="f64" fmla="*/ f48 1 f27"/>
                <a:gd name="f65" fmla="*/ f49 1 f27"/>
                <a:gd name="f66" fmla="*/ f50 1 f26"/>
                <a:gd name="f67" fmla="*/ f51 1 f27"/>
                <a:gd name="f68" fmla="*/ f52 1 f26"/>
                <a:gd name="f69" fmla="*/ f53 f17 1"/>
                <a:gd name="f70" fmla="*/ f54 f17 1"/>
                <a:gd name="f71" fmla="*/ f56 f18 1"/>
                <a:gd name="f72" fmla="*/ f55 f18 1"/>
                <a:gd name="f73" fmla="*/ f57 f17 1"/>
                <a:gd name="f74" fmla="*/ f58 f18 1"/>
                <a:gd name="f75" fmla="*/ f59 f17 1"/>
                <a:gd name="f76" fmla="*/ f60 f18 1"/>
                <a:gd name="f77" fmla="*/ f61 f17 1"/>
                <a:gd name="f78" fmla="*/ f62 f18 1"/>
                <a:gd name="f79" fmla="*/ f63 f17 1"/>
                <a:gd name="f80" fmla="*/ f64 f18 1"/>
                <a:gd name="f81" fmla="*/ f65 f18 1"/>
                <a:gd name="f82" fmla="*/ f66 f17 1"/>
                <a:gd name="f83" fmla="*/ f67 f18 1"/>
                <a:gd name="f84" fmla="*/ f68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73" y="f74"/>
                </a:cxn>
                <a:cxn ang="f40">
                  <a:pos x="f75" y="f76"/>
                </a:cxn>
                <a:cxn ang="f40">
                  <a:pos x="f77" y="f78"/>
                </a:cxn>
                <a:cxn ang="f40">
                  <a:pos x="f79" y="f80"/>
                </a:cxn>
                <a:cxn ang="f40">
                  <a:pos x="f73" y="f81"/>
                </a:cxn>
                <a:cxn ang="f40">
                  <a:pos x="f82" y="f83"/>
                </a:cxn>
                <a:cxn ang="f40">
                  <a:pos x="f84" y="f74"/>
                </a:cxn>
                <a:cxn ang="f40">
                  <a:pos x="f73" y="f74"/>
                </a:cxn>
              </a:cxnLst>
              <a:rect l="f69" t="f72" r="f70" b="f71"/>
              <a:pathLst>
                <a:path w="199" h="147">
                  <a:moveTo>
                    <a:pt x="f8" y="f5"/>
                  </a:moveTo>
                  <a:lnTo>
                    <a:pt x="f9" y="f10"/>
                  </a:lnTo>
                  <a:lnTo>
                    <a:pt x="f6" y="f11"/>
                  </a:lnTo>
                  <a:lnTo>
                    <a:pt x="f12" y="f13"/>
                  </a:lnTo>
                  <a:lnTo>
                    <a:pt x="f8" y="f7"/>
                  </a:lnTo>
                  <a:lnTo>
                    <a:pt x="f5" y="f14"/>
                  </a:lnTo>
                  <a:lnTo>
                    <a:pt x="f15" y="f5"/>
                  </a:lnTo>
                  <a:lnTo>
                    <a:pt x="f8" y="f5"/>
                  </a:lnTo>
                </a:path>
              </a:pathLst>
            </a:custGeom>
            <a:noFill/>
            <a:ln w="5715" cap="flat">
              <a:solidFill>
                <a:srgbClr val="999999"/>
              </a:solidFill>
              <a:prstDash val="solid"/>
              <a:round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7" name="Freeform 19">
              <a:extLst>
                <a:ext uri="{FF2B5EF4-FFF2-40B4-BE49-F238E27FC236}">
                  <a16:creationId xmlns:a16="http://schemas.microsoft.com/office/drawing/2014/main" id="{6D4D4120-4F2E-40D8-A7D8-EDBC0B851A6B}"/>
                </a:ext>
              </a:extLst>
            </p:cNvPr>
            <p:cNvSpPr/>
            <p:nvPr/>
          </p:nvSpPr>
          <p:spPr>
            <a:xfrm>
              <a:off x="10763804" y="5831787"/>
              <a:ext cx="17565" cy="248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2"/>
                <a:gd name="f7" fmla="val 116"/>
                <a:gd name="f8" fmla="val 34"/>
                <a:gd name="f9" fmla="val 52"/>
                <a:gd name="f10" fmla="val 22"/>
                <a:gd name="f11" fmla="val 13"/>
                <a:gd name="f12" fmla="val 47"/>
                <a:gd name="f13" fmla="val 9"/>
                <a:gd name="f14" fmla="val 39"/>
                <a:gd name="f15" fmla="val 30"/>
                <a:gd name="f16" fmla="val 21"/>
                <a:gd name="f17" fmla="val 17"/>
                <a:gd name="f18" fmla="val 8"/>
                <a:gd name="f19" fmla="val 4"/>
                <a:gd name="f20" fmla="val 43"/>
                <a:gd name="f21" fmla="val 56"/>
                <a:gd name="f22" fmla="val 60"/>
                <a:gd name="f23" fmla="val 64"/>
                <a:gd name="f24" fmla="val 99"/>
                <a:gd name="f25" fmla="val 108"/>
                <a:gd name="f26" fmla="val 26"/>
                <a:gd name="f27" fmla="val 95"/>
                <a:gd name="f28" fmla="val 69"/>
                <a:gd name="f29" fmla="+- 0 0 -90"/>
                <a:gd name="f30" fmla="*/ f3 1 82"/>
                <a:gd name="f31" fmla="*/ f4 1 116"/>
                <a:gd name="f32" fmla="val f5"/>
                <a:gd name="f33" fmla="val f6"/>
                <a:gd name="f34" fmla="val f7"/>
                <a:gd name="f35" fmla="*/ f29 f0 1"/>
                <a:gd name="f36" fmla="+- f34 0 f32"/>
                <a:gd name="f37" fmla="+- f33 0 f32"/>
                <a:gd name="f38" fmla="*/ f35 1 f2"/>
                <a:gd name="f39" fmla="*/ f37 1 82"/>
                <a:gd name="f40" fmla="*/ f36 1 116"/>
                <a:gd name="f41" fmla="*/ 34 f37 1"/>
                <a:gd name="f42" fmla="*/ 52 f36 1"/>
                <a:gd name="f43" fmla="*/ 22 f37 1"/>
                <a:gd name="f44" fmla="*/ 13 f37 1"/>
                <a:gd name="f45" fmla="*/ 47 f36 1"/>
                <a:gd name="f46" fmla="*/ 9 f37 1"/>
                <a:gd name="f47" fmla="*/ 39 f36 1"/>
                <a:gd name="f48" fmla="*/ 30 f36 1"/>
                <a:gd name="f49" fmla="*/ 21 f36 1"/>
                <a:gd name="f50" fmla="*/ 13 f36 1"/>
                <a:gd name="f51" fmla="*/ 17 f37 1"/>
                <a:gd name="f52" fmla="*/ 30 f37 1"/>
                <a:gd name="f53" fmla="*/ 82 f37 1"/>
                <a:gd name="f54" fmla="*/ 0 f36 1"/>
                <a:gd name="f55" fmla="*/ 8 f36 1"/>
                <a:gd name="f56" fmla="*/ 4 f37 1"/>
                <a:gd name="f57" fmla="*/ 17 f36 1"/>
                <a:gd name="f58" fmla="*/ 0 f37 1"/>
                <a:gd name="f59" fmla="*/ 43 f36 1"/>
                <a:gd name="f60" fmla="*/ 56 f36 1"/>
                <a:gd name="f61" fmla="*/ 60 f36 1"/>
                <a:gd name="f62" fmla="*/ 64 f36 1"/>
                <a:gd name="f63" fmla="*/ 82 f36 1"/>
                <a:gd name="f64" fmla="*/ 99 f36 1"/>
                <a:gd name="f65" fmla="*/ 108 f36 1"/>
                <a:gd name="f66" fmla="*/ 116 f36 1"/>
                <a:gd name="f67" fmla="*/ 26 f37 1"/>
                <a:gd name="f68" fmla="*/ 95 f36 1"/>
                <a:gd name="f69" fmla="*/ 69 f36 1"/>
                <a:gd name="f70" fmla="+- f38 0 f1"/>
                <a:gd name="f71" fmla="*/ f41 1 82"/>
                <a:gd name="f72" fmla="*/ f42 1 116"/>
                <a:gd name="f73" fmla="*/ f43 1 82"/>
                <a:gd name="f74" fmla="*/ f44 1 82"/>
                <a:gd name="f75" fmla="*/ f45 1 116"/>
                <a:gd name="f76" fmla="*/ f46 1 82"/>
                <a:gd name="f77" fmla="*/ f47 1 116"/>
                <a:gd name="f78" fmla="*/ f48 1 116"/>
                <a:gd name="f79" fmla="*/ f49 1 116"/>
                <a:gd name="f80" fmla="*/ f50 1 116"/>
                <a:gd name="f81" fmla="*/ f51 1 82"/>
                <a:gd name="f82" fmla="*/ f52 1 82"/>
                <a:gd name="f83" fmla="*/ f53 1 82"/>
                <a:gd name="f84" fmla="*/ f54 1 116"/>
                <a:gd name="f85" fmla="*/ f55 1 116"/>
                <a:gd name="f86" fmla="*/ f56 1 82"/>
                <a:gd name="f87" fmla="*/ f57 1 116"/>
                <a:gd name="f88" fmla="*/ f58 1 82"/>
                <a:gd name="f89" fmla="*/ f59 1 116"/>
                <a:gd name="f90" fmla="*/ f60 1 116"/>
                <a:gd name="f91" fmla="*/ f61 1 116"/>
                <a:gd name="f92" fmla="*/ f62 1 116"/>
                <a:gd name="f93" fmla="*/ f63 1 116"/>
                <a:gd name="f94" fmla="*/ f64 1 116"/>
                <a:gd name="f95" fmla="*/ f65 1 116"/>
                <a:gd name="f96" fmla="*/ f66 1 116"/>
                <a:gd name="f97" fmla="*/ f67 1 82"/>
                <a:gd name="f98" fmla="*/ f68 1 116"/>
                <a:gd name="f99" fmla="*/ f69 1 116"/>
                <a:gd name="f100" fmla="*/ 0 1 f39"/>
                <a:gd name="f101" fmla="*/ f33 1 f39"/>
                <a:gd name="f102" fmla="*/ 0 1 f40"/>
                <a:gd name="f103" fmla="*/ f34 1 f40"/>
                <a:gd name="f104" fmla="*/ f71 1 f39"/>
                <a:gd name="f105" fmla="*/ f72 1 f40"/>
                <a:gd name="f106" fmla="*/ f73 1 f39"/>
                <a:gd name="f107" fmla="*/ f74 1 f39"/>
                <a:gd name="f108" fmla="*/ f75 1 f40"/>
                <a:gd name="f109" fmla="*/ f76 1 f39"/>
                <a:gd name="f110" fmla="*/ f77 1 f40"/>
                <a:gd name="f111" fmla="*/ f78 1 f40"/>
                <a:gd name="f112" fmla="*/ f79 1 f40"/>
                <a:gd name="f113" fmla="*/ f80 1 f40"/>
                <a:gd name="f114" fmla="*/ f81 1 f39"/>
                <a:gd name="f115" fmla="*/ f82 1 f39"/>
                <a:gd name="f116" fmla="*/ f83 1 f39"/>
                <a:gd name="f117" fmla="*/ f84 1 f40"/>
                <a:gd name="f118" fmla="*/ f85 1 f40"/>
                <a:gd name="f119" fmla="*/ f86 1 f39"/>
                <a:gd name="f120" fmla="*/ f87 1 f40"/>
                <a:gd name="f121" fmla="*/ f88 1 f39"/>
                <a:gd name="f122" fmla="*/ f89 1 f40"/>
                <a:gd name="f123" fmla="*/ f90 1 f40"/>
                <a:gd name="f124" fmla="*/ f91 1 f40"/>
                <a:gd name="f125" fmla="*/ f92 1 f40"/>
                <a:gd name="f126" fmla="*/ f93 1 f40"/>
                <a:gd name="f127" fmla="*/ f94 1 f40"/>
                <a:gd name="f128" fmla="*/ f95 1 f40"/>
                <a:gd name="f129" fmla="*/ f96 1 f40"/>
                <a:gd name="f130" fmla="*/ f97 1 f39"/>
                <a:gd name="f131" fmla="*/ f98 1 f40"/>
                <a:gd name="f132" fmla="*/ f99 1 f40"/>
                <a:gd name="f133" fmla="*/ f100 f30 1"/>
                <a:gd name="f134" fmla="*/ f101 f30 1"/>
                <a:gd name="f135" fmla="*/ f103 f31 1"/>
                <a:gd name="f136" fmla="*/ f102 f31 1"/>
                <a:gd name="f137" fmla="*/ f104 f30 1"/>
                <a:gd name="f138" fmla="*/ f105 f31 1"/>
                <a:gd name="f139" fmla="*/ f106 f30 1"/>
                <a:gd name="f140" fmla="*/ f107 f30 1"/>
                <a:gd name="f141" fmla="*/ f108 f31 1"/>
                <a:gd name="f142" fmla="*/ f109 f30 1"/>
                <a:gd name="f143" fmla="*/ f110 f31 1"/>
                <a:gd name="f144" fmla="*/ f111 f31 1"/>
                <a:gd name="f145" fmla="*/ f112 f31 1"/>
                <a:gd name="f146" fmla="*/ f113 f31 1"/>
                <a:gd name="f147" fmla="*/ f114 f30 1"/>
                <a:gd name="f148" fmla="*/ f115 f30 1"/>
                <a:gd name="f149" fmla="*/ f116 f30 1"/>
                <a:gd name="f150" fmla="*/ f117 f31 1"/>
                <a:gd name="f151" fmla="*/ f118 f31 1"/>
                <a:gd name="f152" fmla="*/ f119 f30 1"/>
                <a:gd name="f153" fmla="*/ f120 f31 1"/>
                <a:gd name="f154" fmla="*/ f121 f30 1"/>
                <a:gd name="f155" fmla="*/ f122 f31 1"/>
                <a:gd name="f156" fmla="*/ f123 f31 1"/>
                <a:gd name="f157" fmla="*/ f124 f31 1"/>
                <a:gd name="f158" fmla="*/ f125 f31 1"/>
                <a:gd name="f159" fmla="*/ f126 f31 1"/>
                <a:gd name="f160" fmla="*/ f127 f31 1"/>
                <a:gd name="f161" fmla="*/ f128 f31 1"/>
                <a:gd name="f162" fmla="*/ f129 f31 1"/>
                <a:gd name="f163" fmla="*/ f130 f30 1"/>
                <a:gd name="f164" fmla="*/ f131 f31 1"/>
                <a:gd name="f165" fmla="*/ f13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0">
                  <a:pos x="f137" y="f138"/>
                </a:cxn>
                <a:cxn ang="f70">
                  <a:pos x="f137" y="f138"/>
                </a:cxn>
                <a:cxn ang="f70">
                  <a:pos x="f139" y="f138"/>
                </a:cxn>
                <a:cxn ang="f70">
                  <a:pos x="f140" y="f141"/>
                </a:cxn>
                <a:cxn ang="f70">
                  <a:pos x="f140" y="f141"/>
                </a:cxn>
                <a:cxn ang="f70">
                  <a:pos x="f142" y="f143"/>
                </a:cxn>
                <a:cxn ang="f70">
                  <a:pos x="f142" y="f144"/>
                </a:cxn>
                <a:cxn ang="f70">
                  <a:pos x="f142" y="f144"/>
                </a:cxn>
                <a:cxn ang="f70">
                  <a:pos x="f142" y="f145"/>
                </a:cxn>
                <a:cxn ang="f70">
                  <a:pos x="f140" y="f146"/>
                </a:cxn>
                <a:cxn ang="f70">
                  <a:pos x="f140" y="f146"/>
                </a:cxn>
                <a:cxn ang="f70">
                  <a:pos x="f147" y="f146"/>
                </a:cxn>
                <a:cxn ang="f70">
                  <a:pos x="f148" y="f146"/>
                </a:cxn>
                <a:cxn ang="f70">
                  <a:pos x="f149" y="f146"/>
                </a:cxn>
                <a:cxn ang="f70">
                  <a:pos x="f149" y="f150"/>
                </a:cxn>
                <a:cxn ang="f70">
                  <a:pos x="f148" y="f150"/>
                </a:cxn>
                <a:cxn ang="f70">
                  <a:pos x="f148" y="f150"/>
                </a:cxn>
                <a:cxn ang="f70">
                  <a:pos x="f147" y="f150"/>
                </a:cxn>
                <a:cxn ang="f70">
                  <a:pos x="f142" y="f151"/>
                </a:cxn>
                <a:cxn ang="f70">
                  <a:pos x="f152" y="f153"/>
                </a:cxn>
                <a:cxn ang="f70">
                  <a:pos x="f154" y="f144"/>
                </a:cxn>
                <a:cxn ang="f70">
                  <a:pos x="f154" y="f144"/>
                </a:cxn>
                <a:cxn ang="f70">
                  <a:pos x="f152" y="f155"/>
                </a:cxn>
                <a:cxn ang="f70">
                  <a:pos x="f140" y="f156"/>
                </a:cxn>
                <a:cxn ang="f70">
                  <a:pos x="f140" y="f156"/>
                </a:cxn>
                <a:cxn ang="f70">
                  <a:pos x="f142" y="f157"/>
                </a:cxn>
                <a:cxn ang="f70">
                  <a:pos x="f152" y="f158"/>
                </a:cxn>
                <a:cxn ang="f70">
                  <a:pos x="f154" y="f159"/>
                </a:cxn>
                <a:cxn ang="f70">
                  <a:pos x="f154" y="f159"/>
                </a:cxn>
                <a:cxn ang="f70">
                  <a:pos x="f152" y="f160"/>
                </a:cxn>
                <a:cxn ang="f70">
                  <a:pos x="f140" y="f161"/>
                </a:cxn>
                <a:cxn ang="f70">
                  <a:pos x="f140" y="f161"/>
                </a:cxn>
                <a:cxn ang="f70">
                  <a:pos x="f152" y="f161"/>
                </a:cxn>
                <a:cxn ang="f70">
                  <a:pos x="f152" y="f162"/>
                </a:cxn>
                <a:cxn ang="f70">
                  <a:pos x="f149" y="f162"/>
                </a:cxn>
                <a:cxn ang="f70">
                  <a:pos x="f149" y="f161"/>
                </a:cxn>
                <a:cxn ang="f70">
                  <a:pos x="f137" y="f161"/>
                </a:cxn>
                <a:cxn ang="f70">
                  <a:pos x="f137" y="f161"/>
                </a:cxn>
                <a:cxn ang="f70">
                  <a:pos x="f163" y="f161"/>
                </a:cxn>
                <a:cxn ang="f70">
                  <a:pos x="f147" y="f160"/>
                </a:cxn>
                <a:cxn ang="f70">
                  <a:pos x="f140" y="f164"/>
                </a:cxn>
                <a:cxn ang="f70">
                  <a:pos x="f142" y="f159"/>
                </a:cxn>
                <a:cxn ang="f70">
                  <a:pos x="f142" y="f159"/>
                </a:cxn>
                <a:cxn ang="f70">
                  <a:pos x="f140" y="f165"/>
                </a:cxn>
                <a:cxn ang="f70">
                  <a:pos x="f147" y="f158"/>
                </a:cxn>
                <a:cxn ang="f70">
                  <a:pos x="f163" y="f158"/>
                </a:cxn>
                <a:cxn ang="f70">
                  <a:pos x="f149" y="f158"/>
                </a:cxn>
                <a:cxn ang="f70">
                  <a:pos x="f149" y="f138"/>
                </a:cxn>
                <a:cxn ang="f70">
                  <a:pos x="f137" y="f138"/>
                </a:cxn>
              </a:cxnLst>
              <a:rect l="f133" t="f136" r="f134" b="f135"/>
              <a:pathLst>
                <a:path w="82" h="116">
                  <a:moveTo>
                    <a:pt x="f8" y="f9"/>
                  </a:moveTo>
                  <a:lnTo>
                    <a:pt x="f8" y="f9"/>
                  </a:lnTo>
                  <a:lnTo>
                    <a:pt x="f10" y="f9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3" y="f15"/>
                  </a:lnTo>
                  <a:lnTo>
                    <a:pt x="f13" y="f16"/>
                  </a:lnTo>
                  <a:lnTo>
                    <a:pt x="f11" y="f11"/>
                  </a:lnTo>
                  <a:lnTo>
                    <a:pt x="f17" y="f11"/>
                  </a:lnTo>
                  <a:lnTo>
                    <a:pt x="f15" y="f11"/>
                  </a:lnTo>
                  <a:lnTo>
                    <a:pt x="f6" y="f11"/>
                  </a:lnTo>
                  <a:lnTo>
                    <a:pt x="f6" y="f5"/>
                  </a:lnTo>
                  <a:lnTo>
                    <a:pt x="f15" y="f5"/>
                  </a:lnTo>
                  <a:lnTo>
                    <a:pt x="f17" y="f5"/>
                  </a:lnTo>
                  <a:lnTo>
                    <a:pt x="f13" y="f18"/>
                  </a:lnTo>
                  <a:lnTo>
                    <a:pt x="f19" y="f17"/>
                  </a:lnTo>
                  <a:lnTo>
                    <a:pt x="f5" y="f15"/>
                  </a:lnTo>
                  <a:lnTo>
                    <a:pt x="f19" y="f20"/>
                  </a:lnTo>
                  <a:lnTo>
                    <a:pt x="f11" y="f21"/>
                  </a:lnTo>
                  <a:lnTo>
                    <a:pt x="f13" y="f22"/>
                  </a:lnTo>
                  <a:lnTo>
                    <a:pt x="f19" y="f23"/>
                  </a:lnTo>
                  <a:lnTo>
                    <a:pt x="f5" y="f6"/>
                  </a:lnTo>
                  <a:lnTo>
                    <a:pt x="f19" y="f24"/>
                  </a:lnTo>
                  <a:lnTo>
                    <a:pt x="f11" y="f25"/>
                  </a:lnTo>
                  <a:lnTo>
                    <a:pt x="f19" y="f25"/>
                  </a:lnTo>
                  <a:lnTo>
                    <a:pt x="f19" y="f7"/>
                  </a:lnTo>
                  <a:lnTo>
                    <a:pt x="f6" y="f7"/>
                  </a:lnTo>
                  <a:lnTo>
                    <a:pt x="f6" y="f25"/>
                  </a:lnTo>
                  <a:lnTo>
                    <a:pt x="f8" y="f25"/>
                  </a:lnTo>
                  <a:lnTo>
                    <a:pt x="f26" y="f25"/>
                  </a:lnTo>
                  <a:lnTo>
                    <a:pt x="f17" y="f24"/>
                  </a:lnTo>
                  <a:lnTo>
                    <a:pt x="f11" y="f27"/>
                  </a:lnTo>
                  <a:lnTo>
                    <a:pt x="f13" y="f6"/>
                  </a:lnTo>
                  <a:lnTo>
                    <a:pt x="f11" y="f28"/>
                  </a:lnTo>
                  <a:lnTo>
                    <a:pt x="f17" y="f23"/>
                  </a:lnTo>
                  <a:lnTo>
                    <a:pt x="f26" y="f23"/>
                  </a:lnTo>
                  <a:lnTo>
                    <a:pt x="f6" y="f23"/>
                  </a:lnTo>
                  <a:lnTo>
                    <a:pt x="f6" y="f9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333333"/>
            </a:solidFill>
            <a:ln cap="flat">
              <a:noFill/>
              <a:prstDash val="solid"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8" name="Freeform 18">
              <a:extLst>
                <a:ext uri="{FF2B5EF4-FFF2-40B4-BE49-F238E27FC236}">
                  <a16:creationId xmlns:a16="http://schemas.microsoft.com/office/drawing/2014/main" id="{DA68B498-1898-4261-8DFE-010D8CA13B77}"/>
                </a:ext>
              </a:extLst>
            </p:cNvPr>
            <p:cNvSpPr/>
            <p:nvPr/>
          </p:nvSpPr>
          <p:spPr>
            <a:xfrm>
              <a:off x="10763804" y="5861349"/>
              <a:ext cx="17565" cy="147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2"/>
                <a:gd name="f7" fmla="val 69"/>
                <a:gd name="f8" fmla="val 73"/>
                <a:gd name="f9" fmla="val 4"/>
                <a:gd name="f10" fmla="val 60"/>
                <a:gd name="f11" fmla="val 39"/>
                <a:gd name="f12" fmla="val 22"/>
                <a:gd name="f13" fmla="val 9"/>
                <a:gd name="f14" fmla="val 17"/>
                <a:gd name="f15" fmla="val 35"/>
                <a:gd name="f16" fmla="val 52"/>
                <a:gd name="f17" fmla="val 65"/>
                <a:gd name="f18" fmla="val 13"/>
                <a:gd name="f19" fmla="val 48"/>
                <a:gd name="f20" fmla="val 56"/>
                <a:gd name="f21" fmla="+- 0 0 -90"/>
                <a:gd name="f22" fmla="*/ f3 1 82"/>
                <a:gd name="f23" fmla="*/ f4 1 69"/>
                <a:gd name="f24" fmla="val f5"/>
                <a:gd name="f25" fmla="val f6"/>
                <a:gd name="f26" fmla="val f7"/>
                <a:gd name="f27" fmla="*/ f21 f0 1"/>
                <a:gd name="f28" fmla="+- f26 0 f24"/>
                <a:gd name="f29" fmla="+- f25 0 f24"/>
                <a:gd name="f30" fmla="*/ f27 1 f2"/>
                <a:gd name="f31" fmla="*/ f29 1 82"/>
                <a:gd name="f32" fmla="*/ f28 1 69"/>
                <a:gd name="f33" fmla="*/ 73 f29 1"/>
                <a:gd name="f34" fmla="*/ 4 f28 1"/>
                <a:gd name="f35" fmla="*/ 60 f29 1"/>
                <a:gd name="f36" fmla="*/ 0 f28 1"/>
                <a:gd name="f37" fmla="*/ 39 f29 1"/>
                <a:gd name="f38" fmla="*/ 22 f29 1"/>
                <a:gd name="f39" fmla="*/ 9 f29 1"/>
                <a:gd name="f40" fmla="*/ 4 f29 1"/>
                <a:gd name="f41" fmla="*/ 17 f28 1"/>
                <a:gd name="f42" fmla="*/ 0 f29 1"/>
                <a:gd name="f43" fmla="*/ 35 f28 1"/>
                <a:gd name="f44" fmla="*/ 52 f28 1"/>
                <a:gd name="f45" fmla="*/ 65 f28 1"/>
                <a:gd name="f46" fmla="*/ 69 f28 1"/>
                <a:gd name="f47" fmla="*/ 82 f29 1"/>
                <a:gd name="f48" fmla="*/ 13 f28 1"/>
                <a:gd name="f49" fmla="*/ 69 f29 1"/>
                <a:gd name="f50" fmla="*/ 22 f28 1"/>
                <a:gd name="f51" fmla="*/ 48 f28 1"/>
                <a:gd name="f52" fmla="*/ 56 f28 1"/>
                <a:gd name="f53" fmla="*/ 13 f29 1"/>
                <a:gd name="f54" fmla="+- f30 0 f1"/>
                <a:gd name="f55" fmla="*/ f33 1 82"/>
                <a:gd name="f56" fmla="*/ f34 1 69"/>
                <a:gd name="f57" fmla="*/ f35 1 82"/>
                <a:gd name="f58" fmla="*/ f36 1 69"/>
                <a:gd name="f59" fmla="*/ f37 1 82"/>
                <a:gd name="f60" fmla="*/ f38 1 82"/>
                <a:gd name="f61" fmla="*/ f39 1 82"/>
                <a:gd name="f62" fmla="*/ f40 1 82"/>
                <a:gd name="f63" fmla="*/ f41 1 69"/>
                <a:gd name="f64" fmla="*/ f42 1 82"/>
                <a:gd name="f65" fmla="*/ f43 1 69"/>
                <a:gd name="f66" fmla="*/ f44 1 69"/>
                <a:gd name="f67" fmla="*/ f45 1 69"/>
                <a:gd name="f68" fmla="*/ f46 1 69"/>
                <a:gd name="f69" fmla="*/ f47 1 82"/>
                <a:gd name="f70" fmla="*/ f48 1 69"/>
                <a:gd name="f71" fmla="*/ f49 1 82"/>
                <a:gd name="f72" fmla="*/ f50 1 69"/>
                <a:gd name="f73" fmla="*/ f51 1 69"/>
                <a:gd name="f74" fmla="*/ f52 1 69"/>
                <a:gd name="f75" fmla="*/ f53 1 82"/>
                <a:gd name="f76" fmla="*/ 0 1 f31"/>
                <a:gd name="f77" fmla="*/ f25 1 f31"/>
                <a:gd name="f78" fmla="*/ 0 1 f32"/>
                <a:gd name="f79" fmla="*/ f26 1 f32"/>
                <a:gd name="f80" fmla="*/ f55 1 f31"/>
                <a:gd name="f81" fmla="*/ f56 1 f32"/>
                <a:gd name="f82" fmla="*/ f57 1 f31"/>
                <a:gd name="f83" fmla="*/ f58 1 f32"/>
                <a:gd name="f84" fmla="*/ f59 1 f31"/>
                <a:gd name="f85" fmla="*/ f60 1 f31"/>
                <a:gd name="f86" fmla="*/ f61 1 f31"/>
                <a:gd name="f87" fmla="*/ f62 1 f31"/>
                <a:gd name="f88" fmla="*/ f63 1 f32"/>
                <a:gd name="f89" fmla="*/ f64 1 f31"/>
                <a:gd name="f90" fmla="*/ f65 1 f32"/>
                <a:gd name="f91" fmla="*/ f66 1 f32"/>
                <a:gd name="f92" fmla="*/ f67 1 f32"/>
                <a:gd name="f93" fmla="*/ f68 1 f32"/>
                <a:gd name="f94" fmla="*/ f69 1 f31"/>
                <a:gd name="f95" fmla="*/ f70 1 f32"/>
                <a:gd name="f96" fmla="*/ f71 1 f31"/>
                <a:gd name="f97" fmla="*/ f72 1 f32"/>
                <a:gd name="f98" fmla="*/ f73 1 f32"/>
                <a:gd name="f99" fmla="*/ f74 1 f32"/>
                <a:gd name="f100" fmla="*/ f75 1 f31"/>
                <a:gd name="f101" fmla="*/ f76 f22 1"/>
                <a:gd name="f102" fmla="*/ f77 f22 1"/>
                <a:gd name="f103" fmla="*/ f79 f23 1"/>
                <a:gd name="f104" fmla="*/ f78 f23 1"/>
                <a:gd name="f105" fmla="*/ f80 f22 1"/>
                <a:gd name="f106" fmla="*/ f81 f23 1"/>
                <a:gd name="f107" fmla="*/ f82 f22 1"/>
                <a:gd name="f108" fmla="*/ f83 f23 1"/>
                <a:gd name="f109" fmla="*/ f84 f22 1"/>
                <a:gd name="f110" fmla="*/ f85 f22 1"/>
                <a:gd name="f111" fmla="*/ f86 f22 1"/>
                <a:gd name="f112" fmla="*/ f87 f22 1"/>
                <a:gd name="f113" fmla="*/ f88 f23 1"/>
                <a:gd name="f114" fmla="*/ f89 f22 1"/>
                <a:gd name="f115" fmla="*/ f90 f23 1"/>
                <a:gd name="f116" fmla="*/ f91 f23 1"/>
                <a:gd name="f117" fmla="*/ f92 f23 1"/>
                <a:gd name="f118" fmla="*/ f93 f23 1"/>
                <a:gd name="f119" fmla="*/ f94 f22 1"/>
                <a:gd name="f120" fmla="*/ f95 f23 1"/>
                <a:gd name="f121" fmla="*/ f96 f22 1"/>
                <a:gd name="f122" fmla="*/ f97 f23 1"/>
                <a:gd name="f123" fmla="*/ f98 f23 1"/>
                <a:gd name="f124" fmla="*/ f99 f23 1"/>
                <a:gd name="f125" fmla="*/ f100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4">
                  <a:pos x="f105" y="f106"/>
                </a:cxn>
                <a:cxn ang="f54">
                  <a:pos x="f105" y="f106"/>
                </a:cxn>
                <a:cxn ang="f54">
                  <a:pos x="f107" y="f108"/>
                </a:cxn>
                <a:cxn ang="f54">
                  <a:pos x="f109" y="f108"/>
                </a:cxn>
                <a:cxn ang="f54">
                  <a:pos x="f109" y="f108"/>
                </a:cxn>
                <a:cxn ang="f54">
                  <a:pos x="f110" y="f108"/>
                </a:cxn>
                <a:cxn ang="f54">
                  <a:pos x="f111" y="f106"/>
                </a:cxn>
                <a:cxn ang="f54">
                  <a:pos x="f111" y="f106"/>
                </a:cxn>
                <a:cxn ang="f54">
                  <a:pos x="f112" y="f113"/>
                </a:cxn>
                <a:cxn ang="f54">
                  <a:pos x="f114" y="f115"/>
                </a:cxn>
                <a:cxn ang="f54">
                  <a:pos x="f114" y="f115"/>
                </a:cxn>
                <a:cxn ang="f54">
                  <a:pos x="f112" y="f116"/>
                </a:cxn>
                <a:cxn ang="f54">
                  <a:pos x="f111" y="f117"/>
                </a:cxn>
                <a:cxn ang="f54">
                  <a:pos x="f111" y="f117"/>
                </a:cxn>
                <a:cxn ang="f54">
                  <a:pos x="f110" y="f118"/>
                </a:cxn>
                <a:cxn ang="f54">
                  <a:pos x="f109" y="f118"/>
                </a:cxn>
                <a:cxn ang="f54">
                  <a:pos x="f109" y="f118"/>
                </a:cxn>
                <a:cxn ang="f54">
                  <a:pos x="f107" y="f118"/>
                </a:cxn>
                <a:cxn ang="f54">
                  <a:pos x="f105" y="f117"/>
                </a:cxn>
                <a:cxn ang="f54">
                  <a:pos x="f105" y="f117"/>
                </a:cxn>
                <a:cxn ang="f54">
                  <a:pos x="f119" y="f116"/>
                </a:cxn>
                <a:cxn ang="f54">
                  <a:pos x="f119" y="f115"/>
                </a:cxn>
                <a:cxn ang="f54">
                  <a:pos x="f119" y="f115"/>
                </a:cxn>
                <a:cxn ang="f54">
                  <a:pos x="f119" y="f113"/>
                </a:cxn>
                <a:cxn ang="f54">
                  <a:pos x="f105" y="f106"/>
                </a:cxn>
                <a:cxn ang="f54">
                  <a:pos x="f105" y="f106"/>
                </a:cxn>
                <a:cxn ang="f54">
                  <a:pos x="f109" y="f120"/>
                </a:cxn>
                <a:cxn ang="f54">
                  <a:pos x="f109" y="f120"/>
                </a:cxn>
                <a:cxn ang="f54">
                  <a:pos x="f107" y="f120"/>
                </a:cxn>
                <a:cxn ang="f54">
                  <a:pos x="f121" y="f120"/>
                </a:cxn>
                <a:cxn ang="f54">
                  <a:pos x="f121" y="f120"/>
                </a:cxn>
                <a:cxn ang="f54">
                  <a:pos x="f105" y="f122"/>
                </a:cxn>
                <a:cxn ang="f54">
                  <a:pos x="f105" y="f115"/>
                </a:cxn>
                <a:cxn ang="f54">
                  <a:pos x="f105" y="f115"/>
                </a:cxn>
                <a:cxn ang="f54">
                  <a:pos x="f105" y="f123"/>
                </a:cxn>
                <a:cxn ang="f54">
                  <a:pos x="f121" y="f124"/>
                </a:cxn>
                <a:cxn ang="f54">
                  <a:pos x="f121" y="f124"/>
                </a:cxn>
                <a:cxn ang="f54">
                  <a:pos x="f107" y="f124"/>
                </a:cxn>
                <a:cxn ang="f54">
                  <a:pos x="f109" y="f124"/>
                </a:cxn>
                <a:cxn ang="f54">
                  <a:pos x="f109" y="f124"/>
                </a:cxn>
                <a:cxn ang="f54">
                  <a:pos x="f110" y="f124"/>
                </a:cxn>
                <a:cxn ang="f54">
                  <a:pos x="f125" y="f124"/>
                </a:cxn>
                <a:cxn ang="f54">
                  <a:pos x="f125" y="f124"/>
                </a:cxn>
                <a:cxn ang="f54">
                  <a:pos x="f111" y="f123"/>
                </a:cxn>
                <a:cxn ang="f54">
                  <a:pos x="f111" y="f115"/>
                </a:cxn>
                <a:cxn ang="f54">
                  <a:pos x="f111" y="f115"/>
                </a:cxn>
                <a:cxn ang="f54">
                  <a:pos x="f111" y="f122"/>
                </a:cxn>
                <a:cxn ang="f54">
                  <a:pos x="f125" y="f120"/>
                </a:cxn>
                <a:cxn ang="f54">
                  <a:pos x="f125" y="f120"/>
                </a:cxn>
                <a:cxn ang="f54">
                  <a:pos x="f110" y="f120"/>
                </a:cxn>
                <a:cxn ang="f54">
                  <a:pos x="f109" y="f120"/>
                </a:cxn>
                <a:cxn ang="f54">
                  <a:pos x="f109" y="f120"/>
                </a:cxn>
              </a:cxnLst>
              <a:rect l="f101" t="f104" r="f102" b="f103"/>
              <a:pathLst>
                <a:path w="82" h="69">
                  <a:moveTo>
                    <a:pt x="f8" y="f9"/>
                  </a:moveTo>
                  <a:lnTo>
                    <a:pt x="f8" y="f9"/>
                  </a:lnTo>
                  <a:lnTo>
                    <a:pt x="f10" y="f5"/>
                  </a:lnTo>
                  <a:lnTo>
                    <a:pt x="f11" y="f5"/>
                  </a:lnTo>
                  <a:lnTo>
                    <a:pt x="f12" y="f5"/>
                  </a:lnTo>
                  <a:lnTo>
                    <a:pt x="f13" y="f9"/>
                  </a:lnTo>
                  <a:lnTo>
                    <a:pt x="f9" y="f14"/>
                  </a:lnTo>
                  <a:lnTo>
                    <a:pt x="f5" y="f15"/>
                  </a:lnTo>
                  <a:lnTo>
                    <a:pt x="f9" y="f16"/>
                  </a:lnTo>
                  <a:lnTo>
                    <a:pt x="f13" y="f17"/>
                  </a:lnTo>
                  <a:lnTo>
                    <a:pt x="f12" y="f7"/>
                  </a:lnTo>
                  <a:lnTo>
                    <a:pt x="f11" y="f7"/>
                  </a:lnTo>
                  <a:lnTo>
                    <a:pt x="f10" y="f7"/>
                  </a:lnTo>
                  <a:lnTo>
                    <a:pt x="f8" y="f17"/>
                  </a:lnTo>
                  <a:lnTo>
                    <a:pt x="f6" y="f16"/>
                  </a:lnTo>
                  <a:lnTo>
                    <a:pt x="f6" y="f15"/>
                  </a:lnTo>
                  <a:lnTo>
                    <a:pt x="f6" y="f14"/>
                  </a:lnTo>
                  <a:lnTo>
                    <a:pt x="f8" y="f9"/>
                  </a:lnTo>
                  <a:close/>
                  <a:moveTo>
                    <a:pt x="f11" y="f18"/>
                  </a:moveTo>
                  <a:lnTo>
                    <a:pt x="f11" y="f18"/>
                  </a:lnTo>
                  <a:lnTo>
                    <a:pt x="f10" y="f18"/>
                  </a:lnTo>
                  <a:lnTo>
                    <a:pt x="f7" y="f18"/>
                  </a:lnTo>
                  <a:lnTo>
                    <a:pt x="f8" y="f12"/>
                  </a:lnTo>
                  <a:lnTo>
                    <a:pt x="f8" y="f15"/>
                  </a:lnTo>
                  <a:lnTo>
                    <a:pt x="f8" y="f19"/>
                  </a:lnTo>
                  <a:lnTo>
                    <a:pt x="f7" y="f20"/>
                  </a:lnTo>
                  <a:lnTo>
                    <a:pt x="f10" y="f20"/>
                  </a:lnTo>
                  <a:lnTo>
                    <a:pt x="f11" y="f20"/>
                  </a:lnTo>
                  <a:lnTo>
                    <a:pt x="f12" y="f20"/>
                  </a:lnTo>
                  <a:lnTo>
                    <a:pt x="f18" y="f20"/>
                  </a:lnTo>
                  <a:lnTo>
                    <a:pt x="f13" y="f19"/>
                  </a:lnTo>
                  <a:lnTo>
                    <a:pt x="f13" y="f15"/>
                  </a:lnTo>
                  <a:lnTo>
                    <a:pt x="f13" y="f12"/>
                  </a:lnTo>
                  <a:lnTo>
                    <a:pt x="f18" y="f18"/>
                  </a:lnTo>
                  <a:lnTo>
                    <a:pt x="f12" y="f18"/>
                  </a:lnTo>
                  <a:lnTo>
                    <a:pt x="f11" y="f18"/>
                  </a:lnTo>
                  <a:close/>
                </a:path>
              </a:pathLst>
            </a:custGeom>
            <a:solidFill>
              <a:srgbClr val="333333"/>
            </a:solidFill>
            <a:ln cap="flat">
              <a:noFill/>
              <a:prstDash val="solid"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9" name="Freeform 17">
              <a:extLst>
                <a:ext uri="{FF2B5EF4-FFF2-40B4-BE49-F238E27FC236}">
                  <a16:creationId xmlns:a16="http://schemas.microsoft.com/office/drawing/2014/main" id="{148E17F0-A67D-409B-80E9-AE8FD7283005}"/>
                </a:ext>
              </a:extLst>
            </p:cNvPr>
            <p:cNvSpPr/>
            <p:nvPr/>
          </p:nvSpPr>
          <p:spPr>
            <a:xfrm>
              <a:off x="10763804" y="5878915"/>
              <a:ext cx="17565" cy="1585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2"/>
                <a:gd name="f7" fmla="val 74"/>
                <a:gd name="f8" fmla="val 13"/>
                <a:gd name="f9" fmla="val 22"/>
                <a:gd name="f10" fmla="val 17"/>
                <a:gd name="f11" fmla="val 26"/>
                <a:gd name="f12" fmla="val 4"/>
                <a:gd name="f13" fmla="val 9"/>
                <a:gd name="f14" fmla="val 39"/>
                <a:gd name="f15" fmla="val 56"/>
                <a:gd name="f16" fmla="val 65"/>
                <a:gd name="f17" fmla="val 69"/>
                <a:gd name="f18" fmla="val 60"/>
                <a:gd name="f19" fmla="val 73"/>
                <a:gd name="f20" fmla="val 35"/>
                <a:gd name="f21" fmla="val 78"/>
                <a:gd name="f22" fmla="val 52"/>
                <a:gd name="f23" fmla="val 48"/>
                <a:gd name="f24" fmla="val 43"/>
                <a:gd name="f25" fmla="val 61"/>
                <a:gd name="f26" fmla="+- 0 0 -90"/>
                <a:gd name="f27" fmla="*/ f3 1 82"/>
                <a:gd name="f28" fmla="*/ f4 1 74"/>
                <a:gd name="f29" fmla="val f5"/>
                <a:gd name="f30" fmla="val f6"/>
                <a:gd name="f31" fmla="val f7"/>
                <a:gd name="f32" fmla="*/ f26 f0 1"/>
                <a:gd name="f33" fmla="+- f31 0 f29"/>
                <a:gd name="f34" fmla="+- f30 0 f29"/>
                <a:gd name="f35" fmla="*/ f32 1 f2"/>
                <a:gd name="f36" fmla="*/ f34 1 82"/>
                <a:gd name="f37" fmla="*/ f33 1 74"/>
                <a:gd name="f38" fmla="*/ 13 f34 1"/>
                <a:gd name="f39" fmla="*/ 22 f33 1"/>
                <a:gd name="f40" fmla="*/ 17 f34 1"/>
                <a:gd name="f41" fmla="*/ 17 f33 1"/>
                <a:gd name="f42" fmla="*/ 26 f34 1"/>
                <a:gd name="f43" fmla="*/ 4 f33 1"/>
                <a:gd name="f44" fmla="*/ 4 f34 1"/>
                <a:gd name="f45" fmla="*/ 9 f33 1"/>
                <a:gd name="f46" fmla="*/ 0 f34 1"/>
                <a:gd name="f47" fmla="*/ 39 f33 1"/>
                <a:gd name="f48" fmla="*/ 56 f33 1"/>
                <a:gd name="f49" fmla="*/ 9 f34 1"/>
                <a:gd name="f50" fmla="*/ 65 f33 1"/>
                <a:gd name="f51" fmla="*/ 22 f34 1"/>
                <a:gd name="f52" fmla="*/ 69 f33 1"/>
                <a:gd name="f53" fmla="*/ 39 f34 1"/>
                <a:gd name="f54" fmla="*/ 74 f33 1"/>
                <a:gd name="f55" fmla="*/ 60 f34 1"/>
                <a:gd name="f56" fmla="*/ 73 f34 1"/>
                <a:gd name="f57" fmla="*/ 82 f34 1"/>
                <a:gd name="f58" fmla="*/ 35 f33 1"/>
                <a:gd name="f59" fmla="*/ 78 f34 1"/>
                <a:gd name="f60" fmla="*/ 69 f34 1"/>
                <a:gd name="f61" fmla="*/ 56 f34 1"/>
                <a:gd name="f62" fmla="*/ 0 f33 1"/>
                <a:gd name="f63" fmla="*/ 52 f34 1"/>
                <a:gd name="f64" fmla="*/ 13 f33 1"/>
                <a:gd name="f65" fmla="*/ 48 f33 1"/>
                <a:gd name="f66" fmla="*/ 43 f34 1"/>
                <a:gd name="f67" fmla="*/ 61 f33 1"/>
                <a:gd name="f68" fmla="*/ 52 f33 1"/>
                <a:gd name="f69" fmla="+- f35 0 f1"/>
                <a:gd name="f70" fmla="*/ f38 1 82"/>
                <a:gd name="f71" fmla="*/ f39 1 74"/>
                <a:gd name="f72" fmla="*/ f40 1 82"/>
                <a:gd name="f73" fmla="*/ f41 1 74"/>
                <a:gd name="f74" fmla="*/ f42 1 82"/>
                <a:gd name="f75" fmla="*/ f43 1 74"/>
                <a:gd name="f76" fmla="*/ f44 1 82"/>
                <a:gd name="f77" fmla="*/ f45 1 74"/>
                <a:gd name="f78" fmla="*/ f46 1 82"/>
                <a:gd name="f79" fmla="*/ f47 1 74"/>
                <a:gd name="f80" fmla="*/ f48 1 74"/>
                <a:gd name="f81" fmla="*/ f49 1 82"/>
                <a:gd name="f82" fmla="*/ f50 1 74"/>
                <a:gd name="f83" fmla="*/ f51 1 82"/>
                <a:gd name="f84" fmla="*/ f52 1 74"/>
                <a:gd name="f85" fmla="*/ f53 1 82"/>
                <a:gd name="f86" fmla="*/ f54 1 74"/>
                <a:gd name="f87" fmla="*/ f55 1 82"/>
                <a:gd name="f88" fmla="*/ f56 1 82"/>
                <a:gd name="f89" fmla="*/ f57 1 82"/>
                <a:gd name="f90" fmla="*/ f58 1 74"/>
                <a:gd name="f91" fmla="*/ f59 1 82"/>
                <a:gd name="f92" fmla="*/ f60 1 82"/>
                <a:gd name="f93" fmla="*/ f61 1 82"/>
                <a:gd name="f94" fmla="*/ f62 1 74"/>
                <a:gd name="f95" fmla="*/ f63 1 82"/>
                <a:gd name="f96" fmla="*/ f64 1 74"/>
                <a:gd name="f97" fmla="*/ f65 1 74"/>
                <a:gd name="f98" fmla="*/ f66 1 82"/>
                <a:gd name="f99" fmla="*/ f67 1 74"/>
                <a:gd name="f100" fmla="*/ f68 1 74"/>
                <a:gd name="f101" fmla="*/ 0 1 f36"/>
                <a:gd name="f102" fmla="*/ f30 1 f36"/>
                <a:gd name="f103" fmla="*/ 0 1 f37"/>
                <a:gd name="f104" fmla="*/ f31 1 f37"/>
                <a:gd name="f105" fmla="*/ f70 1 f36"/>
                <a:gd name="f106" fmla="*/ f71 1 f37"/>
                <a:gd name="f107" fmla="*/ f72 1 f36"/>
                <a:gd name="f108" fmla="*/ f73 1 f37"/>
                <a:gd name="f109" fmla="*/ f74 1 f36"/>
                <a:gd name="f110" fmla="*/ f75 1 f37"/>
                <a:gd name="f111" fmla="*/ f76 1 f36"/>
                <a:gd name="f112" fmla="*/ f77 1 f37"/>
                <a:gd name="f113" fmla="*/ f78 1 f36"/>
                <a:gd name="f114" fmla="*/ f79 1 f37"/>
                <a:gd name="f115" fmla="*/ f80 1 f37"/>
                <a:gd name="f116" fmla="*/ f81 1 f36"/>
                <a:gd name="f117" fmla="*/ f82 1 f37"/>
                <a:gd name="f118" fmla="*/ f83 1 f36"/>
                <a:gd name="f119" fmla="*/ f84 1 f37"/>
                <a:gd name="f120" fmla="*/ f85 1 f36"/>
                <a:gd name="f121" fmla="*/ f86 1 f37"/>
                <a:gd name="f122" fmla="*/ f87 1 f36"/>
                <a:gd name="f123" fmla="*/ f88 1 f36"/>
                <a:gd name="f124" fmla="*/ f89 1 f36"/>
                <a:gd name="f125" fmla="*/ f90 1 f37"/>
                <a:gd name="f126" fmla="*/ f91 1 f36"/>
                <a:gd name="f127" fmla="*/ f92 1 f36"/>
                <a:gd name="f128" fmla="*/ f93 1 f36"/>
                <a:gd name="f129" fmla="*/ f94 1 f37"/>
                <a:gd name="f130" fmla="*/ f95 1 f36"/>
                <a:gd name="f131" fmla="*/ f96 1 f37"/>
                <a:gd name="f132" fmla="*/ f97 1 f37"/>
                <a:gd name="f133" fmla="*/ f98 1 f36"/>
                <a:gd name="f134" fmla="*/ f99 1 f37"/>
                <a:gd name="f135" fmla="*/ f100 1 f37"/>
                <a:gd name="f136" fmla="*/ f101 f27 1"/>
                <a:gd name="f137" fmla="*/ f102 f27 1"/>
                <a:gd name="f138" fmla="*/ f104 f28 1"/>
                <a:gd name="f139" fmla="*/ f103 f28 1"/>
                <a:gd name="f140" fmla="*/ f105 f27 1"/>
                <a:gd name="f141" fmla="*/ f106 f28 1"/>
                <a:gd name="f142" fmla="*/ f107 f27 1"/>
                <a:gd name="f143" fmla="*/ f108 f28 1"/>
                <a:gd name="f144" fmla="*/ f109 f27 1"/>
                <a:gd name="f145" fmla="*/ f110 f28 1"/>
                <a:gd name="f146" fmla="*/ f111 f27 1"/>
                <a:gd name="f147" fmla="*/ f112 f28 1"/>
                <a:gd name="f148" fmla="*/ f113 f27 1"/>
                <a:gd name="f149" fmla="*/ f114 f28 1"/>
                <a:gd name="f150" fmla="*/ f115 f28 1"/>
                <a:gd name="f151" fmla="*/ f116 f27 1"/>
                <a:gd name="f152" fmla="*/ f117 f28 1"/>
                <a:gd name="f153" fmla="*/ f118 f27 1"/>
                <a:gd name="f154" fmla="*/ f119 f28 1"/>
                <a:gd name="f155" fmla="*/ f120 f27 1"/>
                <a:gd name="f156" fmla="*/ f121 f28 1"/>
                <a:gd name="f157" fmla="*/ f122 f27 1"/>
                <a:gd name="f158" fmla="*/ f123 f27 1"/>
                <a:gd name="f159" fmla="*/ f124 f27 1"/>
                <a:gd name="f160" fmla="*/ f125 f28 1"/>
                <a:gd name="f161" fmla="*/ f126 f27 1"/>
                <a:gd name="f162" fmla="*/ f127 f27 1"/>
                <a:gd name="f163" fmla="*/ f128 f27 1"/>
                <a:gd name="f164" fmla="*/ f129 f28 1"/>
                <a:gd name="f165" fmla="*/ f130 f27 1"/>
                <a:gd name="f166" fmla="*/ f131 f28 1"/>
                <a:gd name="f167" fmla="*/ f132 f28 1"/>
                <a:gd name="f168" fmla="*/ f133 f27 1"/>
                <a:gd name="f169" fmla="*/ f134 f28 1"/>
                <a:gd name="f170" fmla="*/ f135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9">
                  <a:pos x="f140" y="f141"/>
                </a:cxn>
                <a:cxn ang="f69">
                  <a:pos x="f140" y="f141"/>
                </a:cxn>
                <a:cxn ang="f69">
                  <a:pos x="f142" y="f143"/>
                </a:cxn>
                <a:cxn ang="f69">
                  <a:pos x="f144" y="f143"/>
                </a:cxn>
                <a:cxn ang="f69">
                  <a:pos x="f144" y="f143"/>
                </a:cxn>
                <a:cxn ang="f69">
                  <a:pos x="f144" y="f145"/>
                </a:cxn>
                <a:cxn ang="f69">
                  <a:pos x="f144" y="f145"/>
                </a:cxn>
                <a:cxn ang="f69">
                  <a:pos x="f140" y="f145"/>
                </a:cxn>
                <a:cxn ang="f69">
                  <a:pos x="f146" y="f147"/>
                </a:cxn>
                <a:cxn ang="f69">
                  <a:pos x="f146" y="f147"/>
                </a:cxn>
                <a:cxn ang="f69">
                  <a:pos x="f148" y="f141"/>
                </a:cxn>
                <a:cxn ang="f69">
                  <a:pos x="f148" y="f149"/>
                </a:cxn>
                <a:cxn ang="f69">
                  <a:pos x="f148" y="f149"/>
                </a:cxn>
                <a:cxn ang="f69">
                  <a:pos x="f146" y="f150"/>
                </a:cxn>
                <a:cxn ang="f69">
                  <a:pos x="f151" y="f152"/>
                </a:cxn>
                <a:cxn ang="f69">
                  <a:pos x="f151" y="f152"/>
                </a:cxn>
                <a:cxn ang="f69">
                  <a:pos x="f153" y="f154"/>
                </a:cxn>
                <a:cxn ang="f69">
                  <a:pos x="f155" y="f156"/>
                </a:cxn>
                <a:cxn ang="f69">
                  <a:pos x="f155" y="f156"/>
                </a:cxn>
                <a:cxn ang="f69">
                  <a:pos x="f157" y="f154"/>
                </a:cxn>
                <a:cxn ang="f69">
                  <a:pos x="f158" y="f152"/>
                </a:cxn>
                <a:cxn ang="f69">
                  <a:pos x="f158" y="f152"/>
                </a:cxn>
                <a:cxn ang="f69">
                  <a:pos x="f159" y="f150"/>
                </a:cxn>
                <a:cxn ang="f69">
                  <a:pos x="f159" y="f160"/>
                </a:cxn>
                <a:cxn ang="f69">
                  <a:pos x="f159" y="f160"/>
                </a:cxn>
                <a:cxn ang="f69">
                  <a:pos x="f159" y="f141"/>
                </a:cxn>
                <a:cxn ang="f69">
                  <a:pos x="f161" y="f147"/>
                </a:cxn>
                <a:cxn ang="f69">
                  <a:pos x="f162" y="f145"/>
                </a:cxn>
                <a:cxn ang="f69">
                  <a:pos x="f163" y="f164"/>
                </a:cxn>
                <a:cxn ang="f69">
                  <a:pos x="f165" y="f164"/>
                </a:cxn>
                <a:cxn ang="f69">
                  <a:pos x="f165" y="f166"/>
                </a:cxn>
                <a:cxn ang="f69">
                  <a:pos x="f165" y="f166"/>
                </a:cxn>
                <a:cxn ang="f69">
                  <a:pos x="f162" y="f143"/>
                </a:cxn>
                <a:cxn ang="f69">
                  <a:pos x="f162" y="f143"/>
                </a:cxn>
                <a:cxn ang="f69">
                  <a:pos x="f158" y="f160"/>
                </a:cxn>
                <a:cxn ang="f69">
                  <a:pos x="f158" y="f160"/>
                </a:cxn>
                <a:cxn ang="f69">
                  <a:pos x="f158" y="f167"/>
                </a:cxn>
                <a:cxn ang="f69">
                  <a:pos x="f162" y="f150"/>
                </a:cxn>
                <a:cxn ang="f69">
                  <a:pos x="f162" y="f150"/>
                </a:cxn>
                <a:cxn ang="f69">
                  <a:pos x="f168" y="f169"/>
                </a:cxn>
                <a:cxn ang="f69">
                  <a:pos x="f168" y="f169"/>
                </a:cxn>
                <a:cxn ang="f69">
                  <a:pos x="f144" y="f150"/>
                </a:cxn>
                <a:cxn ang="f69">
                  <a:pos x="f140" y="f150"/>
                </a:cxn>
                <a:cxn ang="f69">
                  <a:pos x="f140" y="f150"/>
                </a:cxn>
                <a:cxn ang="f69">
                  <a:pos x="f151" y="f170"/>
                </a:cxn>
                <a:cxn ang="f69">
                  <a:pos x="f151" y="f149"/>
                </a:cxn>
                <a:cxn ang="f69">
                  <a:pos x="f151" y="f149"/>
                </a:cxn>
                <a:cxn ang="f69">
                  <a:pos x="f140" y="f141"/>
                </a:cxn>
                <a:cxn ang="f69">
                  <a:pos x="f140" y="f141"/>
                </a:cxn>
              </a:cxnLst>
              <a:rect l="f136" t="f139" r="f137" b="f138"/>
              <a:pathLst>
                <a:path w="82" h="74">
                  <a:moveTo>
                    <a:pt x="f8" y="f9"/>
                  </a:moveTo>
                  <a:lnTo>
                    <a:pt x="f8" y="f9"/>
                  </a:lnTo>
                  <a:lnTo>
                    <a:pt x="f10" y="f10"/>
                  </a:lnTo>
                  <a:lnTo>
                    <a:pt x="f11" y="f10"/>
                  </a:lnTo>
                  <a:lnTo>
                    <a:pt x="f11" y="f12"/>
                  </a:lnTo>
                  <a:lnTo>
                    <a:pt x="f8" y="f12"/>
                  </a:lnTo>
                  <a:lnTo>
                    <a:pt x="f12" y="f13"/>
                  </a:lnTo>
                  <a:lnTo>
                    <a:pt x="f5" y="f9"/>
                  </a:lnTo>
                  <a:lnTo>
                    <a:pt x="f5" y="f14"/>
                  </a:lnTo>
                  <a:lnTo>
                    <a:pt x="f12" y="f15"/>
                  </a:lnTo>
                  <a:lnTo>
                    <a:pt x="f13" y="f16"/>
                  </a:lnTo>
                  <a:lnTo>
                    <a:pt x="f9" y="f17"/>
                  </a:lnTo>
                  <a:lnTo>
                    <a:pt x="f14" y="f7"/>
                  </a:lnTo>
                  <a:lnTo>
                    <a:pt x="f18" y="f17"/>
                  </a:lnTo>
                  <a:lnTo>
                    <a:pt x="f19" y="f16"/>
                  </a:lnTo>
                  <a:lnTo>
                    <a:pt x="f6" y="f15"/>
                  </a:lnTo>
                  <a:lnTo>
                    <a:pt x="f6" y="f20"/>
                  </a:lnTo>
                  <a:lnTo>
                    <a:pt x="f6" y="f9"/>
                  </a:lnTo>
                  <a:lnTo>
                    <a:pt x="f21" y="f13"/>
                  </a:lnTo>
                  <a:lnTo>
                    <a:pt x="f17" y="f12"/>
                  </a:lnTo>
                  <a:lnTo>
                    <a:pt x="f15" y="f5"/>
                  </a:lnTo>
                  <a:lnTo>
                    <a:pt x="f22" y="f5"/>
                  </a:lnTo>
                  <a:lnTo>
                    <a:pt x="f22" y="f8"/>
                  </a:lnTo>
                  <a:lnTo>
                    <a:pt x="f17" y="f10"/>
                  </a:lnTo>
                  <a:lnTo>
                    <a:pt x="f19" y="f20"/>
                  </a:lnTo>
                  <a:lnTo>
                    <a:pt x="f19" y="f23"/>
                  </a:lnTo>
                  <a:lnTo>
                    <a:pt x="f17" y="f15"/>
                  </a:lnTo>
                  <a:lnTo>
                    <a:pt x="f24" y="f25"/>
                  </a:lnTo>
                  <a:lnTo>
                    <a:pt x="f11" y="f15"/>
                  </a:lnTo>
                  <a:lnTo>
                    <a:pt x="f8" y="f15"/>
                  </a:lnTo>
                  <a:lnTo>
                    <a:pt x="f13" y="f22"/>
                  </a:lnTo>
                  <a:lnTo>
                    <a:pt x="f13" y="f14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333333"/>
            </a:solidFill>
            <a:ln cap="flat">
              <a:noFill/>
              <a:prstDash val="solid"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0" name="Rectangle 16">
              <a:extLst>
                <a:ext uri="{FF2B5EF4-FFF2-40B4-BE49-F238E27FC236}">
                  <a16:creationId xmlns:a16="http://schemas.microsoft.com/office/drawing/2014/main" id="{AAB359AC-F24A-4102-BFBA-78B15A189BEC}"/>
                </a:ext>
              </a:extLst>
            </p:cNvPr>
            <p:cNvSpPr/>
            <p:nvPr/>
          </p:nvSpPr>
          <p:spPr>
            <a:xfrm>
              <a:off x="10777731" y="5898410"/>
              <a:ext cx="3639" cy="2788"/>
            </a:xfrm>
            <a:prstGeom prst="rect">
              <a:avLst/>
            </a:prstGeom>
            <a:solidFill>
              <a:srgbClr val="333333"/>
            </a:solidFill>
            <a:ln cap="flat">
              <a:noFill/>
              <a:prstDash val="solid"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1" name="Freeform 15">
              <a:extLst>
                <a:ext uri="{FF2B5EF4-FFF2-40B4-BE49-F238E27FC236}">
                  <a16:creationId xmlns:a16="http://schemas.microsoft.com/office/drawing/2014/main" id="{31E18D21-5DFD-4512-87BA-3BF327117375}"/>
                </a:ext>
              </a:extLst>
            </p:cNvPr>
            <p:cNvSpPr/>
            <p:nvPr/>
          </p:nvSpPr>
          <p:spPr>
            <a:xfrm>
              <a:off x="10763804" y="5904838"/>
              <a:ext cx="17565" cy="147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2"/>
                <a:gd name="f7" fmla="val 69"/>
                <a:gd name="f8" fmla="val 34"/>
                <a:gd name="f9" fmla="val 43"/>
                <a:gd name="f10" fmla="val 30"/>
                <a:gd name="f11" fmla="val 52"/>
                <a:gd name="f12" fmla="val 22"/>
                <a:gd name="f13" fmla="val 56"/>
                <a:gd name="f14" fmla="val 13"/>
                <a:gd name="f15" fmla="val 9"/>
                <a:gd name="f16" fmla="val 35"/>
                <a:gd name="f17" fmla="val 18"/>
                <a:gd name="f18" fmla="val 17"/>
                <a:gd name="f19" fmla="val 5"/>
                <a:gd name="f20" fmla="val 4"/>
                <a:gd name="f21" fmla="val 61"/>
                <a:gd name="f22" fmla="val 65"/>
                <a:gd name="f23" fmla="val 39"/>
                <a:gd name="f24" fmla="val 48"/>
                <a:gd name="f25" fmla="val 47"/>
                <a:gd name="f26" fmla="val 26"/>
                <a:gd name="f27" fmla="val 73"/>
                <a:gd name="f28" fmla="val 60"/>
                <a:gd name="f29" fmla="val 78"/>
                <a:gd name="f30" fmla="+- 0 0 -90"/>
                <a:gd name="f31" fmla="*/ f3 1 82"/>
                <a:gd name="f32" fmla="*/ f4 1 69"/>
                <a:gd name="f33" fmla="val f5"/>
                <a:gd name="f34" fmla="val f6"/>
                <a:gd name="f35" fmla="val f7"/>
                <a:gd name="f36" fmla="*/ f30 f0 1"/>
                <a:gd name="f37" fmla="+- f35 0 f33"/>
                <a:gd name="f38" fmla="+- f34 0 f33"/>
                <a:gd name="f39" fmla="*/ f36 1 f2"/>
                <a:gd name="f40" fmla="*/ f38 1 82"/>
                <a:gd name="f41" fmla="*/ f37 1 69"/>
                <a:gd name="f42" fmla="*/ 34 f38 1"/>
                <a:gd name="f43" fmla="*/ 43 f37 1"/>
                <a:gd name="f44" fmla="*/ 22 f38 1"/>
                <a:gd name="f45" fmla="*/ 56 f37 1"/>
                <a:gd name="f46" fmla="*/ 13 f38 1"/>
                <a:gd name="f47" fmla="*/ 52 f37 1"/>
                <a:gd name="f48" fmla="*/ 9 f38 1"/>
                <a:gd name="f49" fmla="*/ 35 f37 1"/>
                <a:gd name="f50" fmla="*/ 18 f37 1"/>
                <a:gd name="f51" fmla="*/ 17 f38 1"/>
                <a:gd name="f52" fmla="*/ 13 f37 1"/>
                <a:gd name="f53" fmla="*/ 0 f37 1"/>
                <a:gd name="f54" fmla="*/ 4 f38 1"/>
                <a:gd name="f55" fmla="*/ 9 f37 1"/>
                <a:gd name="f56" fmla="*/ 0 f38 1"/>
                <a:gd name="f57" fmla="*/ 61 f37 1"/>
                <a:gd name="f58" fmla="*/ 69 f37 1"/>
                <a:gd name="f59" fmla="*/ 65 f37 1"/>
                <a:gd name="f60" fmla="*/ 39 f38 1"/>
                <a:gd name="f61" fmla="*/ 47 f38 1"/>
                <a:gd name="f62" fmla="*/ 26 f37 1"/>
                <a:gd name="f63" fmla="*/ 56 f38 1"/>
                <a:gd name="f64" fmla="*/ 69 f38 1"/>
                <a:gd name="f65" fmla="*/ 73 f38 1"/>
                <a:gd name="f66" fmla="*/ 22 f37 1"/>
                <a:gd name="f67" fmla="*/ 60 f38 1"/>
                <a:gd name="f68" fmla="*/ 78 f38 1"/>
                <a:gd name="f69" fmla="*/ 82 f38 1"/>
                <a:gd name="f70" fmla="+- f39 0 f1"/>
                <a:gd name="f71" fmla="*/ f42 1 82"/>
                <a:gd name="f72" fmla="*/ f43 1 69"/>
                <a:gd name="f73" fmla="*/ f44 1 82"/>
                <a:gd name="f74" fmla="*/ f45 1 69"/>
                <a:gd name="f75" fmla="*/ f46 1 82"/>
                <a:gd name="f76" fmla="*/ f47 1 69"/>
                <a:gd name="f77" fmla="*/ f48 1 82"/>
                <a:gd name="f78" fmla="*/ f49 1 69"/>
                <a:gd name="f79" fmla="*/ f50 1 69"/>
                <a:gd name="f80" fmla="*/ f51 1 82"/>
                <a:gd name="f81" fmla="*/ f52 1 69"/>
                <a:gd name="f82" fmla="*/ f53 1 69"/>
                <a:gd name="f83" fmla="*/ f54 1 82"/>
                <a:gd name="f84" fmla="*/ f55 1 69"/>
                <a:gd name="f85" fmla="*/ f56 1 82"/>
                <a:gd name="f86" fmla="*/ f57 1 69"/>
                <a:gd name="f87" fmla="*/ f58 1 69"/>
                <a:gd name="f88" fmla="*/ f59 1 69"/>
                <a:gd name="f89" fmla="*/ f60 1 82"/>
                <a:gd name="f90" fmla="*/ f61 1 82"/>
                <a:gd name="f91" fmla="*/ f62 1 69"/>
                <a:gd name="f92" fmla="*/ f63 1 82"/>
                <a:gd name="f93" fmla="*/ f64 1 82"/>
                <a:gd name="f94" fmla="*/ f65 1 82"/>
                <a:gd name="f95" fmla="*/ f66 1 69"/>
                <a:gd name="f96" fmla="*/ f67 1 82"/>
                <a:gd name="f97" fmla="*/ f68 1 82"/>
                <a:gd name="f98" fmla="*/ f69 1 82"/>
                <a:gd name="f99" fmla="*/ 0 1 f40"/>
                <a:gd name="f100" fmla="*/ f34 1 f40"/>
                <a:gd name="f101" fmla="*/ 0 1 f41"/>
                <a:gd name="f102" fmla="*/ f35 1 f41"/>
                <a:gd name="f103" fmla="*/ f71 1 f40"/>
                <a:gd name="f104" fmla="*/ f72 1 f41"/>
                <a:gd name="f105" fmla="*/ f73 1 f40"/>
                <a:gd name="f106" fmla="*/ f74 1 f41"/>
                <a:gd name="f107" fmla="*/ f75 1 f40"/>
                <a:gd name="f108" fmla="*/ f76 1 f41"/>
                <a:gd name="f109" fmla="*/ f77 1 f40"/>
                <a:gd name="f110" fmla="*/ f78 1 f41"/>
                <a:gd name="f111" fmla="*/ f79 1 f41"/>
                <a:gd name="f112" fmla="*/ f80 1 f40"/>
                <a:gd name="f113" fmla="*/ f81 1 f41"/>
                <a:gd name="f114" fmla="*/ f82 1 f41"/>
                <a:gd name="f115" fmla="*/ f83 1 f40"/>
                <a:gd name="f116" fmla="*/ f84 1 f41"/>
                <a:gd name="f117" fmla="*/ f85 1 f40"/>
                <a:gd name="f118" fmla="*/ f86 1 f41"/>
                <a:gd name="f119" fmla="*/ f87 1 f41"/>
                <a:gd name="f120" fmla="*/ f88 1 f41"/>
                <a:gd name="f121" fmla="*/ f89 1 f40"/>
                <a:gd name="f122" fmla="*/ f90 1 f40"/>
                <a:gd name="f123" fmla="*/ f91 1 f41"/>
                <a:gd name="f124" fmla="*/ f92 1 f40"/>
                <a:gd name="f125" fmla="*/ f93 1 f40"/>
                <a:gd name="f126" fmla="*/ f94 1 f40"/>
                <a:gd name="f127" fmla="*/ f95 1 f41"/>
                <a:gd name="f128" fmla="*/ f96 1 f40"/>
                <a:gd name="f129" fmla="*/ f97 1 f40"/>
                <a:gd name="f130" fmla="*/ f98 1 f40"/>
                <a:gd name="f131" fmla="*/ f99 f31 1"/>
                <a:gd name="f132" fmla="*/ f100 f31 1"/>
                <a:gd name="f133" fmla="*/ f102 f32 1"/>
                <a:gd name="f134" fmla="*/ f101 f32 1"/>
                <a:gd name="f135" fmla="*/ f103 f31 1"/>
                <a:gd name="f136" fmla="*/ f104 f32 1"/>
                <a:gd name="f137" fmla="*/ f105 f31 1"/>
                <a:gd name="f138" fmla="*/ f106 f32 1"/>
                <a:gd name="f139" fmla="*/ f107 f31 1"/>
                <a:gd name="f140" fmla="*/ f108 f32 1"/>
                <a:gd name="f141" fmla="*/ f109 f31 1"/>
                <a:gd name="f142" fmla="*/ f110 f32 1"/>
                <a:gd name="f143" fmla="*/ f111 f32 1"/>
                <a:gd name="f144" fmla="*/ f112 f31 1"/>
                <a:gd name="f145" fmla="*/ f113 f32 1"/>
                <a:gd name="f146" fmla="*/ f114 f32 1"/>
                <a:gd name="f147" fmla="*/ f115 f31 1"/>
                <a:gd name="f148" fmla="*/ f116 f32 1"/>
                <a:gd name="f149" fmla="*/ f117 f31 1"/>
                <a:gd name="f150" fmla="*/ f118 f32 1"/>
                <a:gd name="f151" fmla="*/ f119 f32 1"/>
                <a:gd name="f152" fmla="*/ f120 f32 1"/>
                <a:gd name="f153" fmla="*/ f121 f31 1"/>
                <a:gd name="f154" fmla="*/ f122 f31 1"/>
                <a:gd name="f155" fmla="*/ f123 f32 1"/>
                <a:gd name="f156" fmla="*/ f124 f31 1"/>
                <a:gd name="f157" fmla="*/ f125 f31 1"/>
                <a:gd name="f158" fmla="*/ f126 f31 1"/>
                <a:gd name="f159" fmla="*/ f127 f32 1"/>
                <a:gd name="f160" fmla="*/ f128 f31 1"/>
                <a:gd name="f161" fmla="*/ f129 f31 1"/>
                <a:gd name="f162" fmla="*/ f130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0">
                  <a:pos x="f135" y="f136"/>
                </a:cxn>
                <a:cxn ang="f70">
                  <a:pos x="f137" y="f138"/>
                </a:cxn>
                <a:cxn ang="f70">
                  <a:pos x="f139" y="f140"/>
                </a:cxn>
                <a:cxn ang="f70">
                  <a:pos x="f141" y="f142"/>
                </a:cxn>
                <a:cxn ang="f70">
                  <a:pos x="f139" y="f143"/>
                </a:cxn>
                <a:cxn ang="f70">
                  <a:pos x="f144" y="f145"/>
                </a:cxn>
                <a:cxn ang="f70">
                  <a:pos x="f137" y="f146"/>
                </a:cxn>
                <a:cxn ang="f70">
                  <a:pos x="f137" y="f146"/>
                </a:cxn>
                <a:cxn ang="f70">
                  <a:pos x="f147" y="f148"/>
                </a:cxn>
                <a:cxn ang="f70">
                  <a:pos x="f149" y="f142"/>
                </a:cxn>
                <a:cxn ang="f70">
                  <a:pos x="f149" y="f140"/>
                </a:cxn>
                <a:cxn ang="f70">
                  <a:pos x="f147" y="f150"/>
                </a:cxn>
                <a:cxn ang="f70">
                  <a:pos x="f137" y="f151"/>
                </a:cxn>
                <a:cxn ang="f70">
                  <a:pos x="f135" y="f152"/>
                </a:cxn>
                <a:cxn ang="f70">
                  <a:pos x="f153" y="f150"/>
                </a:cxn>
                <a:cxn ang="f70">
                  <a:pos x="f154" y="f155"/>
                </a:cxn>
                <a:cxn ang="f70">
                  <a:pos x="f154" y="f145"/>
                </a:cxn>
                <a:cxn ang="f70">
                  <a:pos x="f156" y="f145"/>
                </a:cxn>
                <a:cxn ang="f70">
                  <a:pos x="f157" y="f143"/>
                </a:cxn>
                <a:cxn ang="f70">
                  <a:pos x="f158" y="f159"/>
                </a:cxn>
                <a:cxn ang="f70">
                  <a:pos x="f158" y="f142"/>
                </a:cxn>
                <a:cxn ang="f70">
                  <a:pos x="f157" y="f140"/>
                </a:cxn>
                <a:cxn ang="f70">
                  <a:pos x="f156" y="f138"/>
                </a:cxn>
                <a:cxn ang="f70">
                  <a:pos x="f160" y="f151"/>
                </a:cxn>
                <a:cxn ang="f70">
                  <a:pos x="f157" y="f152"/>
                </a:cxn>
                <a:cxn ang="f70">
                  <a:pos x="f161" y="f150"/>
                </a:cxn>
                <a:cxn ang="f70">
                  <a:pos x="f162" y="f142"/>
                </a:cxn>
                <a:cxn ang="f70">
                  <a:pos x="f161" y="f148"/>
                </a:cxn>
                <a:cxn ang="f70">
                  <a:pos x="f160" y="f146"/>
                </a:cxn>
                <a:cxn ang="f70">
                  <a:pos x="f154" y="f146"/>
                </a:cxn>
                <a:cxn ang="f70">
                  <a:pos x="f153" y="f145"/>
                </a:cxn>
                <a:cxn ang="f70">
                  <a:pos x="f135" y="f136"/>
                </a:cxn>
              </a:cxnLst>
              <a:rect l="f131" t="f134" r="f132" b="f133"/>
              <a:pathLst>
                <a:path w="82" h="69">
                  <a:moveTo>
                    <a:pt x="f8" y="f9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1"/>
                  </a:lnTo>
                  <a:lnTo>
                    <a:pt x="f15" y="f16"/>
                  </a:lnTo>
                  <a:lnTo>
                    <a:pt x="f14" y="f17"/>
                  </a:lnTo>
                  <a:lnTo>
                    <a:pt x="f18" y="f14"/>
                  </a:lnTo>
                  <a:lnTo>
                    <a:pt x="f12" y="f14"/>
                  </a:lnTo>
                  <a:lnTo>
                    <a:pt x="f12" y="f5"/>
                  </a:lnTo>
                  <a:lnTo>
                    <a:pt x="f14" y="f19"/>
                  </a:lnTo>
                  <a:lnTo>
                    <a:pt x="f20" y="f15"/>
                  </a:lnTo>
                  <a:lnTo>
                    <a:pt x="f5" y="f12"/>
                  </a:lnTo>
                  <a:lnTo>
                    <a:pt x="f5" y="f16"/>
                  </a:lnTo>
                  <a:lnTo>
                    <a:pt x="f5" y="f11"/>
                  </a:lnTo>
                  <a:lnTo>
                    <a:pt x="f20" y="f21"/>
                  </a:lnTo>
                  <a:lnTo>
                    <a:pt x="f14" y="f22"/>
                  </a:lnTo>
                  <a:lnTo>
                    <a:pt x="f12" y="f7"/>
                  </a:lnTo>
                  <a:lnTo>
                    <a:pt x="f8" y="f22"/>
                  </a:lnTo>
                  <a:lnTo>
                    <a:pt x="f23" y="f21"/>
                  </a:lnTo>
                  <a:lnTo>
                    <a:pt x="f9" y="f24"/>
                  </a:lnTo>
                  <a:lnTo>
                    <a:pt x="f25" y="f26"/>
                  </a:lnTo>
                  <a:lnTo>
                    <a:pt x="f25" y="f14"/>
                  </a:lnTo>
                  <a:lnTo>
                    <a:pt x="f13" y="f14"/>
                  </a:lnTo>
                  <a:lnTo>
                    <a:pt x="f22" y="f14"/>
                  </a:lnTo>
                  <a:lnTo>
                    <a:pt x="f7" y="f17"/>
                  </a:lnTo>
                  <a:lnTo>
                    <a:pt x="f27" y="f12"/>
                  </a:lnTo>
                  <a:lnTo>
                    <a:pt x="f27" y="f16"/>
                  </a:lnTo>
                  <a:lnTo>
                    <a:pt x="f7" y="f11"/>
                  </a:lnTo>
                  <a:lnTo>
                    <a:pt x="f28" y="f13"/>
                  </a:lnTo>
                  <a:lnTo>
                    <a:pt x="f13" y="f13"/>
                  </a:lnTo>
                  <a:lnTo>
                    <a:pt x="f13" y="f7"/>
                  </a:lnTo>
                  <a:lnTo>
                    <a:pt x="f28" y="f7"/>
                  </a:lnTo>
                  <a:lnTo>
                    <a:pt x="f7" y="f22"/>
                  </a:lnTo>
                  <a:lnTo>
                    <a:pt x="f29" y="f21"/>
                  </a:lnTo>
                  <a:lnTo>
                    <a:pt x="f6" y="f16"/>
                  </a:lnTo>
                  <a:lnTo>
                    <a:pt x="f29" y="f15"/>
                  </a:lnTo>
                  <a:lnTo>
                    <a:pt x="f7" y="f5"/>
                  </a:lnTo>
                  <a:lnTo>
                    <a:pt x="f28" y="f5"/>
                  </a:lnTo>
                  <a:lnTo>
                    <a:pt x="f25" y="f5"/>
                  </a:lnTo>
                  <a:lnTo>
                    <a:pt x="f9" y="f19"/>
                  </a:lnTo>
                  <a:lnTo>
                    <a:pt x="f23" y="f14"/>
                  </a:lnTo>
                  <a:lnTo>
                    <a:pt x="f8" y="f12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333333"/>
            </a:solidFill>
            <a:ln cap="flat">
              <a:noFill/>
              <a:prstDash val="solid"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2" name="Rectangle 14">
              <a:extLst>
                <a:ext uri="{FF2B5EF4-FFF2-40B4-BE49-F238E27FC236}">
                  <a16:creationId xmlns:a16="http://schemas.microsoft.com/office/drawing/2014/main" id="{51CC42DF-BCBF-49B8-BD2E-B93CBA7105AA}"/>
                </a:ext>
              </a:extLst>
            </p:cNvPr>
            <p:cNvSpPr/>
            <p:nvPr/>
          </p:nvSpPr>
          <p:spPr>
            <a:xfrm>
              <a:off x="10757376" y="5923474"/>
              <a:ext cx="1709" cy="1709"/>
            </a:xfrm>
            <a:prstGeom prst="rect">
              <a:avLst/>
            </a:prstGeom>
            <a:solidFill>
              <a:srgbClr val="333333"/>
            </a:solidFill>
            <a:ln cap="flat">
              <a:noFill/>
              <a:prstDash val="solid"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3" name="Freeform 13">
              <a:extLst>
                <a:ext uri="{FF2B5EF4-FFF2-40B4-BE49-F238E27FC236}">
                  <a16:creationId xmlns:a16="http://schemas.microsoft.com/office/drawing/2014/main" id="{2B20EDB5-810F-4AB5-B57D-DB672870155E}"/>
                </a:ext>
              </a:extLst>
            </p:cNvPr>
            <p:cNvSpPr/>
            <p:nvPr/>
          </p:nvSpPr>
          <p:spPr>
            <a:xfrm>
              <a:off x="10763804" y="5929042"/>
              <a:ext cx="17565" cy="147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2"/>
                <a:gd name="f7" fmla="val 69"/>
                <a:gd name="f8" fmla="val 13"/>
                <a:gd name="f9" fmla="val 17"/>
                <a:gd name="f10" fmla="val 22"/>
                <a:gd name="f11" fmla="val 4"/>
                <a:gd name="f12" fmla="val 8"/>
                <a:gd name="f13" fmla="val 21"/>
                <a:gd name="f14" fmla="val 34"/>
                <a:gd name="f15" fmla="val 52"/>
                <a:gd name="f16" fmla="val 64"/>
                <a:gd name="f17" fmla="val 39"/>
                <a:gd name="f18" fmla="val 60"/>
                <a:gd name="f19" fmla="val 43"/>
                <a:gd name="f20" fmla="val 47"/>
                <a:gd name="f21" fmla="val 26"/>
                <a:gd name="f22" fmla="val 56"/>
                <a:gd name="f23" fmla="val 65"/>
                <a:gd name="f24" fmla="val 73"/>
                <a:gd name="f25" fmla="val 78"/>
                <a:gd name="f26" fmla="val 30"/>
                <a:gd name="f27" fmla="val 9"/>
                <a:gd name="f28" fmla="+- 0 0 -90"/>
                <a:gd name="f29" fmla="*/ f3 1 82"/>
                <a:gd name="f30" fmla="*/ f4 1 69"/>
                <a:gd name="f31" fmla="val f5"/>
                <a:gd name="f32" fmla="val f6"/>
                <a:gd name="f33" fmla="val f7"/>
                <a:gd name="f34" fmla="*/ f28 f0 1"/>
                <a:gd name="f35" fmla="+- f33 0 f31"/>
                <a:gd name="f36" fmla="+- f32 0 f31"/>
                <a:gd name="f37" fmla="*/ f34 1 f2"/>
                <a:gd name="f38" fmla="*/ f36 1 82"/>
                <a:gd name="f39" fmla="*/ f35 1 69"/>
                <a:gd name="f40" fmla="*/ 13 f36 1"/>
                <a:gd name="f41" fmla="*/ 17 f35 1"/>
                <a:gd name="f42" fmla="*/ 22 f36 1"/>
                <a:gd name="f43" fmla="*/ 4 f35 1"/>
                <a:gd name="f44" fmla="*/ 4 f36 1"/>
                <a:gd name="f45" fmla="*/ 13 f35 1"/>
                <a:gd name="f46" fmla="*/ 0 f36 1"/>
                <a:gd name="f47" fmla="*/ 34 f35 1"/>
                <a:gd name="f48" fmla="*/ 52 f35 1"/>
                <a:gd name="f49" fmla="*/ 64 f35 1"/>
                <a:gd name="f50" fmla="*/ 69 f35 1"/>
                <a:gd name="f51" fmla="*/ 34 f36 1"/>
                <a:gd name="f52" fmla="*/ 39 f36 1"/>
                <a:gd name="f53" fmla="*/ 60 f35 1"/>
                <a:gd name="f54" fmla="*/ 47 f36 1"/>
                <a:gd name="f55" fmla="*/ 26 f35 1"/>
                <a:gd name="f56" fmla="*/ 56 f36 1"/>
                <a:gd name="f57" fmla="*/ 69 f36 1"/>
                <a:gd name="f58" fmla="*/ 73 f36 1"/>
                <a:gd name="f59" fmla="*/ 39 f35 1"/>
                <a:gd name="f60" fmla="*/ 47 f35 1"/>
                <a:gd name="f61" fmla="*/ 60 f36 1"/>
                <a:gd name="f62" fmla="*/ 78 f36 1"/>
                <a:gd name="f63" fmla="*/ 82 f36 1"/>
                <a:gd name="f64" fmla="*/ 8 f35 1"/>
                <a:gd name="f65" fmla="*/ 0 f35 1"/>
                <a:gd name="f66" fmla="*/ 43 f36 1"/>
                <a:gd name="f67" fmla="*/ 43 f35 1"/>
                <a:gd name="f68" fmla="*/ 56 f35 1"/>
                <a:gd name="f69" fmla="*/ 17 f36 1"/>
                <a:gd name="f70" fmla="*/ 9 f36 1"/>
                <a:gd name="f71" fmla="+- f37 0 f1"/>
                <a:gd name="f72" fmla="*/ f40 1 82"/>
                <a:gd name="f73" fmla="*/ f41 1 69"/>
                <a:gd name="f74" fmla="*/ f42 1 82"/>
                <a:gd name="f75" fmla="*/ f43 1 69"/>
                <a:gd name="f76" fmla="*/ f44 1 82"/>
                <a:gd name="f77" fmla="*/ f45 1 69"/>
                <a:gd name="f78" fmla="*/ f46 1 82"/>
                <a:gd name="f79" fmla="*/ f47 1 69"/>
                <a:gd name="f80" fmla="*/ f48 1 69"/>
                <a:gd name="f81" fmla="*/ f49 1 69"/>
                <a:gd name="f82" fmla="*/ f50 1 69"/>
                <a:gd name="f83" fmla="*/ f51 1 82"/>
                <a:gd name="f84" fmla="*/ f52 1 82"/>
                <a:gd name="f85" fmla="*/ f53 1 69"/>
                <a:gd name="f86" fmla="*/ f54 1 82"/>
                <a:gd name="f87" fmla="*/ f55 1 69"/>
                <a:gd name="f88" fmla="*/ f56 1 82"/>
                <a:gd name="f89" fmla="*/ f57 1 82"/>
                <a:gd name="f90" fmla="*/ f58 1 82"/>
                <a:gd name="f91" fmla="*/ f59 1 69"/>
                <a:gd name="f92" fmla="*/ f60 1 69"/>
                <a:gd name="f93" fmla="*/ f61 1 82"/>
                <a:gd name="f94" fmla="*/ f62 1 82"/>
                <a:gd name="f95" fmla="*/ f63 1 82"/>
                <a:gd name="f96" fmla="*/ f64 1 69"/>
                <a:gd name="f97" fmla="*/ f65 1 69"/>
                <a:gd name="f98" fmla="*/ f66 1 82"/>
                <a:gd name="f99" fmla="*/ f67 1 69"/>
                <a:gd name="f100" fmla="*/ f68 1 69"/>
                <a:gd name="f101" fmla="*/ f69 1 82"/>
                <a:gd name="f102" fmla="*/ f70 1 82"/>
                <a:gd name="f103" fmla="*/ 0 1 f38"/>
                <a:gd name="f104" fmla="*/ f32 1 f38"/>
                <a:gd name="f105" fmla="*/ 0 1 f39"/>
                <a:gd name="f106" fmla="*/ f33 1 f39"/>
                <a:gd name="f107" fmla="*/ f72 1 f38"/>
                <a:gd name="f108" fmla="*/ f73 1 f39"/>
                <a:gd name="f109" fmla="*/ f74 1 f38"/>
                <a:gd name="f110" fmla="*/ f75 1 f39"/>
                <a:gd name="f111" fmla="*/ f76 1 f38"/>
                <a:gd name="f112" fmla="*/ f77 1 f39"/>
                <a:gd name="f113" fmla="*/ f78 1 f38"/>
                <a:gd name="f114" fmla="*/ f79 1 f39"/>
                <a:gd name="f115" fmla="*/ f80 1 f39"/>
                <a:gd name="f116" fmla="*/ f81 1 f39"/>
                <a:gd name="f117" fmla="*/ f82 1 f39"/>
                <a:gd name="f118" fmla="*/ f83 1 f38"/>
                <a:gd name="f119" fmla="*/ f84 1 f38"/>
                <a:gd name="f120" fmla="*/ f85 1 f39"/>
                <a:gd name="f121" fmla="*/ f86 1 f38"/>
                <a:gd name="f122" fmla="*/ f87 1 f39"/>
                <a:gd name="f123" fmla="*/ f88 1 f38"/>
                <a:gd name="f124" fmla="*/ f89 1 f38"/>
                <a:gd name="f125" fmla="*/ f90 1 f38"/>
                <a:gd name="f126" fmla="*/ f91 1 f39"/>
                <a:gd name="f127" fmla="*/ f92 1 f39"/>
                <a:gd name="f128" fmla="*/ f93 1 f38"/>
                <a:gd name="f129" fmla="*/ f94 1 f38"/>
                <a:gd name="f130" fmla="*/ f95 1 f38"/>
                <a:gd name="f131" fmla="*/ f96 1 f39"/>
                <a:gd name="f132" fmla="*/ f97 1 f39"/>
                <a:gd name="f133" fmla="*/ f98 1 f38"/>
                <a:gd name="f134" fmla="*/ f99 1 f39"/>
                <a:gd name="f135" fmla="*/ f100 1 f39"/>
                <a:gd name="f136" fmla="*/ f101 1 f38"/>
                <a:gd name="f137" fmla="*/ f102 1 f38"/>
                <a:gd name="f138" fmla="*/ f103 f29 1"/>
                <a:gd name="f139" fmla="*/ f104 f29 1"/>
                <a:gd name="f140" fmla="*/ f106 f30 1"/>
                <a:gd name="f141" fmla="*/ f105 f30 1"/>
                <a:gd name="f142" fmla="*/ f107 f29 1"/>
                <a:gd name="f143" fmla="*/ f108 f30 1"/>
                <a:gd name="f144" fmla="*/ f109 f29 1"/>
                <a:gd name="f145" fmla="*/ f110 f30 1"/>
                <a:gd name="f146" fmla="*/ f111 f29 1"/>
                <a:gd name="f147" fmla="*/ f112 f30 1"/>
                <a:gd name="f148" fmla="*/ f113 f29 1"/>
                <a:gd name="f149" fmla="*/ f114 f30 1"/>
                <a:gd name="f150" fmla="*/ f115 f30 1"/>
                <a:gd name="f151" fmla="*/ f116 f30 1"/>
                <a:gd name="f152" fmla="*/ f117 f30 1"/>
                <a:gd name="f153" fmla="*/ f118 f29 1"/>
                <a:gd name="f154" fmla="*/ f119 f29 1"/>
                <a:gd name="f155" fmla="*/ f120 f30 1"/>
                <a:gd name="f156" fmla="*/ f121 f29 1"/>
                <a:gd name="f157" fmla="*/ f122 f30 1"/>
                <a:gd name="f158" fmla="*/ f123 f29 1"/>
                <a:gd name="f159" fmla="*/ f124 f29 1"/>
                <a:gd name="f160" fmla="*/ f125 f29 1"/>
                <a:gd name="f161" fmla="*/ f126 f30 1"/>
                <a:gd name="f162" fmla="*/ f127 f30 1"/>
                <a:gd name="f163" fmla="*/ f128 f29 1"/>
                <a:gd name="f164" fmla="*/ f129 f29 1"/>
                <a:gd name="f165" fmla="*/ f130 f29 1"/>
                <a:gd name="f166" fmla="*/ f131 f30 1"/>
                <a:gd name="f167" fmla="*/ f132 f30 1"/>
                <a:gd name="f168" fmla="*/ f133 f29 1"/>
                <a:gd name="f169" fmla="*/ f134 f30 1"/>
                <a:gd name="f170" fmla="*/ f135 f30 1"/>
                <a:gd name="f171" fmla="*/ f136 f29 1"/>
                <a:gd name="f172" fmla="*/ f137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1">
                  <a:pos x="f142" y="f143"/>
                </a:cxn>
                <a:cxn ang="f71">
                  <a:pos x="f144" y="f145"/>
                </a:cxn>
                <a:cxn ang="f71">
                  <a:pos x="f144" y="f145"/>
                </a:cxn>
                <a:cxn ang="f71">
                  <a:pos x="f146" y="f147"/>
                </a:cxn>
                <a:cxn ang="f71">
                  <a:pos x="f148" y="f149"/>
                </a:cxn>
                <a:cxn ang="f71">
                  <a:pos x="f148" y="f150"/>
                </a:cxn>
                <a:cxn ang="f71">
                  <a:pos x="f146" y="f151"/>
                </a:cxn>
                <a:cxn ang="f71">
                  <a:pos x="f144" y="f152"/>
                </a:cxn>
                <a:cxn ang="f71">
                  <a:pos x="f153" y="f152"/>
                </a:cxn>
                <a:cxn ang="f71">
                  <a:pos x="f154" y="f155"/>
                </a:cxn>
                <a:cxn ang="f71">
                  <a:pos x="f156" y="f157"/>
                </a:cxn>
                <a:cxn ang="f71">
                  <a:pos x="f156" y="f143"/>
                </a:cxn>
                <a:cxn ang="f71">
                  <a:pos x="f158" y="f147"/>
                </a:cxn>
                <a:cxn ang="f71">
                  <a:pos x="f159" y="f143"/>
                </a:cxn>
                <a:cxn ang="f71">
                  <a:pos x="f160" y="f161"/>
                </a:cxn>
                <a:cxn ang="f71">
                  <a:pos x="f160" y="f162"/>
                </a:cxn>
                <a:cxn ang="f71">
                  <a:pos x="f159" y="f150"/>
                </a:cxn>
                <a:cxn ang="f71">
                  <a:pos x="f163" y="f155"/>
                </a:cxn>
                <a:cxn ang="f71">
                  <a:pos x="f158" y="f152"/>
                </a:cxn>
                <a:cxn ang="f71">
                  <a:pos x="f163" y="f152"/>
                </a:cxn>
                <a:cxn ang="f71">
                  <a:pos x="f164" y="f151"/>
                </a:cxn>
                <a:cxn ang="f71">
                  <a:pos x="f165" y="f149"/>
                </a:cxn>
                <a:cxn ang="f71">
                  <a:pos x="f164" y="f166"/>
                </a:cxn>
                <a:cxn ang="f71">
                  <a:pos x="f159" y="f145"/>
                </a:cxn>
                <a:cxn ang="f71">
                  <a:pos x="f163" y="f167"/>
                </a:cxn>
                <a:cxn ang="f71">
                  <a:pos x="f168" y="f166"/>
                </a:cxn>
                <a:cxn ang="f71">
                  <a:pos x="f153" y="f157"/>
                </a:cxn>
                <a:cxn ang="f71">
                  <a:pos x="f153" y="f169"/>
                </a:cxn>
                <a:cxn ang="f71">
                  <a:pos x="f144" y="f170"/>
                </a:cxn>
                <a:cxn ang="f71">
                  <a:pos x="f171" y="f170"/>
                </a:cxn>
                <a:cxn ang="f71">
                  <a:pos x="f142" y="f150"/>
                </a:cxn>
                <a:cxn ang="f71">
                  <a:pos x="f172" y="f161"/>
                </a:cxn>
                <a:cxn ang="f71">
                  <a:pos x="f142" y="f143"/>
                </a:cxn>
              </a:cxnLst>
              <a:rect l="f138" t="f141" r="f139" b="f140"/>
              <a:pathLst>
                <a:path w="82" h="69">
                  <a:moveTo>
                    <a:pt x="f8" y="f9"/>
                  </a:moveTo>
                  <a:lnTo>
                    <a:pt x="f8" y="f9"/>
                  </a:lnTo>
                  <a:lnTo>
                    <a:pt x="f10" y="f9"/>
                  </a:lnTo>
                  <a:lnTo>
                    <a:pt x="f10" y="f11"/>
                  </a:lnTo>
                  <a:lnTo>
                    <a:pt x="f8" y="f12"/>
                  </a:lnTo>
                  <a:lnTo>
                    <a:pt x="f11" y="f8"/>
                  </a:lnTo>
                  <a:lnTo>
                    <a:pt x="f5" y="f13"/>
                  </a:lnTo>
                  <a:lnTo>
                    <a:pt x="f5" y="f14"/>
                  </a:lnTo>
                  <a:lnTo>
                    <a:pt x="f5" y="f15"/>
                  </a:lnTo>
                  <a:lnTo>
                    <a:pt x="f11" y="f16"/>
                  </a:lnTo>
                  <a:lnTo>
                    <a:pt x="f8" y="f7"/>
                  </a:lnTo>
                  <a:lnTo>
                    <a:pt x="f10" y="f7"/>
                  </a:lnTo>
                  <a:lnTo>
                    <a:pt x="f14" y="f7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0" y="f21"/>
                  </a:lnTo>
                  <a:lnTo>
                    <a:pt x="f20" y="f9"/>
                  </a:lnTo>
                  <a:lnTo>
                    <a:pt x="f22" y="f8"/>
                  </a:lnTo>
                  <a:lnTo>
                    <a:pt x="f23" y="f8"/>
                  </a:lnTo>
                  <a:lnTo>
                    <a:pt x="f7" y="f9"/>
                  </a:lnTo>
                  <a:lnTo>
                    <a:pt x="f24" y="f17"/>
                  </a:lnTo>
                  <a:lnTo>
                    <a:pt x="f24" y="f20"/>
                  </a:lnTo>
                  <a:lnTo>
                    <a:pt x="f7" y="f15"/>
                  </a:lnTo>
                  <a:lnTo>
                    <a:pt x="f23" y="f22"/>
                  </a:lnTo>
                  <a:lnTo>
                    <a:pt x="f18" y="f18"/>
                  </a:lnTo>
                  <a:lnTo>
                    <a:pt x="f22" y="f18"/>
                  </a:lnTo>
                  <a:lnTo>
                    <a:pt x="f22" y="f7"/>
                  </a:lnTo>
                  <a:lnTo>
                    <a:pt x="f18" y="f7"/>
                  </a:lnTo>
                  <a:lnTo>
                    <a:pt x="f7" y="f7"/>
                  </a:lnTo>
                  <a:lnTo>
                    <a:pt x="f25" y="f16"/>
                  </a:lnTo>
                  <a:lnTo>
                    <a:pt x="f6" y="f14"/>
                  </a:lnTo>
                  <a:lnTo>
                    <a:pt x="f25" y="f12"/>
                  </a:lnTo>
                  <a:lnTo>
                    <a:pt x="f7" y="f11"/>
                  </a:lnTo>
                  <a:lnTo>
                    <a:pt x="f18" y="f5"/>
                  </a:lnTo>
                  <a:lnTo>
                    <a:pt x="f20" y="f11"/>
                  </a:lnTo>
                  <a:lnTo>
                    <a:pt x="f19" y="f12"/>
                  </a:lnTo>
                  <a:lnTo>
                    <a:pt x="f17" y="f8"/>
                  </a:lnTo>
                  <a:lnTo>
                    <a:pt x="f14" y="f21"/>
                  </a:lnTo>
                  <a:lnTo>
                    <a:pt x="f14" y="f19"/>
                  </a:lnTo>
                  <a:lnTo>
                    <a:pt x="f26" y="f22"/>
                  </a:lnTo>
                  <a:lnTo>
                    <a:pt x="f10" y="f22"/>
                  </a:lnTo>
                  <a:lnTo>
                    <a:pt x="f9" y="f22"/>
                  </a:lnTo>
                  <a:lnTo>
                    <a:pt x="f8" y="f15"/>
                  </a:lnTo>
                  <a:lnTo>
                    <a:pt x="f27" y="f17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333333"/>
            </a:solidFill>
            <a:ln cap="flat">
              <a:noFill/>
              <a:prstDash val="solid"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4" name="Rectangle 12">
              <a:extLst>
                <a:ext uri="{FF2B5EF4-FFF2-40B4-BE49-F238E27FC236}">
                  <a16:creationId xmlns:a16="http://schemas.microsoft.com/office/drawing/2014/main" id="{84EA6CFA-3324-4380-A0DA-5EF2087AA1D6}"/>
                </a:ext>
              </a:extLst>
            </p:cNvPr>
            <p:cNvSpPr/>
            <p:nvPr/>
          </p:nvSpPr>
          <p:spPr>
            <a:xfrm>
              <a:off x="10764664" y="5923474"/>
              <a:ext cx="16706" cy="1709"/>
            </a:xfrm>
            <a:prstGeom prst="rect">
              <a:avLst/>
            </a:prstGeom>
            <a:solidFill>
              <a:srgbClr val="333333"/>
            </a:solidFill>
            <a:ln cap="flat">
              <a:noFill/>
              <a:prstDash val="solid"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5" name="Freeform 11">
              <a:extLst>
                <a:ext uri="{FF2B5EF4-FFF2-40B4-BE49-F238E27FC236}">
                  <a16:creationId xmlns:a16="http://schemas.microsoft.com/office/drawing/2014/main" id="{547E5144-4890-4E39-8EEA-BB067E7F6436}"/>
                </a:ext>
              </a:extLst>
            </p:cNvPr>
            <p:cNvSpPr/>
            <p:nvPr/>
          </p:nvSpPr>
          <p:spPr>
            <a:xfrm>
              <a:off x="10763804" y="5945538"/>
              <a:ext cx="17565" cy="1220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2"/>
                <a:gd name="f7" fmla="val 57"/>
                <a:gd name="f8" fmla="val 13"/>
                <a:gd name="f9" fmla="val 48"/>
                <a:gd name="f10" fmla="val 9"/>
                <a:gd name="f11" fmla="val 4"/>
                <a:gd name="f12" fmla="val 44"/>
                <a:gd name="f13" fmla="val 34"/>
                <a:gd name="f14" fmla="val 22"/>
                <a:gd name="f15" fmla="val 17"/>
                <a:gd name="f16" fmla="val 39"/>
                <a:gd name="f17" fmla="val 35"/>
                <a:gd name="f18" fmla="val 26"/>
                <a:gd name="f19" fmla="val 18"/>
                <a:gd name="f20" fmla="val 30"/>
                <a:gd name="f21" fmla="val 5"/>
                <a:gd name="f22" fmla="+- 0 0 -90"/>
                <a:gd name="f23" fmla="*/ f3 1 82"/>
                <a:gd name="f24" fmla="*/ f4 1 57"/>
                <a:gd name="f25" fmla="val f5"/>
                <a:gd name="f26" fmla="val f6"/>
                <a:gd name="f27" fmla="val f7"/>
                <a:gd name="f28" fmla="*/ f22 f0 1"/>
                <a:gd name="f29" fmla="+- f27 0 f25"/>
                <a:gd name="f30" fmla="+- f26 0 f25"/>
                <a:gd name="f31" fmla="*/ f28 1 f2"/>
                <a:gd name="f32" fmla="*/ f30 1 82"/>
                <a:gd name="f33" fmla="*/ f29 1 57"/>
                <a:gd name="f34" fmla="*/ 13 f30 1"/>
                <a:gd name="f35" fmla="*/ 48 f29 1"/>
                <a:gd name="f36" fmla="*/ 9 f30 1"/>
                <a:gd name="f37" fmla="*/ 4 f30 1"/>
                <a:gd name="f38" fmla="*/ 44 f29 1"/>
                <a:gd name="f39" fmla="*/ 57 f29 1"/>
                <a:gd name="f40" fmla="*/ 82 f30 1"/>
                <a:gd name="f41" fmla="*/ 34 f30 1"/>
                <a:gd name="f42" fmla="*/ 22 f30 1"/>
                <a:gd name="f43" fmla="*/ 17 f30 1"/>
                <a:gd name="f44" fmla="*/ 39 f29 1"/>
                <a:gd name="f45" fmla="*/ 35 f29 1"/>
                <a:gd name="f46" fmla="*/ 26 f29 1"/>
                <a:gd name="f47" fmla="*/ 18 f29 1"/>
                <a:gd name="f48" fmla="*/ 13 f29 1"/>
                <a:gd name="f49" fmla="*/ 26 f30 1"/>
                <a:gd name="f50" fmla="*/ 30 f30 1"/>
                <a:gd name="f51" fmla="*/ 0 f29 1"/>
                <a:gd name="f52" fmla="*/ 5 f29 1"/>
                <a:gd name="f53" fmla="*/ 0 f30 1"/>
                <a:gd name="f54" fmla="*/ 22 f29 1"/>
                <a:gd name="f55" fmla="+- f31 0 f1"/>
                <a:gd name="f56" fmla="*/ f34 1 82"/>
                <a:gd name="f57" fmla="*/ f35 1 57"/>
                <a:gd name="f58" fmla="*/ f36 1 82"/>
                <a:gd name="f59" fmla="*/ f37 1 82"/>
                <a:gd name="f60" fmla="*/ f38 1 57"/>
                <a:gd name="f61" fmla="*/ f39 1 57"/>
                <a:gd name="f62" fmla="*/ f40 1 82"/>
                <a:gd name="f63" fmla="*/ f41 1 82"/>
                <a:gd name="f64" fmla="*/ f42 1 82"/>
                <a:gd name="f65" fmla="*/ f43 1 82"/>
                <a:gd name="f66" fmla="*/ f44 1 57"/>
                <a:gd name="f67" fmla="*/ f45 1 57"/>
                <a:gd name="f68" fmla="*/ f46 1 57"/>
                <a:gd name="f69" fmla="*/ f47 1 57"/>
                <a:gd name="f70" fmla="*/ f48 1 57"/>
                <a:gd name="f71" fmla="*/ f49 1 82"/>
                <a:gd name="f72" fmla="*/ f50 1 82"/>
                <a:gd name="f73" fmla="*/ f51 1 57"/>
                <a:gd name="f74" fmla="*/ f52 1 57"/>
                <a:gd name="f75" fmla="*/ f53 1 82"/>
                <a:gd name="f76" fmla="*/ f54 1 57"/>
                <a:gd name="f77" fmla="*/ 0 1 f32"/>
                <a:gd name="f78" fmla="*/ f26 1 f32"/>
                <a:gd name="f79" fmla="*/ 0 1 f33"/>
                <a:gd name="f80" fmla="*/ f27 1 f33"/>
                <a:gd name="f81" fmla="*/ f56 1 f32"/>
                <a:gd name="f82" fmla="*/ f57 1 f33"/>
                <a:gd name="f83" fmla="*/ f58 1 f32"/>
                <a:gd name="f84" fmla="*/ f59 1 f32"/>
                <a:gd name="f85" fmla="*/ f60 1 f33"/>
                <a:gd name="f86" fmla="*/ f61 1 f33"/>
                <a:gd name="f87" fmla="*/ f62 1 f32"/>
                <a:gd name="f88" fmla="*/ f63 1 f32"/>
                <a:gd name="f89" fmla="*/ f64 1 f32"/>
                <a:gd name="f90" fmla="*/ f65 1 f32"/>
                <a:gd name="f91" fmla="*/ f66 1 f33"/>
                <a:gd name="f92" fmla="*/ f67 1 f33"/>
                <a:gd name="f93" fmla="*/ f68 1 f33"/>
                <a:gd name="f94" fmla="*/ f69 1 f33"/>
                <a:gd name="f95" fmla="*/ f70 1 f33"/>
                <a:gd name="f96" fmla="*/ f71 1 f32"/>
                <a:gd name="f97" fmla="*/ f72 1 f32"/>
                <a:gd name="f98" fmla="*/ f73 1 f33"/>
                <a:gd name="f99" fmla="*/ f74 1 f33"/>
                <a:gd name="f100" fmla="*/ f75 1 f32"/>
                <a:gd name="f101" fmla="*/ f76 1 f33"/>
                <a:gd name="f102" fmla="*/ f77 f23 1"/>
                <a:gd name="f103" fmla="*/ f78 f23 1"/>
                <a:gd name="f104" fmla="*/ f80 f24 1"/>
                <a:gd name="f105" fmla="*/ f79 f24 1"/>
                <a:gd name="f106" fmla="*/ f81 f23 1"/>
                <a:gd name="f107" fmla="*/ f82 f24 1"/>
                <a:gd name="f108" fmla="*/ f83 f23 1"/>
                <a:gd name="f109" fmla="*/ f84 f23 1"/>
                <a:gd name="f110" fmla="*/ f85 f24 1"/>
                <a:gd name="f111" fmla="*/ f86 f24 1"/>
                <a:gd name="f112" fmla="*/ f87 f23 1"/>
                <a:gd name="f113" fmla="*/ f88 f23 1"/>
                <a:gd name="f114" fmla="*/ f89 f23 1"/>
                <a:gd name="f115" fmla="*/ f90 f23 1"/>
                <a:gd name="f116" fmla="*/ f91 f24 1"/>
                <a:gd name="f117" fmla="*/ f92 f24 1"/>
                <a:gd name="f118" fmla="*/ f93 f24 1"/>
                <a:gd name="f119" fmla="*/ f94 f24 1"/>
                <a:gd name="f120" fmla="*/ f95 f24 1"/>
                <a:gd name="f121" fmla="*/ f96 f23 1"/>
                <a:gd name="f122" fmla="*/ f97 f23 1"/>
                <a:gd name="f123" fmla="*/ f98 f24 1"/>
                <a:gd name="f124" fmla="*/ f99 f24 1"/>
                <a:gd name="f125" fmla="*/ f100 f23 1"/>
                <a:gd name="f126" fmla="*/ f101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5">
                  <a:pos x="f106" y="f107"/>
                </a:cxn>
                <a:cxn ang="f55">
                  <a:pos x="f108" y="f107"/>
                </a:cxn>
                <a:cxn ang="f55">
                  <a:pos x="f109" y="f110"/>
                </a:cxn>
                <a:cxn ang="f55">
                  <a:pos x="f109" y="f111"/>
                </a:cxn>
                <a:cxn ang="f55">
                  <a:pos x="f112" y="f111"/>
                </a:cxn>
                <a:cxn ang="f55">
                  <a:pos x="f112" y="f110"/>
                </a:cxn>
                <a:cxn ang="f55">
                  <a:pos x="f113" y="f110"/>
                </a:cxn>
                <a:cxn ang="f55">
                  <a:pos x="f113" y="f110"/>
                </a:cxn>
                <a:cxn ang="f55">
                  <a:pos x="f114" y="f110"/>
                </a:cxn>
                <a:cxn ang="f55">
                  <a:pos x="f115" y="f116"/>
                </a:cxn>
                <a:cxn ang="f55">
                  <a:pos x="f106" y="f117"/>
                </a:cxn>
                <a:cxn ang="f55">
                  <a:pos x="f108" y="f118"/>
                </a:cxn>
                <a:cxn ang="f55">
                  <a:pos x="f108" y="f118"/>
                </a:cxn>
                <a:cxn ang="f55">
                  <a:pos x="f106" y="f119"/>
                </a:cxn>
                <a:cxn ang="f55">
                  <a:pos x="f114" y="f120"/>
                </a:cxn>
                <a:cxn ang="f55">
                  <a:pos x="f114" y="f120"/>
                </a:cxn>
                <a:cxn ang="f55">
                  <a:pos x="f121" y="f120"/>
                </a:cxn>
                <a:cxn ang="f55">
                  <a:pos x="f122" y="f120"/>
                </a:cxn>
                <a:cxn ang="f55">
                  <a:pos x="f122" y="f123"/>
                </a:cxn>
                <a:cxn ang="f55">
                  <a:pos x="f114" y="f123"/>
                </a:cxn>
                <a:cxn ang="f55">
                  <a:pos x="f114" y="f123"/>
                </a:cxn>
                <a:cxn ang="f55">
                  <a:pos x="f106" y="f123"/>
                </a:cxn>
                <a:cxn ang="f55">
                  <a:pos x="f109" y="f124"/>
                </a:cxn>
                <a:cxn ang="f55">
                  <a:pos x="f125" y="f120"/>
                </a:cxn>
                <a:cxn ang="f55">
                  <a:pos x="f125" y="f126"/>
                </a:cxn>
                <a:cxn ang="f55">
                  <a:pos x="f125" y="f126"/>
                </a:cxn>
                <a:cxn ang="f55">
                  <a:pos x="f109" y="f116"/>
                </a:cxn>
                <a:cxn ang="f55">
                  <a:pos x="f106" y="f107"/>
                </a:cxn>
                <a:cxn ang="f55">
                  <a:pos x="f106" y="f107"/>
                </a:cxn>
              </a:cxnLst>
              <a:rect l="f102" t="f105" r="f103" b="f104"/>
              <a:pathLst>
                <a:path w="82" h="57">
                  <a:moveTo>
                    <a:pt x="f8" y="f9"/>
                  </a:moveTo>
                  <a:lnTo>
                    <a:pt x="f10" y="f9"/>
                  </a:lnTo>
                  <a:lnTo>
                    <a:pt x="f11" y="f12"/>
                  </a:lnTo>
                  <a:lnTo>
                    <a:pt x="f11" y="f7"/>
                  </a:lnTo>
                  <a:lnTo>
                    <a:pt x="f6" y="f7"/>
                  </a:lnTo>
                  <a:lnTo>
                    <a:pt x="f6" y="f12"/>
                  </a:lnTo>
                  <a:lnTo>
                    <a:pt x="f13" y="f12"/>
                  </a:lnTo>
                  <a:lnTo>
                    <a:pt x="f14" y="f12"/>
                  </a:lnTo>
                  <a:lnTo>
                    <a:pt x="f15" y="f16"/>
                  </a:lnTo>
                  <a:lnTo>
                    <a:pt x="f8" y="f17"/>
                  </a:lnTo>
                  <a:lnTo>
                    <a:pt x="f10" y="f18"/>
                  </a:lnTo>
                  <a:lnTo>
                    <a:pt x="f8" y="f19"/>
                  </a:lnTo>
                  <a:lnTo>
                    <a:pt x="f14" y="f8"/>
                  </a:lnTo>
                  <a:lnTo>
                    <a:pt x="f18" y="f8"/>
                  </a:lnTo>
                  <a:lnTo>
                    <a:pt x="f20" y="f8"/>
                  </a:lnTo>
                  <a:lnTo>
                    <a:pt x="f20" y="f5"/>
                  </a:lnTo>
                  <a:lnTo>
                    <a:pt x="f14" y="f5"/>
                  </a:lnTo>
                  <a:lnTo>
                    <a:pt x="f8" y="f5"/>
                  </a:lnTo>
                  <a:lnTo>
                    <a:pt x="f11" y="f21"/>
                  </a:lnTo>
                  <a:lnTo>
                    <a:pt x="f5" y="f8"/>
                  </a:lnTo>
                  <a:lnTo>
                    <a:pt x="f5" y="f14"/>
                  </a:lnTo>
                  <a:lnTo>
                    <a:pt x="f11" y="f16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333333"/>
            </a:solidFill>
            <a:ln cap="flat">
              <a:noFill/>
              <a:prstDash val="solid"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6" name="Freeform 10">
              <a:extLst>
                <a:ext uri="{FF2B5EF4-FFF2-40B4-BE49-F238E27FC236}">
                  <a16:creationId xmlns:a16="http://schemas.microsoft.com/office/drawing/2014/main" id="{821043C0-1438-4F8D-B258-32A32B5F6432}"/>
                </a:ext>
              </a:extLst>
            </p:cNvPr>
            <p:cNvSpPr/>
            <p:nvPr/>
          </p:nvSpPr>
          <p:spPr>
            <a:xfrm>
              <a:off x="10763804" y="5962244"/>
              <a:ext cx="17565" cy="147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2"/>
                <a:gd name="f7" fmla="val 69"/>
                <a:gd name="f8" fmla="val 35"/>
                <a:gd name="f9" fmla="val 4"/>
                <a:gd name="f10" fmla="val 52"/>
                <a:gd name="f11" fmla="val 9"/>
                <a:gd name="f12" fmla="val 65"/>
                <a:gd name="f13" fmla="val 22"/>
                <a:gd name="f14" fmla="val 39"/>
                <a:gd name="f15" fmla="val 60"/>
                <a:gd name="f16" fmla="val 73"/>
                <a:gd name="f17" fmla="val 78"/>
                <a:gd name="f18" fmla="val 56"/>
                <a:gd name="f19" fmla="val 13"/>
                <a:gd name="f20" fmla="val 18"/>
                <a:gd name="f21" fmla="val 48"/>
                <a:gd name="f22" fmla="val 57"/>
                <a:gd name="f23" fmla="val 43"/>
                <a:gd name="f24" fmla="val 61"/>
                <a:gd name="f25" fmla="val 17"/>
                <a:gd name="f26" fmla="val 30"/>
                <a:gd name="f27" fmla="val 34"/>
                <a:gd name="f28" fmla="+- 0 0 -90"/>
                <a:gd name="f29" fmla="*/ f3 1 82"/>
                <a:gd name="f30" fmla="*/ f4 1 69"/>
                <a:gd name="f31" fmla="val f5"/>
                <a:gd name="f32" fmla="val f6"/>
                <a:gd name="f33" fmla="val f7"/>
                <a:gd name="f34" fmla="*/ f28 f0 1"/>
                <a:gd name="f35" fmla="+- f33 0 f31"/>
                <a:gd name="f36" fmla="+- f32 0 f31"/>
                <a:gd name="f37" fmla="*/ f34 1 f2"/>
                <a:gd name="f38" fmla="*/ f36 1 82"/>
                <a:gd name="f39" fmla="*/ f35 1 69"/>
                <a:gd name="f40" fmla="*/ 0 f36 1"/>
                <a:gd name="f41" fmla="*/ 35 f35 1"/>
                <a:gd name="f42" fmla="*/ 4 f36 1"/>
                <a:gd name="f43" fmla="*/ 52 f35 1"/>
                <a:gd name="f44" fmla="*/ 9 f36 1"/>
                <a:gd name="f45" fmla="*/ 65 f35 1"/>
                <a:gd name="f46" fmla="*/ 22 f36 1"/>
                <a:gd name="f47" fmla="*/ 69 f35 1"/>
                <a:gd name="f48" fmla="*/ 39 f36 1"/>
                <a:gd name="f49" fmla="*/ 60 f36 1"/>
                <a:gd name="f50" fmla="*/ 73 f36 1"/>
                <a:gd name="f51" fmla="*/ 82 f36 1"/>
                <a:gd name="f52" fmla="*/ 78 f36 1"/>
                <a:gd name="f53" fmla="*/ 9 f35 1"/>
                <a:gd name="f54" fmla="*/ 69 f36 1"/>
                <a:gd name="f55" fmla="*/ 0 f35 1"/>
                <a:gd name="f56" fmla="*/ 56 f36 1"/>
                <a:gd name="f57" fmla="*/ 13 f35 1"/>
                <a:gd name="f58" fmla="*/ 18 f35 1"/>
                <a:gd name="f59" fmla="*/ 22 f35 1"/>
                <a:gd name="f60" fmla="*/ 48 f35 1"/>
                <a:gd name="f61" fmla="*/ 57 f35 1"/>
                <a:gd name="f62" fmla="*/ 43 f36 1"/>
                <a:gd name="f63" fmla="*/ 61 f35 1"/>
                <a:gd name="f64" fmla="*/ 17 f36 1"/>
                <a:gd name="f65" fmla="*/ 13 f36 1"/>
                <a:gd name="f66" fmla="*/ 30 f36 1"/>
                <a:gd name="f67" fmla="*/ 34 f36 1"/>
                <a:gd name="f68" fmla="+- f37 0 f1"/>
                <a:gd name="f69" fmla="*/ f40 1 82"/>
                <a:gd name="f70" fmla="*/ f41 1 69"/>
                <a:gd name="f71" fmla="*/ f42 1 82"/>
                <a:gd name="f72" fmla="*/ f43 1 69"/>
                <a:gd name="f73" fmla="*/ f44 1 82"/>
                <a:gd name="f74" fmla="*/ f45 1 69"/>
                <a:gd name="f75" fmla="*/ f46 1 82"/>
                <a:gd name="f76" fmla="*/ f47 1 69"/>
                <a:gd name="f77" fmla="*/ f48 1 82"/>
                <a:gd name="f78" fmla="*/ f49 1 82"/>
                <a:gd name="f79" fmla="*/ f50 1 82"/>
                <a:gd name="f80" fmla="*/ f51 1 82"/>
                <a:gd name="f81" fmla="*/ f52 1 82"/>
                <a:gd name="f82" fmla="*/ f53 1 69"/>
                <a:gd name="f83" fmla="*/ f54 1 82"/>
                <a:gd name="f84" fmla="*/ f55 1 69"/>
                <a:gd name="f85" fmla="*/ f56 1 82"/>
                <a:gd name="f86" fmla="*/ f57 1 69"/>
                <a:gd name="f87" fmla="*/ f58 1 69"/>
                <a:gd name="f88" fmla="*/ f59 1 69"/>
                <a:gd name="f89" fmla="*/ f60 1 69"/>
                <a:gd name="f90" fmla="*/ f61 1 69"/>
                <a:gd name="f91" fmla="*/ f62 1 82"/>
                <a:gd name="f92" fmla="*/ f63 1 69"/>
                <a:gd name="f93" fmla="*/ f64 1 82"/>
                <a:gd name="f94" fmla="*/ f65 1 82"/>
                <a:gd name="f95" fmla="*/ f66 1 82"/>
                <a:gd name="f96" fmla="*/ f67 1 82"/>
                <a:gd name="f97" fmla="*/ 0 1 f38"/>
                <a:gd name="f98" fmla="*/ f32 1 f38"/>
                <a:gd name="f99" fmla="*/ 0 1 f39"/>
                <a:gd name="f100" fmla="*/ f33 1 f39"/>
                <a:gd name="f101" fmla="*/ f69 1 f38"/>
                <a:gd name="f102" fmla="*/ f70 1 f39"/>
                <a:gd name="f103" fmla="*/ f71 1 f38"/>
                <a:gd name="f104" fmla="*/ f72 1 f39"/>
                <a:gd name="f105" fmla="*/ f73 1 f38"/>
                <a:gd name="f106" fmla="*/ f74 1 f39"/>
                <a:gd name="f107" fmla="*/ f75 1 f38"/>
                <a:gd name="f108" fmla="*/ f76 1 f39"/>
                <a:gd name="f109" fmla="*/ f77 1 f38"/>
                <a:gd name="f110" fmla="*/ f78 1 f38"/>
                <a:gd name="f111" fmla="*/ f79 1 f38"/>
                <a:gd name="f112" fmla="*/ f80 1 f38"/>
                <a:gd name="f113" fmla="*/ f81 1 f38"/>
                <a:gd name="f114" fmla="*/ f82 1 f39"/>
                <a:gd name="f115" fmla="*/ f83 1 f38"/>
                <a:gd name="f116" fmla="*/ f84 1 f39"/>
                <a:gd name="f117" fmla="*/ f85 1 f38"/>
                <a:gd name="f118" fmla="*/ f86 1 f39"/>
                <a:gd name="f119" fmla="*/ f87 1 f39"/>
                <a:gd name="f120" fmla="*/ f88 1 f39"/>
                <a:gd name="f121" fmla="*/ f89 1 f39"/>
                <a:gd name="f122" fmla="*/ f90 1 f39"/>
                <a:gd name="f123" fmla="*/ f91 1 f38"/>
                <a:gd name="f124" fmla="*/ f92 1 f39"/>
                <a:gd name="f125" fmla="*/ f93 1 f38"/>
                <a:gd name="f126" fmla="*/ f94 1 f38"/>
                <a:gd name="f127" fmla="*/ f95 1 f38"/>
                <a:gd name="f128" fmla="*/ f96 1 f38"/>
                <a:gd name="f129" fmla="*/ f97 f29 1"/>
                <a:gd name="f130" fmla="*/ f98 f29 1"/>
                <a:gd name="f131" fmla="*/ f100 f30 1"/>
                <a:gd name="f132" fmla="*/ f99 f30 1"/>
                <a:gd name="f133" fmla="*/ f101 f29 1"/>
                <a:gd name="f134" fmla="*/ f102 f30 1"/>
                <a:gd name="f135" fmla="*/ f103 f29 1"/>
                <a:gd name="f136" fmla="*/ f104 f30 1"/>
                <a:gd name="f137" fmla="*/ f105 f29 1"/>
                <a:gd name="f138" fmla="*/ f106 f30 1"/>
                <a:gd name="f139" fmla="*/ f107 f29 1"/>
                <a:gd name="f140" fmla="*/ f108 f30 1"/>
                <a:gd name="f141" fmla="*/ f109 f29 1"/>
                <a:gd name="f142" fmla="*/ f110 f29 1"/>
                <a:gd name="f143" fmla="*/ f111 f29 1"/>
                <a:gd name="f144" fmla="*/ f112 f29 1"/>
                <a:gd name="f145" fmla="*/ f113 f29 1"/>
                <a:gd name="f146" fmla="*/ f114 f30 1"/>
                <a:gd name="f147" fmla="*/ f115 f29 1"/>
                <a:gd name="f148" fmla="*/ f116 f30 1"/>
                <a:gd name="f149" fmla="*/ f117 f29 1"/>
                <a:gd name="f150" fmla="*/ f118 f30 1"/>
                <a:gd name="f151" fmla="*/ f119 f30 1"/>
                <a:gd name="f152" fmla="*/ f120 f30 1"/>
                <a:gd name="f153" fmla="*/ f121 f30 1"/>
                <a:gd name="f154" fmla="*/ f122 f30 1"/>
                <a:gd name="f155" fmla="*/ f123 f29 1"/>
                <a:gd name="f156" fmla="*/ f124 f30 1"/>
                <a:gd name="f157" fmla="*/ f125 f29 1"/>
                <a:gd name="f158" fmla="*/ f126 f29 1"/>
                <a:gd name="f159" fmla="*/ f127 f29 1"/>
                <a:gd name="f160" fmla="*/ f128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8">
                  <a:pos x="f133" y="f134"/>
                </a:cxn>
                <a:cxn ang="f68">
                  <a:pos x="f133" y="f134"/>
                </a:cxn>
                <a:cxn ang="f68">
                  <a:pos x="f135" y="f136"/>
                </a:cxn>
                <a:cxn ang="f68">
                  <a:pos x="f137" y="f138"/>
                </a:cxn>
                <a:cxn ang="f68">
                  <a:pos x="f137" y="f138"/>
                </a:cxn>
                <a:cxn ang="f68">
                  <a:pos x="f139" y="f140"/>
                </a:cxn>
                <a:cxn ang="f68">
                  <a:pos x="f141" y="f140"/>
                </a:cxn>
                <a:cxn ang="f68">
                  <a:pos x="f141" y="f140"/>
                </a:cxn>
                <a:cxn ang="f68">
                  <a:pos x="f142" y="f140"/>
                </a:cxn>
                <a:cxn ang="f68">
                  <a:pos x="f143" y="f138"/>
                </a:cxn>
                <a:cxn ang="f68">
                  <a:pos x="f143" y="f138"/>
                </a:cxn>
                <a:cxn ang="f68">
                  <a:pos x="f144" y="f136"/>
                </a:cxn>
                <a:cxn ang="f68">
                  <a:pos x="f144" y="f134"/>
                </a:cxn>
                <a:cxn ang="f68">
                  <a:pos x="f144" y="f134"/>
                </a:cxn>
                <a:cxn ang="f68">
                  <a:pos x="f145" y="f146"/>
                </a:cxn>
                <a:cxn ang="f68">
                  <a:pos x="f145" y="f146"/>
                </a:cxn>
                <a:cxn ang="f68">
                  <a:pos x="f147" y="f148"/>
                </a:cxn>
                <a:cxn ang="f68">
                  <a:pos x="f142" y="f148"/>
                </a:cxn>
                <a:cxn ang="f68">
                  <a:pos x="f149" y="f148"/>
                </a:cxn>
                <a:cxn ang="f68">
                  <a:pos x="f149" y="f150"/>
                </a:cxn>
                <a:cxn ang="f68">
                  <a:pos x="f142" y="f150"/>
                </a:cxn>
                <a:cxn ang="f68">
                  <a:pos x="f142" y="f150"/>
                </a:cxn>
                <a:cxn ang="f68">
                  <a:pos x="f147" y="f151"/>
                </a:cxn>
                <a:cxn ang="f68">
                  <a:pos x="f147" y="f151"/>
                </a:cxn>
                <a:cxn ang="f68">
                  <a:pos x="f143" y="f152"/>
                </a:cxn>
                <a:cxn ang="f68">
                  <a:pos x="f143" y="f134"/>
                </a:cxn>
                <a:cxn ang="f68">
                  <a:pos x="f143" y="f134"/>
                </a:cxn>
                <a:cxn ang="f68">
                  <a:pos x="f143" y="f153"/>
                </a:cxn>
                <a:cxn ang="f68">
                  <a:pos x="f147" y="f136"/>
                </a:cxn>
                <a:cxn ang="f68">
                  <a:pos x="f147" y="f136"/>
                </a:cxn>
                <a:cxn ang="f68">
                  <a:pos x="f142" y="f154"/>
                </a:cxn>
                <a:cxn ang="f68">
                  <a:pos x="f155" y="f156"/>
                </a:cxn>
                <a:cxn ang="f68">
                  <a:pos x="f155" y="f148"/>
                </a:cxn>
                <a:cxn ang="f68">
                  <a:pos x="f141" y="f148"/>
                </a:cxn>
                <a:cxn ang="f68">
                  <a:pos x="f141" y="f148"/>
                </a:cxn>
                <a:cxn ang="f68">
                  <a:pos x="f157" y="f148"/>
                </a:cxn>
                <a:cxn ang="f68">
                  <a:pos x="f137" y="f146"/>
                </a:cxn>
                <a:cxn ang="f68">
                  <a:pos x="f137" y="f146"/>
                </a:cxn>
                <a:cxn ang="f68">
                  <a:pos x="f135" y="f151"/>
                </a:cxn>
                <a:cxn ang="f68">
                  <a:pos x="f133" y="f134"/>
                </a:cxn>
                <a:cxn ang="f68">
                  <a:pos x="f133" y="f134"/>
                </a:cxn>
                <a:cxn ang="f68">
                  <a:pos x="f158" y="f136"/>
                </a:cxn>
                <a:cxn ang="f68">
                  <a:pos x="f158" y="f136"/>
                </a:cxn>
                <a:cxn ang="f68">
                  <a:pos x="f137" y="f153"/>
                </a:cxn>
                <a:cxn ang="f68">
                  <a:pos x="f137" y="f134"/>
                </a:cxn>
                <a:cxn ang="f68">
                  <a:pos x="f137" y="f134"/>
                </a:cxn>
                <a:cxn ang="f68">
                  <a:pos x="f158" y="f151"/>
                </a:cxn>
                <a:cxn ang="f68">
                  <a:pos x="f158" y="f151"/>
                </a:cxn>
                <a:cxn ang="f68">
                  <a:pos x="f159" y="f150"/>
                </a:cxn>
                <a:cxn ang="f68">
                  <a:pos x="f160" y="f150"/>
                </a:cxn>
                <a:cxn ang="f68">
                  <a:pos x="f160" y="f156"/>
                </a:cxn>
                <a:cxn ang="f68">
                  <a:pos x="f160" y="f156"/>
                </a:cxn>
                <a:cxn ang="f68">
                  <a:pos x="f139" y="f154"/>
                </a:cxn>
                <a:cxn ang="f68">
                  <a:pos x="f158" y="f136"/>
                </a:cxn>
                <a:cxn ang="f68">
                  <a:pos x="f158" y="f136"/>
                </a:cxn>
              </a:cxnLst>
              <a:rect l="f129" t="f132" r="f130" b="f131"/>
              <a:pathLst>
                <a:path w="82" h="69">
                  <a:moveTo>
                    <a:pt x="f5" y="f8"/>
                  </a:moveTo>
                  <a:lnTo>
                    <a:pt x="f5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7"/>
                  </a:lnTo>
                  <a:lnTo>
                    <a:pt x="f14" y="f7"/>
                  </a:lnTo>
                  <a:lnTo>
                    <a:pt x="f15" y="f7"/>
                  </a:lnTo>
                  <a:lnTo>
                    <a:pt x="f16" y="f12"/>
                  </a:lnTo>
                  <a:lnTo>
                    <a:pt x="f6" y="f10"/>
                  </a:lnTo>
                  <a:lnTo>
                    <a:pt x="f6" y="f8"/>
                  </a:lnTo>
                  <a:lnTo>
                    <a:pt x="f17" y="f11"/>
                  </a:lnTo>
                  <a:lnTo>
                    <a:pt x="f7" y="f5"/>
                  </a:lnTo>
                  <a:lnTo>
                    <a:pt x="f15" y="f5"/>
                  </a:lnTo>
                  <a:lnTo>
                    <a:pt x="f18" y="f5"/>
                  </a:lnTo>
                  <a:lnTo>
                    <a:pt x="f18" y="f19"/>
                  </a:lnTo>
                  <a:lnTo>
                    <a:pt x="f15" y="f19"/>
                  </a:lnTo>
                  <a:lnTo>
                    <a:pt x="f7" y="f20"/>
                  </a:lnTo>
                  <a:lnTo>
                    <a:pt x="f16" y="f13"/>
                  </a:lnTo>
                  <a:lnTo>
                    <a:pt x="f16" y="f8"/>
                  </a:lnTo>
                  <a:lnTo>
                    <a:pt x="f16" y="f21"/>
                  </a:lnTo>
                  <a:lnTo>
                    <a:pt x="f7" y="f10"/>
                  </a:lnTo>
                  <a:lnTo>
                    <a:pt x="f15" y="f22"/>
                  </a:lnTo>
                  <a:lnTo>
                    <a:pt x="f23" y="f24"/>
                  </a:lnTo>
                  <a:lnTo>
                    <a:pt x="f23" y="f5"/>
                  </a:lnTo>
                  <a:lnTo>
                    <a:pt x="f14" y="f5"/>
                  </a:lnTo>
                  <a:lnTo>
                    <a:pt x="f25" y="f5"/>
                  </a:lnTo>
                  <a:lnTo>
                    <a:pt x="f11" y="f11"/>
                  </a:lnTo>
                  <a:lnTo>
                    <a:pt x="f9" y="f20"/>
                  </a:lnTo>
                  <a:lnTo>
                    <a:pt x="f5" y="f8"/>
                  </a:lnTo>
                  <a:close/>
                  <a:moveTo>
                    <a:pt x="f19" y="f10"/>
                  </a:moveTo>
                  <a:lnTo>
                    <a:pt x="f19" y="f10"/>
                  </a:lnTo>
                  <a:lnTo>
                    <a:pt x="f11" y="f21"/>
                  </a:lnTo>
                  <a:lnTo>
                    <a:pt x="f11" y="f8"/>
                  </a:lnTo>
                  <a:lnTo>
                    <a:pt x="f19" y="f20"/>
                  </a:lnTo>
                  <a:lnTo>
                    <a:pt x="f26" y="f19"/>
                  </a:lnTo>
                  <a:lnTo>
                    <a:pt x="f27" y="f19"/>
                  </a:lnTo>
                  <a:lnTo>
                    <a:pt x="f27" y="f24"/>
                  </a:lnTo>
                  <a:lnTo>
                    <a:pt x="f13" y="f22"/>
                  </a:lnTo>
                  <a:lnTo>
                    <a:pt x="f19" y="f10"/>
                  </a:lnTo>
                  <a:close/>
                </a:path>
              </a:pathLst>
            </a:custGeom>
            <a:solidFill>
              <a:srgbClr val="333333"/>
            </a:solidFill>
            <a:ln cap="flat">
              <a:noFill/>
              <a:prstDash val="solid"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7" name="Freeform 9">
              <a:extLst>
                <a:ext uri="{FF2B5EF4-FFF2-40B4-BE49-F238E27FC236}">
                  <a16:creationId xmlns:a16="http://schemas.microsoft.com/office/drawing/2014/main" id="{A49545DF-4C9C-4143-9ADA-B4ACDDCCF9AC}"/>
                </a:ext>
              </a:extLst>
            </p:cNvPr>
            <p:cNvSpPr/>
            <p:nvPr/>
          </p:nvSpPr>
          <p:spPr>
            <a:xfrm>
              <a:off x="10763804" y="5981739"/>
              <a:ext cx="17565" cy="2592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2"/>
                <a:gd name="f7" fmla="val 121"/>
                <a:gd name="f8" fmla="val 34"/>
                <a:gd name="f9" fmla="val 56"/>
                <a:gd name="f10" fmla="val 22"/>
                <a:gd name="f11" fmla="val 52"/>
                <a:gd name="f12" fmla="val 13"/>
                <a:gd name="f13" fmla="val 48"/>
                <a:gd name="f14" fmla="val 9"/>
                <a:gd name="f15" fmla="val 43"/>
                <a:gd name="f16" fmla="val 30"/>
                <a:gd name="f17" fmla="val 17"/>
                <a:gd name="f18" fmla="val 4"/>
                <a:gd name="f19" fmla="val 61"/>
                <a:gd name="f20" fmla="val 65"/>
                <a:gd name="f21" fmla="val 100"/>
                <a:gd name="f22" fmla="val 108"/>
                <a:gd name="f23" fmla="val 26"/>
                <a:gd name="f24" fmla="val 104"/>
                <a:gd name="f25" fmla="val 95"/>
                <a:gd name="f26" fmla="val 69"/>
                <a:gd name="f27" fmla="+- 0 0 -90"/>
                <a:gd name="f28" fmla="*/ f3 1 82"/>
                <a:gd name="f29" fmla="*/ f4 1 121"/>
                <a:gd name="f30" fmla="val f5"/>
                <a:gd name="f31" fmla="val f6"/>
                <a:gd name="f32" fmla="val f7"/>
                <a:gd name="f33" fmla="*/ f27 f0 1"/>
                <a:gd name="f34" fmla="+- f32 0 f30"/>
                <a:gd name="f35" fmla="+- f31 0 f30"/>
                <a:gd name="f36" fmla="*/ f33 1 f2"/>
                <a:gd name="f37" fmla="*/ f35 1 82"/>
                <a:gd name="f38" fmla="*/ f34 1 121"/>
                <a:gd name="f39" fmla="*/ 34 f35 1"/>
                <a:gd name="f40" fmla="*/ 56 f34 1"/>
                <a:gd name="f41" fmla="*/ 22 f35 1"/>
                <a:gd name="f42" fmla="*/ 52 f34 1"/>
                <a:gd name="f43" fmla="*/ 13 f35 1"/>
                <a:gd name="f44" fmla="*/ 48 f34 1"/>
                <a:gd name="f45" fmla="*/ 9 f35 1"/>
                <a:gd name="f46" fmla="*/ 43 f34 1"/>
                <a:gd name="f47" fmla="*/ 30 f34 1"/>
                <a:gd name="f48" fmla="*/ 17 f34 1"/>
                <a:gd name="f49" fmla="*/ 17 f35 1"/>
                <a:gd name="f50" fmla="*/ 13 f34 1"/>
                <a:gd name="f51" fmla="*/ 30 f35 1"/>
                <a:gd name="f52" fmla="*/ 82 f35 1"/>
                <a:gd name="f53" fmla="*/ 0 f34 1"/>
                <a:gd name="f54" fmla="*/ 4 f34 1"/>
                <a:gd name="f55" fmla="*/ 9 f34 1"/>
                <a:gd name="f56" fmla="*/ 4 f35 1"/>
                <a:gd name="f57" fmla="*/ 0 f35 1"/>
                <a:gd name="f58" fmla="*/ 61 f34 1"/>
                <a:gd name="f59" fmla="*/ 65 f34 1"/>
                <a:gd name="f60" fmla="*/ 82 f34 1"/>
                <a:gd name="f61" fmla="*/ 100 f34 1"/>
                <a:gd name="f62" fmla="*/ 108 f34 1"/>
                <a:gd name="f63" fmla="*/ 121 f34 1"/>
                <a:gd name="f64" fmla="*/ 26 f35 1"/>
                <a:gd name="f65" fmla="*/ 104 f34 1"/>
                <a:gd name="f66" fmla="*/ 95 f34 1"/>
                <a:gd name="f67" fmla="*/ 69 f34 1"/>
                <a:gd name="f68" fmla="+- f36 0 f1"/>
                <a:gd name="f69" fmla="*/ f39 1 82"/>
                <a:gd name="f70" fmla="*/ f40 1 121"/>
                <a:gd name="f71" fmla="*/ f41 1 82"/>
                <a:gd name="f72" fmla="*/ f42 1 121"/>
                <a:gd name="f73" fmla="*/ f43 1 82"/>
                <a:gd name="f74" fmla="*/ f44 1 121"/>
                <a:gd name="f75" fmla="*/ f45 1 82"/>
                <a:gd name="f76" fmla="*/ f46 1 121"/>
                <a:gd name="f77" fmla="*/ f47 1 121"/>
                <a:gd name="f78" fmla="*/ f48 1 121"/>
                <a:gd name="f79" fmla="*/ f49 1 82"/>
                <a:gd name="f80" fmla="*/ f50 1 121"/>
                <a:gd name="f81" fmla="*/ f51 1 82"/>
                <a:gd name="f82" fmla="*/ f52 1 82"/>
                <a:gd name="f83" fmla="*/ f53 1 121"/>
                <a:gd name="f84" fmla="*/ f54 1 121"/>
                <a:gd name="f85" fmla="*/ f55 1 121"/>
                <a:gd name="f86" fmla="*/ f56 1 82"/>
                <a:gd name="f87" fmla="*/ f57 1 82"/>
                <a:gd name="f88" fmla="*/ f58 1 121"/>
                <a:gd name="f89" fmla="*/ f59 1 121"/>
                <a:gd name="f90" fmla="*/ f60 1 121"/>
                <a:gd name="f91" fmla="*/ f61 1 121"/>
                <a:gd name="f92" fmla="*/ f62 1 121"/>
                <a:gd name="f93" fmla="*/ f63 1 121"/>
                <a:gd name="f94" fmla="*/ f64 1 82"/>
                <a:gd name="f95" fmla="*/ f65 1 121"/>
                <a:gd name="f96" fmla="*/ f66 1 121"/>
                <a:gd name="f97" fmla="*/ f67 1 121"/>
                <a:gd name="f98" fmla="*/ 0 1 f37"/>
                <a:gd name="f99" fmla="*/ f31 1 f37"/>
                <a:gd name="f100" fmla="*/ 0 1 f38"/>
                <a:gd name="f101" fmla="*/ f32 1 f38"/>
                <a:gd name="f102" fmla="*/ f69 1 f37"/>
                <a:gd name="f103" fmla="*/ f70 1 f38"/>
                <a:gd name="f104" fmla="*/ f71 1 f37"/>
                <a:gd name="f105" fmla="*/ f72 1 f38"/>
                <a:gd name="f106" fmla="*/ f73 1 f37"/>
                <a:gd name="f107" fmla="*/ f74 1 f38"/>
                <a:gd name="f108" fmla="*/ f75 1 f37"/>
                <a:gd name="f109" fmla="*/ f76 1 f38"/>
                <a:gd name="f110" fmla="*/ f77 1 f38"/>
                <a:gd name="f111" fmla="*/ f78 1 f38"/>
                <a:gd name="f112" fmla="*/ f79 1 f37"/>
                <a:gd name="f113" fmla="*/ f80 1 f38"/>
                <a:gd name="f114" fmla="*/ f81 1 f37"/>
                <a:gd name="f115" fmla="*/ f82 1 f37"/>
                <a:gd name="f116" fmla="*/ f83 1 f38"/>
                <a:gd name="f117" fmla="*/ f84 1 f38"/>
                <a:gd name="f118" fmla="*/ f85 1 f38"/>
                <a:gd name="f119" fmla="*/ f86 1 f37"/>
                <a:gd name="f120" fmla="*/ f87 1 f37"/>
                <a:gd name="f121" fmla="*/ f88 1 f38"/>
                <a:gd name="f122" fmla="*/ f89 1 f38"/>
                <a:gd name="f123" fmla="*/ f90 1 f38"/>
                <a:gd name="f124" fmla="*/ f91 1 f38"/>
                <a:gd name="f125" fmla="*/ f92 1 f38"/>
                <a:gd name="f126" fmla="*/ f93 1 f38"/>
                <a:gd name="f127" fmla="*/ f94 1 f37"/>
                <a:gd name="f128" fmla="*/ f95 1 f38"/>
                <a:gd name="f129" fmla="*/ f96 1 f38"/>
                <a:gd name="f130" fmla="*/ f97 1 f38"/>
                <a:gd name="f131" fmla="*/ f98 f28 1"/>
                <a:gd name="f132" fmla="*/ f99 f28 1"/>
                <a:gd name="f133" fmla="*/ f101 f29 1"/>
                <a:gd name="f134" fmla="*/ f100 f29 1"/>
                <a:gd name="f135" fmla="*/ f102 f28 1"/>
                <a:gd name="f136" fmla="*/ f103 f29 1"/>
                <a:gd name="f137" fmla="*/ f104 f28 1"/>
                <a:gd name="f138" fmla="*/ f105 f29 1"/>
                <a:gd name="f139" fmla="*/ f106 f28 1"/>
                <a:gd name="f140" fmla="*/ f107 f29 1"/>
                <a:gd name="f141" fmla="*/ f108 f28 1"/>
                <a:gd name="f142" fmla="*/ f109 f29 1"/>
                <a:gd name="f143" fmla="*/ f110 f29 1"/>
                <a:gd name="f144" fmla="*/ f111 f29 1"/>
                <a:gd name="f145" fmla="*/ f112 f28 1"/>
                <a:gd name="f146" fmla="*/ f113 f29 1"/>
                <a:gd name="f147" fmla="*/ f114 f28 1"/>
                <a:gd name="f148" fmla="*/ f115 f28 1"/>
                <a:gd name="f149" fmla="*/ f116 f29 1"/>
                <a:gd name="f150" fmla="*/ f117 f29 1"/>
                <a:gd name="f151" fmla="*/ f118 f29 1"/>
                <a:gd name="f152" fmla="*/ f119 f28 1"/>
                <a:gd name="f153" fmla="*/ f120 f28 1"/>
                <a:gd name="f154" fmla="*/ f121 f29 1"/>
                <a:gd name="f155" fmla="*/ f122 f29 1"/>
                <a:gd name="f156" fmla="*/ f123 f29 1"/>
                <a:gd name="f157" fmla="*/ f124 f29 1"/>
                <a:gd name="f158" fmla="*/ f125 f29 1"/>
                <a:gd name="f159" fmla="*/ f126 f29 1"/>
                <a:gd name="f160" fmla="*/ f127 f28 1"/>
                <a:gd name="f161" fmla="*/ f128 f29 1"/>
                <a:gd name="f162" fmla="*/ f129 f29 1"/>
                <a:gd name="f163" fmla="*/ f130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8">
                  <a:pos x="f135" y="f136"/>
                </a:cxn>
                <a:cxn ang="f68">
                  <a:pos x="f135" y="f136"/>
                </a:cxn>
                <a:cxn ang="f68">
                  <a:pos x="f137" y="f138"/>
                </a:cxn>
                <a:cxn ang="f68">
                  <a:pos x="f139" y="f140"/>
                </a:cxn>
                <a:cxn ang="f68">
                  <a:pos x="f139" y="f140"/>
                </a:cxn>
                <a:cxn ang="f68">
                  <a:pos x="f141" y="f142"/>
                </a:cxn>
                <a:cxn ang="f68">
                  <a:pos x="f141" y="f143"/>
                </a:cxn>
                <a:cxn ang="f68">
                  <a:pos x="f141" y="f143"/>
                </a:cxn>
                <a:cxn ang="f68">
                  <a:pos x="f139" y="f144"/>
                </a:cxn>
                <a:cxn ang="f68">
                  <a:pos x="f139" y="f144"/>
                </a:cxn>
                <a:cxn ang="f68">
                  <a:pos x="f145" y="f146"/>
                </a:cxn>
                <a:cxn ang="f68">
                  <a:pos x="f147" y="f146"/>
                </a:cxn>
                <a:cxn ang="f68">
                  <a:pos x="f148" y="f146"/>
                </a:cxn>
                <a:cxn ang="f68">
                  <a:pos x="f148" y="f149"/>
                </a:cxn>
                <a:cxn ang="f68">
                  <a:pos x="f147" y="f149"/>
                </a:cxn>
                <a:cxn ang="f68">
                  <a:pos x="f147" y="f149"/>
                </a:cxn>
                <a:cxn ang="f68">
                  <a:pos x="f145" y="f150"/>
                </a:cxn>
                <a:cxn ang="f68">
                  <a:pos x="f141" y="f151"/>
                </a:cxn>
                <a:cxn ang="f68">
                  <a:pos x="f152" y="f144"/>
                </a:cxn>
                <a:cxn ang="f68">
                  <a:pos x="f153" y="f143"/>
                </a:cxn>
                <a:cxn ang="f68">
                  <a:pos x="f153" y="f143"/>
                </a:cxn>
                <a:cxn ang="f68">
                  <a:pos x="f152" y="f140"/>
                </a:cxn>
                <a:cxn ang="f68">
                  <a:pos x="f139" y="f136"/>
                </a:cxn>
                <a:cxn ang="f68">
                  <a:pos x="f139" y="f136"/>
                </a:cxn>
                <a:cxn ang="f68">
                  <a:pos x="f141" y="f154"/>
                </a:cxn>
                <a:cxn ang="f68">
                  <a:pos x="f152" y="f155"/>
                </a:cxn>
                <a:cxn ang="f68">
                  <a:pos x="f153" y="f156"/>
                </a:cxn>
                <a:cxn ang="f68">
                  <a:pos x="f153" y="f156"/>
                </a:cxn>
                <a:cxn ang="f68">
                  <a:pos x="f152" y="f157"/>
                </a:cxn>
                <a:cxn ang="f68">
                  <a:pos x="f139" y="f158"/>
                </a:cxn>
                <a:cxn ang="f68">
                  <a:pos x="f139" y="f158"/>
                </a:cxn>
                <a:cxn ang="f68">
                  <a:pos x="f152" y="f158"/>
                </a:cxn>
                <a:cxn ang="f68">
                  <a:pos x="f152" y="f159"/>
                </a:cxn>
                <a:cxn ang="f68">
                  <a:pos x="f148" y="f159"/>
                </a:cxn>
                <a:cxn ang="f68">
                  <a:pos x="f148" y="f158"/>
                </a:cxn>
                <a:cxn ang="f68">
                  <a:pos x="f135" y="f158"/>
                </a:cxn>
                <a:cxn ang="f68">
                  <a:pos x="f135" y="f158"/>
                </a:cxn>
                <a:cxn ang="f68">
                  <a:pos x="f160" y="f158"/>
                </a:cxn>
                <a:cxn ang="f68">
                  <a:pos x="f145" y="f161"/>
                </a:cxn>
                <a:cxn ang="f68">
                  <a:pos x="f139" y="f162"/>
                </a:cxn>
                <a:cxn ang="f68">
                  <a:pos x="f141" y="f156"/>
                </a:cxn>
                <a:cxn ang="f68">
                  <a:pos x="f141" y="f156"/>
                </a:cxn>
                <a:cxn ang="f68">
                  <a:pos x="f139" y="f163"/>
                </a:cxn>
                <a:cxn ang="f68">
                  <a:pos x="f145" y="f163"/>
                </a:cxn>
                <a:cxn ang="f68">
                  <a:pos x="f160" y="f155"/>
                </a:cxn>
                <a:cxn ang="f68">
                  <a:pos x="f148" y="f155"/>
                </a:cxn>
                <a:cxn ang="f68">
                  <a:pos x="f148" y="f136"/>
                </a:cxn>
                <a:cxn ang="f68">
                  <a:pos x="f135" y="f136"/>
                </a:cxn>
              </a:cxnLst>
              <a:rect l="f131" t="f134" r="f132" b="f133"/>
              <a:pathLst>
                <a:path w="82" h="121">
                  <a:moveTo>
                    <a:pt x="f8" y="f9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4" y="f16"/>
                  </a:lnTo>
                  <a:lnTo>
                    <a:pt x="f12" y="f17"/>
                  </a:lnTo>
                  <a:lnTo>
                    <a:pt x="f17" y="f12"/>
                  </a:lnTo>
                  <a:lnTo>
                    <a:pt x="f16" y="f12"/>
                  </a:lnTo>
                  <a:lnTo>
                    <a:pt x="f6" y="f12"/>
                  </a:lnTo>
                  <a:lnTo>
                    <a:pt x="f6" y="f5"/>
                  </a:lnTo>
                  <a:lnTo>
                    <a:pt x="f16" y="f5"/>
                  </a:lnTo>
                  <a:lnTo>
                    <a:pt x="f17" y="f18"/>
                  </a:lnTo>
                  <a:lnTo>
                    <a:pt x="f14" y="f14"/>
                  </a:lnTo>
                  <a:lnTo>
                    <a:pt x="f18" y="f17"/>
                  </a:lnTo>
                  <a:lnTo>
                    <a:pt x="f5" y="f16"/>
                  </a:lnTo>
                  <a:lnTo>
                    <a:pt x="f18" y="f13"/>
                  </a:lnTo>
                  <a:lnTo>
                    <a:pt x="f12" y="f9"/>
                  </a:lnTo>
                  <a:lnTo>
                    <a:pt x="f14" y="f19"/>
                  </a:lnTo>
                  <a:lnTo>
                    <a:pt x="f18" y="f20"/>
                  </a:lnTo>
                  <a:lnTo>
                    <a:pt x="f5" y="f6"/>
                  </a:lnTo>
                  <a:lnTo>
                    <a:pt x="f18" y="f21"/>
                  </a:lnTo>
                  <a:lnTo>
                    <a:pt x="f12" y="f22"/>
                  </a:lnTo>
                  <a:lnTo>
                    <a:pt x="f18" y="f22"/>
                  </a:lnTo>
                  <a:lnTo>
                    <a:pt x="f18" y="f7"/>
                  </a:lnTo>
                  <a:lnTo>
                    <a:pt x="f6" y="f7"/>
                  </a:lnTo>
                  <a:lnTo>
                    <a:pt x="f6" y="f22"/>
                  </a:lnTo>
                  <a:lnTo>
                    <a:pt x="f8" y="f22"/>
                  </a:lnTo>
                  <a:lnTo>
                    <a:pt x="f23" y="f22"/>
                  </a:lnTo>
                  <a:lnTo>
                    <a:pt x="f17" y="f24"/>
                  </a:lnTo>
                  <a:lnTo>
                    <a:pt x="f12" y="f25"/>
                  </a:lnTo>
                  <a:lnTo>
                    <a:pt x="f14" y="f6"/>
                  </a:lnTo>
                  <a:lnTo>
                    <a:pt x="f12" y="f26"/>
                  </a:lnTo>
                  <a:lnTo>
                    <a:pt x="f17" y="f26"/>
                  </a:lnTo>
                  <a:lnTo>
                    <a:pt x="f23" y="f20"/>
                  </a:lnTo>
                  <a:lnTo>
                    <a:pt x="f6" y="f20"/>
                  </a:lnTo>
                  <a:lnTo>
                    <a:pt x="f6" y="f9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333333"/>
            </a:solidFill>
            <a:ln cap="flat">
              <a:noFill/>
              <a:prstDash val="solid"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8" name="Freeform 8">
              <a:extLst>
                <a:ext uri="{FF2B5EF4-FFF2-40B4-BE49-F238E27FC236}">
                  <a16:creationId xmlns:a16="http://schemas.microsoft.com/office/drawing/2014/main" id="{0021A809-D966-4A8A-B4B6-73FA7F77011C}"/>
                </a:ext>
              </a:extLst>
            </p:cNvPr>
            <p:cNvSpPr/>
            <p:nvPr/>
          </p:nvSpPr>
          <p:spPr>
            <a:xfrm>
              <a:off x="10763804" y="6011302"/>
              <a:ext cx="17565" cy="1585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2"/>
                <a:gd name="f7" fmla="val 74"/>
                <a:gd name="f8" fmla="val 73"/>
                <a:gd name="f9" fmla="val 5"/>
                <a:gd name="f10" fmla="val 60"/>
                <a:gd name="f11" fmla="val 39"/>
                <a:gd name="f12" fmla="val 22"/>
                <a:gd name="f13" fmla="val 9"/>
                <a:gd name="f14" fmla="val 4"/>
                <a:gd name="f15" fmla="val 18"/>
                <a:gd name="f16" fmla="val 35"/>
                <a:gd name="f17" fmla="val 52"/>
                <a:gd name="f18" fmla="val 65"/>
                <a:gd name="f19" fmla="val 70"/>
                <a:gd name="f20" fmla="val 13"/>
                <a:gd name="f21" fmla="val 69"/>
                <a:gd name="f22" fmla="val 48"/>
                <a:gd name="f23" fmla="val 57"/>
                <a:gd name="f24" fmla="+- 0 0 -90"/>
                <a:gd name="f25" fmla="*/ f3 1 82"/>
                <a:gd name="f26" fmla="*/ f4 1 74"/>
                <a:gd name="f27" fmla="val f5"/>
                <a:gd name="f28" fmla="val f6"/>
                <a:gd name="f29" fmla="val f7"/>
                <a:gd name="f30" fmla="*/ f24 f0 1"/>
                <a:gd name="f31" fmla="+- f29 0 f27"/>
                <a:gd name="f32" fmla="+- f28 0 f27"/>
                <a:gd name="f33" fmla="*/ f30 1 f2"/>
                <a:gd name="f34" fmla="*/ f32 1 82"/>
                <a:gd name="f35" fmla="*/ f31 1 74"/>
                <a:gd name="f36" fmla="*/ 73 f32 1"/>
                <a:gd name="f37" fmla="*/ 5 f31 1"/>
                <a:gd name="f38" fmla="*/ 60 f32 1"/>
                <a:gd name="f39" fmla="*/ 0 f31 1"/>
                <a:gd name="f40" fmla="*/ 39 f32 1"/>
                <a:gd name="f41" fmla="*/ 22 f32 1"/>
                <a:gd name="f42" fmla="*/ 9 f32 1"/>
                <a:gd name="f43" fmla="*/ 4 f32 1"/>
                <a:gd name="f44" fmla="*/ 18 f31 1"/>
                <a:gd name="f45" fmla="*/ 0 f32 1"/>
                <a:gd name="f46" fmla="*/ 35 f31 1"/>
                <a:gd name="f47" fmla="*/ 52 f31 1"/>
                <a:gd name="f48" fmla="*/ 65 f31 1"/>
                <a:gd name="f49" fmla="*/ 70 f31 1"/>
                <a:gd name="f50" fmla="*/ 74 f31 1"/>
                <a:gd name="f51" fmla="*/ 82 f32 1"/>
                <a:gd name="f52" fmla="*/ 13 f31 1"/>
                <a:gd name="f53" fmla="*/ 69 f32 1"/>
                <a:gd name="f54" fmla="*/ 22 f31 1"/>
                <a:gd name="f55" fmla="*/ 48 f31 1"/>
                <a:gd name="f56" fmla="*/ 57 f31 1"/>
                <a:gd name="f57" fmla="*/ 13 f32 1"/>
                <a:gd name="f58" fmla="+- f33 0 f1"/>
                <a:gd name="f59" fmla="*/ f36 1 82"/>
                <a:gd name="f60" fmla="*/ f37 1 74"/>
                <a:gd name="f61" fmla="*/ f38 1 82"/>
                <a:gd name="f62" fmla="*/ f39 1 74"/>
                <a:gd name="f63" fmla="*/ f40 1 82"/>
                <a:gd name="f64" fmla="*/ f41 1 82"/>
                <a:gd name="f65" fmla="*/ f42 1 82"/>
                <a:gd name="f66" fmla="*/ f43 1 82"/>
                <a:gd name="f67" fmla="*/ f44 1 74"/>
                <a:gd name="f68" fmla="*/ f45 1 82"/>
                <a:gd name="f69" fmla="*/ f46 1 74"/>
                <a:gd name="f70" fmla="*/ f47 1 74"/>
                <a:gd name="f71" fmla="*/ f48 1 74"/>
                <a:gd name="f72" fmla="*/ f49 1 74"/>
                <a:gd name="f73" fmla="*/ f50 1 74"/>
                <a:gd name="f74" fmla="*/ f51 1 82"/>
                <a:gd name="f75" fmla="*/ f52 1 74"/>
                <a:gd name="f76" fmla="*/ f53 1 82"/>
                <a:gd name="f77" fmla="*/ f54 1 74"/>
                <a:gd name="f78" fmla="*/ f55 1 74"/>
                <a:gd name="f79" fmla="*/ f56 1 74"/>
                <a:gd name="f80" fmla="*/ f57 1 82"/>
                <a:gd name="f81" fmla="*/ 0 1 f34"/>
                <a:gd name="f82" fmla="*/ f28 1 f34"/>
                <a:gd name="f83" fmla="*/ 0 1 f35"/>
                <a:gd name="f84" fmla="*/ f29 1 f35"/>
                <a:gd name="f85" fmla="*/ f59 1 f34"/>
                <a:gd name="f86" fmla="*/ f60 1 f35"/>
                <a:gd name="f87" fmla="*/ f61 1 f34"/>
                <a:gd name="f88" fmla="*/ f62 1 f35"/>
                <a:gd name="f89" fmla="*/ f63 1 f34"/>
                <a:gd name="f90" fmla="*/ f64 1 f34"/>
                <a:gd name="f91" fmla="*/ f65 1 f34"/>
                <a:gd name="f92" fmla="*/ f66 1 f34"/>
                <a:gd name="f93" fmla="*/ f67 1 f35"/>
                <a:gd name="f94" fmla="*/ f68 1 f34"/>
                <a:gd name="f95" fmla="*/ f69 1 f35"/>
                <a:gd name="f96" fmla="*/ f70 1 f35"/>
                <a:gd name="f97" fmla="*/ f71 1 f35"/>
                <a:gd name="f98" fmla="*/ f72 1 f35"/>
                <a:gd name="f99" fmla="*/ f73 1 f35"/>
                <a:gd name="f100" fmla="*/ f74 1 f34"/>
                <a:gd name="f101" fmla="*/ f75 1 f35"/>
                <a:gd name="f102" fmla="*/ f76 1 f34"/>
                <a:gd name="f103" fmla="*/ f77 1 f35"/>
                <a:gd name="f104" fmla="*/ f78 1 f35"/>
                <a:gd name="f105" fmla="*/ f79 1 f35"/>
                <a:gd name="f106" fmla="*/ f80 1 f34"/>
                <a:gd name="f107" fmla="*/ f81 f25 1"/>
                <a:gd name="f108" fmla="*/ f82 f25 1"/>
                <a:gd name="f109" fmla="*/ f84 f26 1"/>
                <a:gd name="f110" fmla="*/ f83 f26 1"/>
                <a:gd name="f111" fmla="*/ f85 f25 1"/>
                <a:gd name="f112" fmla="*/ f86 f26 1"/>
                <a:gd name="f113" fmla="*/ f87 f25 1"/>
                <a:gd name="f114" fmla="*/ f88 f26 1"/>
                <a:gd name="f115" fmla="*/ f89 f25 1"/>
                <a:gd name="f116" fmla="*/ f90 f25 1"/>
                <a:gd name="f117" fmla="*/ f91 f25 1"/>
                <a:gd name="f118" fmla="*/ f92 f25 1"/>
                <a:gd name="f119" fmla="*/ f93 f26 1"/>
                <a:gd name="f120" fmla="*/ f94 f25 1"/>
                <a:gd name="f121" fmla="*/ f95 f26 1"/>
                <a:gd name="f122" fmla="*/ f96 f26 1"/>
                <a:gd name="f123" fmla="*/ f97 f26 1"/>
                <a:gd name="f124" fmla="*/ f98 f26 1"/>
                <a:gd name="f125" fmla="*/ f99 f26 1"/>
                <a:gd name="f126" fmla="*/ f100 f25 1"/>
                <a:gd name="f127" fmla="*/ f101 f26 1"/>
                <a:gd name="f128" fmla="*/ f102 f25 1"/>
                <a:gd name="f129" fmla="*/ f103 f26 1"/>
                <a:gd name="f130" fmla="*/ f104 f26 1"/>
                <a:gd name="f131" fmla="*/ f105 f26 1"/>
                <a:gd name="f132" fmla="*/ f106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8">
                  <a:pos x="f111" y="f112"/>
                </a:cxn>
                <a:cxn ang="f58">
                  <a:pos x="f111" y="f112"/>
                </a:cxn>
                <a:cxn ang="f58">
                  <a:pos x="f113" y="f114"/>
                </a:cxn>
                <a:cxn ang="f58">
                  <a:pos x="f115" y="f114"/>
                </a:cxn>
                <a:cxn ang="f58">
                  <a:pos x="f115" y="f114"/>
                </a:cxn>
                <a:cxn ang="f58">
                  <a:pos x="f116" y="f114"/>
                </a:cxn>
                <a:cxn ang="f58">
                  <a:pos x="f117" y="f112"/>
                </a:cxn>
                <a:cxn ang="f58">
                  <a:pos x="f117" y="f112"/>
                </a:cxn>
                <a:cxn ang="f58">
                  <a:pos x="f118" y="f119"/>
                </a:cxn>
                <a:cxn ang="f58">
                  <a:pos x="f120" y="f121"/>
                </a:cxn>
                <a:cxn ang="f58">
                  <a:pos x="f120" y="f121"/>
                </a:cxn>
                <a:cxn ang="f58">
                  <a:pos x="f118" y="f122"/>
                </a:cxn>
                <a:cxn ang="f58">
                  <a:pos x="f117" y="f123"/>
                </a:cxn>
                <a:cxn ang="f58">
                  <a:pos x="f117" y="f123"/>
                </a:cxn>
                <a:cxn ang="f58">
                  <a:pos x="f116" y="f124"/>
                </a:cxn>
                <a:cxn ang="f58">
                  <a:pos x="f115" y="f125"/>
                </a:cxn>
                <a:cxn ang="f58">
                  <a:pos x="f115" y="f125"/>
                </a:cxn>
                <a:cxn ang="f58">
                  <a:pos x="f113" y="f124"/>
                </a:cxn>
                <a:cxn ang="f58">
                  <a:pos x="f111" y="f123"/>
                </a:cxn>
                <a:cxn ang="f58">
                  <a:pos x="f111" y="f123"/>
                </a:cxn>
                <a:cxn ang="f58">
                  <a:pos x="f126" y="f122"/>
                </a:cxn>
                <a:cxn ang="f58">
                  <a:pos x="f126" y="f121"/>
                </a:cxn>
                <a:cxn ang="f58">
                  <a:pos x="f126" y="f121"/>
                </a:cxn>
                <a:cxn ang="f58">
                  <a:pos x="f126" y="f119"/>
                </a:cxn>
                <a:cxn ang="f58">
                  <a:pos x="f111" y="f112"/>
                </a:cxn>
                <a:cxn ang="f58">
                  <a:pos x="f111" y="f112"/>
                </a:cxn>
                <a:cxn ang="f58">
                  <a:pos x="f115" y="f127"/>
                </a:cxn>
                <a:cxn ang="f58">
                  <a:pos x="f115" y="f127"/>
                </a:cxn>
                <a:cxn ang="f58">
                  <a:pos x="f113" y="f127"/>
                </a:cxn>
                <a:cxn ang="f58">
                  <a:pos x="f128" y="f119"/>
                </a:cxn>
                <a:cxn ang="f58">
                  <a:pos x="f128" y="f119"/>
                </a:cxn>
                <a:cxn ang="f58">
                  <a:pos x="f111" y="f129"/>
                </a:cxn>
                <a:cxn ang="f58">
                  <a:pos x="f111" y="f121"/>
                </a:cxn>
                <a:cxn ang="f58">
                  <a:pos x="f111" y="f121"/>
                </a:cxn>
                <a:cxn ang="f58">
                  <a:pos x="f111" y="f130"/>
                </a:cxn>
                <a:cxn ang="f58">
                  <a:pos x="f128" y="f131"/>
                </a:cxn>
                <a:cxn ang="f58">
                  <a:pos x="f128" y="f131"/>
                </a:cxn>
                <a:cxn ang="f58">
                  <a:pos x="f113" y="f131"/>
                </a:cxn>
                <a:cxn ang="f58">
                  <a:pos x="f115" y="f131"/>
                </a:cxn>
                <a:cxn ang="f58">
                  <a:pos x="f115" y="f131"/>
                </a:cxn>
                <a:cxn ang="f58">
                  <a:pos x="f116" y="f131"/>
                </a:cxn>
                <a:cxn ang="f58">
                  <a:pos x="f132" y="f131"/>
                </a:cxn>
                <a:cxn ang="f58">
                  <a:pos x="f132" y="f131"/>
                </a:cxn>
                <a:cxn ang="f58">
                  <a:pos x="f117" y="f130"/>
                </a:cxn>
                <a:cxn ang="f58">
                  <a:pos x="f117" y="f121"/>
                </a:cxn>
                <a:cxn ang="f58">
                  <a:pos x="f117" y="f121"/>
                </a:cxn>
                <a:cxn ang="f58">
                  <a:pos x="f117" y="f129"/>
                </a:cxn>
                <a:cxn ang="f58">
                  <a:pos x="f132" y="f119"/>
                </a:cxn>
                <a:cxn ang="f58">
                  <a:pos x="f132" y="f119"/>
                </a:cxn>
                <a:cxn ang="f58">
                  <a:pos x="f116" y="f127"/>
                </a:cxn>
                <a:cxn ang="f58">
                  <a:pos x="f115" y="f127"/>
                </a:cxn>
                <a:cxn ang="f58">
                  <a:pos x="f115" y="f127"/>
                </a:cxn>
              </a:cxnLst>
              <a:rect l="f107" t="f110" r="f108" b="f109"/>
              <a:pathLst>
                <a:path w="82" h="74">
                  <a:moveTo>
                    <a:pt x="f8" y="f9"/>
                  </a:moveTo>
                  <a:lnTo>
                    <a:pt x="f8" y="f9"/>
                  </a:lnTo>
                  <a:lnTo>
                    <a:pt x="f10" y="f5"/>
                  </a:lnTo>
                  <a:lnTo>
                    <a:pt x="f11" y="f5"/>
                  </a:lnTo>
                  <a:lnTo>
                    <a:pt x="f12" y="f5"/>
                  </a:lnTo>
                  <a:lnTo>
                    <a:pt x="f13" y="f9"/>
                  </a:lnTo>
                  <a:lnTo>
                    <a:pt x="f14" y="f15"/>
                  </a:lnTo>
                  <a:lnTo>
                    <a:pt x="f5" y="f16"/>
                  </a:lnTo>
                  <a:lnTo>
                    <a:pt x="f14" y="f17"/>
                  </a:lnTo>
                  <a:lnTo>
                    <a:pt x="f13" y="f18"/>
                  </a:lnTo>
                  <a:lnTo>
                    <a:pt x="f12" y="f19"/>
                  </a:lnTo>
                  <a:lnTo>
                    <a:pt x="f11" y="f7"/>
                  </a:lnTo>
                  <a:lnTo>
                    <a:pt x="f10" y="f19"/>
                  </a:lnTo>
                  <a:lnTo>
                    <a:pt x="f8" y="f18"/>
                  </a:lnTo>
                  <a:lnTo>
                    <a:pt x="f6" y="f17"/>
                  </a:lnTo>
                  <a:lnTo>
                    <a:pt x="f6" y="f16"/>
                  </a:lnTo>
                  <a:lnTo>
                    <a:pt x="f6" y="f15"/>
                  </a:lnTo>
                  <a:lnTo>
                    <a:pt x="f8" y="f9"/>
                  </a:lnTo>
                  <a:close/>
                  <a:moveTo>
                    <a:pt x="f11" y="f20"/>
                  </a:moveTo>
                  <a:lnTo>
                    <a:pt x="f11" y="f20"/>
                  </a:lnTo>
                  <a:lnTo>
                    <a:pt x="f10" y="f20"/>
                  </a:lnTo>
                  <a:lnTo>
                    <a:pt x="f21" y="f15"/>
                  </a:lnTo>
                  <a:lnTo>
                    <a:pt x="f8" y="f12"/>
                  </a:lnTo>
                  <a:lnTo>
                    <a:pt x="f8" y="f16"/>
                  </a:lnTo>
                  <a:lnTo>
                    <a:pt x="f8" y="f22"/>
                  </a:lnTo>
                  <a:lnTo>
                    <a:pt x="f21" y="f23"/>
                  </a:lnTo>
                  <a:lnTo>
                    <a:pt x="f10" y="f23"/>
                  </a:lnTo>
                  <a:lnTo>
                    <a:pt x="f11" y="f23"/>
                  </a:lnTo>
                  <a:lnTo>
                    <a:pt x="f12" y="f23"/>
                  </a:lnTo>
                  <a:lnTo>
                    <a:pt x="f20" y="f23"/>
                  </a:lnTo>
                  <a:lnTo>
                    <a:pt x="f13" y="f22"/>
                  </a:lnTo>
                  <a:lnTo>
                    <a:pt x="f13" y="f16"/>
                  </a:lnTo>
                  <a:lnTo>
                    <a:pt x="f13" y="f12"/>
                  </a:lnTo>
                  <a:lnTo>
                    <a:pt x="f20" y="f15"/>
                  </a:lnTo>
                  <a:lnTo>
                    <a:pt x="f12" y="f20"/>
                  </a:lnTo>
                  <a:lnTo>
                    <a:pt x="f11" y="f20"/>
                  </a:lnTo>
                  <a:close/>
                </a:path>
              </a:pathLst>
            </a:custGeom>
            <a:solidFill>
              <a:srgbClr val="333333"/>
            </a:solidFill>
            <a:ln cap="flat">
              <a:noFill/>
              <a:prstDash val="solid"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9" name="Freeform 7">
              <a:extLst>
                <a:ext uri="{FF2B5EF4-FFF2-40B4-BE49-F238E27FC236}">
                  <a16:creationId xmlns:a16="http://schemas.microsoft.com/office/drawing/2014/main" id="{8531FE5F-07CD-4ADE-A57A-75D164A5A37D}"/>
                </a:ext>
              </a:extLst>
            </p:cNvPr>
            <p:cNvSpPr/>
            <p:nvPr/>
          </p:nvSpPr>
          <p:spPr>
            <a:xfrm>
              <a:off x="10763804" y="6029937"/>
              <a:ext cx="17565" cy="147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2"/>
                <a:gd name="f7" fmla="val 69"/>
                <a:gd name="f8" fmla="val 13"/>
                <a:gd name="f9" fmla="val 17"/>
                <a:gd name="f10" fmla="val 26"/>
                <a:gd name="f11" fmla="val 4"/>
                <a:gd name="f12" fmla="val 9"/>
                <a:gd name="f13" fmla="val 35"/>
                <a:gd name="f14" fmla="val 52"/>
                <a:gd name="f15" fmla="val 60"/>
                <a:gd name="f16" fmla="val 22"/>
                <a:gd name="f17" fmla="val 65"/>
                <a:gd name="f18" fmla="val 39"/>
                <a:gd name="f19" fmla="val 73"/>
                <a:gd name="f20" fmla="val 30"/>
                <a:gd name="f21" fmla="val 78"/>
                <a:gd name="f22" fmla="val 56"/>
                <a:gd name="f23" fmla="val 43"/>
                <a:gd name="f24" fmla="val 48"/>
                <a:gd name="f25" fmla="+- 0 0 -90"/>
                <a:gd name="f26" fmla="*/ f3 1 82"/>
                <a:gd name="f27" fmla="*/ f4 1 69"/>
                <a:gd name="f28" fmla="val f5"/>
                <a:gd name="f29" fmla="val f6"/>
                <a:gd name="f30" fmla="val f7"/>
                <a:gd name="f31" fmla="*/ f25 f0 1"/>
                <a:gd name="f32" fmla="+- f30 0 f28"/>
                <a:gd name="f33" fmla="+- f29 0 f28"/>
                <a:gd name="f34" fmla="*/ f31 1 f2"/>
                <a:gd name="f35" fmla="*/ f33 1 82"/>
                <a:gd name="f36" fmla="*/ f32 1 69"/>
                <a:gd name="f37" fmla="*/ 13 f33 1"/>
                <a:gd name="f38" fmla="*/ 17 f32 1"/>
                <a:gd name="f39" fmla="*/ 17 f33 1"/>
                <a:gd name="f40" fmla="*/ 13 f32 1"/>
                <a:gd name="f41" fmla="*/ 26 f33 1"/>
                <a:gd name="f42" fmla="*/ 0 f32 1"/>
                <a:gd name="f43" fmla="*/ 4 f32 1"/>
                <a:gd name="f44" fmla="*/ 4 f33 1"/>
                <a:gd name="f45" fmla="*/ 9 f32 1"/>
                <a:gd name="f46" fmla="*/ 0 f33 1"/>
                <a:gd name="f47" fmla="*/ 35 f32 1"/>
                <a:gd name="f48" fmla="*/ 52 f32 1"/>
                <a:gd name="f49" fmla="*/ 9 f33 1"/>
                <a:gd name="f50" fmla="*/ 60 f32 1"/>
                <a:gd name="f51" fmla="*/ 22 f33 1"/>
                <a:gd name="f52" fmla="*/ 65 f32 1"/>
                <a:gd name="f53" fmla="*/ 39 f33 1"/>
                <a:gd name="f54" fmla="*/ 69 f32 1"/>
                <a:gd name="f55" fmla="*/ 60 f33 1"/>
                <a:gd name="f56" fmla="*/ 73 f33 1"/>
                <a:gd name="f57" fmla="*/ 82 f33 1"/>
                <a:gd name="f58" fmla="*/ 30 f32 1"/>
                <a:gd name="f59" fmla="*/ 78 f33 1"/>
                <a:gd name="f60" fmla="*/ 69 f33 1"/>
                <a:gd name="f61" fmla="*/ 56 f33 1"/>
                <a:gd name="f62" fmla="*/ 52 f33 1"/>
                <a:gd name="f63" fmla="*/ 65 f33 1"/>
                <a:gd name="f64" fmla="*/ 43 f32 1"/>
                <a:gd name="f65" fmla="*/ 56 f32 1"/>
                <a:gd name="f66" fmla="*/ 43 f33 1"/>
                <a:gd name="f67" fmla="*/ 48 f32 1"/>
                <a:gd name="f68" fmla="*/ 22 f32 1"/>
                <a:gd name="f69" fmla="+- f34 0 f1"/>
                <a:gd name="f70" fmla="*/ f37 1 82"/>
                <a:gd name="f71" fmla="*/ f38 1 69"/>
                <a:gd name="f72" fmla="*/ f39 1 82"/>
                <a:gd name="f73" fmla="*/ f40 1 69"/>
                <a:gd name="f74" fmla="*/ f41 1 82"/>
                <a:gd name="f75" fmla="*/ f42 1 69"/>
                <a:gd name="f76" fmla="*/ f43 1 69"/>
                <a:gd name="f77" fmla="*/ f44 1 82"/>
                <a:gd name="f78" fmla="*/ f45 1 69"/>
                <a:gd name="f79" fmla="*/ f46 1 82"/>
                <a:gd name="f80" fmla="*/ f47 1 69"/>
                <a:gd name="f81" fmla="*/ f48 1 69"/>
                <a:gd name="f82" fmla="*/ f49 1 82"/>
                <a:gd name="f83" fmla="*/ f50 1 69"/>
                <a:gd name="f84" fmla="*/ f51 1 82"/>
                <a:gd name="f85" fmla="*/ f52 1 69"/>
                <a:gd name="f86" fmla="*/ f53 1 82"/>
                <a:gd name="f87" fmla="*/ f54 1 69"/>
                <a:gd name="f88" fmla="*/ f55 1 82"/>
                <a:gd name="f89" fmla="*/ f56 1 82"/>
                <a:gd name="f90" fmla="*/ f57 1 82"/>
                <a:gd name="f91" fmla="*/ f58 1 69"/>
                <a:gd name="f92" fmla="*/ f59 1 82"/>
                <a:gd name="f93" fmla="*/ f60 1 82"/>
                <a:gd name="f94" fmla="*/ f61 1 82"/>
                <a:gd name="f95" fmla="*/ f62 1 82"/>
                <a:gd name="f96" fmla="*/ f63 1 82"/>
                <a:gd name="f97" fmla="*/ f64 1 69"/>
                <a:gd name="f98" fmla="*/ f65 1 69"/>
                <a:gd name="f99" fmla="*/ f66 1 82"/>
                <a:gd name="f100" fmla="*/ f67 1 69"/>
                <a:gd name="f101" fmla="*/ f68 1 69"/>
                <a:gd name="f102" fmla="*/ 0 1 f35"/>
                <a:gd name="f103" fmla="*/ f29 1 f35"/>
                <a:gd name="f104" fmla="*/ 0 1 f36"/>
                <a:gd name="f105" fmla="*/ f30 1 f36"/>
                <a:gd name="f106" fmla="*/ f70 1 f35"/>
                <a:gd name="f107" fmla="*/ f71 1 f36"/>
                <a:gd name="f108" fmla="*/ f72 1 f35"/>
                <a:gd name="f109" fmla="*/ f73 1 f36"/>
                <a:gd name="f110" fmla="*/ f74 1 f35"/>
                <a:gd name="f111" fmla="*/ f75 1 f36"/>
                <a:gd name="f112" fmla="*/ f76 1 f36"/>
                <a:gd name="f113" fmla="*/ f77 1 f35"/>
                <a:gd name="f114" fmla="*/ f78 1 f36"/>
                <a:gd name="f115" fmla="*/ f79 1 f35"/>
                <a:gd name="f116" fmla="*/ f80 1 f36"/>
                <a:gd name="f117" fmla="*/ f81 1 f36"/>
                <a:gd name="f118" fmla="*/ f82 1 f35"/>
                <a:gd name="f119" fmla="*/ f83 1 f36"/>
                <a:gd name="f120" fmla="*/ f84 1 f35"/>
                <a:gd name="f121" fmla="*/ f85 1 f36"/>
                <a:gd name="f122" fmla="*/ f86 1 f35"/>
                <a:gd name="f123" fmla="*/ f87 1 f36"/>
                <a:gd name="f124" fmla="*/ f88 1 f35"/>
                <a:gd name="f125" fmla="*/ f89 1 f35"/>
                <a:gd name="f126" fmla="*/ f90 1 f35"/>
                <a:gd name="f127" fmla="*/ f91 1 f36"/>
                <a:gd name="f128" fmla="*/ f92 1 f35"/>
                <a:gd name="f129" fmla="*/ f93 1 f35"/>
                <a:gd name="f130" fmla="*/ f94 1 f35"/>
                <a:gd name="f131" fmla="*/ f95 1 f35"/>
                <a:gd name="f132" fmla="*/ f96 1 f35"/>
                <a:gd name="f133" fmla="*/ f97 1 f36"/>
                <a:gd name="f134" fmla="*/ f98 1 f36"/>
                <a:gd name="f135" fmla="*/ f99 1 f35"/>
                <a:gd name="f136" fmla="*/ f100 1 f36"/>
                <a:gd name="f137" fmla="*/ f101 1 f36"/>
                <a:gd name="f138" fmla="*/ f102 f26 1"/>
                <a:gd name="f139" fmla="*/ f103 f26 1"/>
                <a:gd name="f140" fmla="*/ f105 f27 1"/>
                <a:gd name="f141" fmla="*/ f104 f27 1"/>
                <a:gd name="f142" fmla="*/ f106 f26 1"/>
                <a:gd name="f143" fmla="*/ f107 f27 1"/>
                <a:gd name="f144" fmla="*/ f108 f26 1"/>
                <a:gd name="f145" fmla="*/ f109 f27 1"/>
                <a:gd name="f146" fmla="*/ f110 f26 1"/>
                <a:gd name="f147" fmla="*/ f111 f27 1"/>
                <a:gd name="f148" fmla="*/ f112 f27 1"/>
                <a:gd name="f149" fmla="*/ f113 f26 1"/>
                <a:gd name="f150" fmla="*/ f114 f27 1"/>
                <a:gd name="f151" fmla="*/ f115 f26 1"/>
                <a:gd name="f152" fmla="*/ f116 f27 1"/>
                <a:gd name="f153" fmla="*/ f117 f27 1"/>
                <a:gd name="f154" fmla="*/ f118 f26 1"/>
                <a:gd name="f155" fmla="*/ f119 f27 1"/>
                <a:gd name="f156" fmla="*/ f120 f26 1"/>
                <a:gd name="f157" fmla="*/ f121 f27 1"/>
                <a:gd name="f158" fmla="*/ f122 f26 1"/>
                <a:gd name="f159" fmla="*/ f123 f27 1"/>
                <a:gd name="f160" fmla="*/ f124 f26 1"/>
                <a:gd name="f161" fmla="*/ f125 f26 1"/>
                <a:gd name="f162" fmla="*/ f126 f26 1"/>
                <a:gd name="f163" fmla="*/ f127 f27 1"/>
                <a:gd name="f164" fmla="*/ f128 f26 1"/>
                <a:gd name="f165" fmla="*/ f129 f26 1"/>
                <a:gd name="f166" fmla="*/ f130 f26 1"/>
                <a:gd name="f167" fmla="*/ f131 f26 1"/>
                <a:gd name="f168" fmla="*/ f132 f26 1"/>
                <a:gd name="f169" fmla="*/ f133 f27 1"/>
                <a:gd name="f170" fmla="*/ f134 f27 1"/>
                <a:gd name="f171" fmla="*/ f135 f26 1"/>
                <a:gd name="f172" fmla="*/ f136 f27 1"/>
                <a:gd name="f173" fmla="*/ f1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9">
                  <a:pos x="f142" y="f143"/>
                </a:cxn>
                <a:cxn ang="f69">
                  <a:pos x="f142" y="f143"/>
                </a:cxn>
                <a:cxn ang="f69">
                  <a:pos x="f144" y="f145"/>
                </a:cxn>
                <a:cxn ang="f69">
                  <a:pos x="f146" y="f145"/>
                </a:cxn>
                <a:cxn ang="f69">
                  <a:pos x="f146" y="f145"/>
                </a:cxn>
                <a:cxn ang="f69">
                  <a:pos x="f146" y="f147"/>
                </a:cxn>
                <a:cxn ang="f69">
                  <a:pos x="f146" y="f147"/>
                </a:cxn>
                <a:cxn ang="f69">
                  <a:pos x="f142" y="f148"/>
                </a:cxn>
                <a:cxn ang="f69">
                  <a:pos x="f149" y="f150"/>
                </a:cxn>
                <a:cxn ang="f69">
                  <a:pos x="f149" y="f150"/>
                </a:cxn>
                <a:cxn ang="f69">
                  <a:pos x="f151" y="f143"/>
                </a:cxn>
                <a:cxn ang="f69">
                  <a:pos x="f151" y="f152"/>
                </a:cxn>
                <a:cxn ang="f69">
                  <a:pos x="f151" y="f152"/>
                </a:cxn>
                <a:cxn ang="f69">
                  <a:pos x="f149" y="f153"/>
                </a:cxn>
                <a:cxn ang="f69">
                  <a:pos x="f154" y="f155"/>
                </a:cxn>
                <a:cxn ang="f69">
                  <a:pos x="f154" y="f155"/>
                </a:cxn>
                <a:cxn ang="f69">
                  <a:pos x="f156" y="f157"/>
                </a:cxn>
                <a:cxn ang="f69">
                  <a:pos x="f158" y="f159"/>
                </a:cxn>
                <a:cxn ang="f69">
                  <a:pos x="f158" y="f159"/>
                </a:cxn>
                <a:cxn ang="f69">
                  <a:pos x="f160" y="f157"/>
                </a:cxn>
                <a:cxn ang="f69">
                  <a:pos x="f161" y="f155"/>
                </a:cxn>
                <a:cxn ang="f69">
                  <a:pos x="f161" y="f155"/>
                </a:cxn>
                <a:cxn ang="f69">
                  <a:pos x="f162" y="f153"/>
                </a:cxn>
                <a:cxn ang="f69">
                  <a:pos x="f162" y="f163"/>
                </a:cxn>
                <a:cxn ang="f69">
                  <a:pos x="f162" y="f163"/>
                </a:cxn>
                <a:cxn ang="f69">
                  <a:pos x="f162" y="f143"/>
                </a:cxn>
                <a:cxn ang="f69">
                  <a:pos x="f164" y="f150"/>
                </a:cxn>
                <a:cxn ang="f69">
                  <a:pos x="f165" y="f147"/>
                </a:cxn>
                <a:cxn ang="f69">
                  <a:pos x="f166" y="f147"/>
                </a:cxn>
                <a:cxn ang="f69">
                  <a:pos x="f167" y="f147"/>
                </a:cxn>
                <a:cxn ang="f69">
                  <a:pos x="f167" y="f145"/>
                </a:cxn>
                <a:cxn ang="f69">
                  <a:pos x="f167" y="f145"/>
                </a:cxn>
                <a:cxn ang="f69">
                  <a:pos x="f168" y="f145"/>
                </a:cxn>
                <a:cxn ang="f69">
                  <a:pos x="f165" y="f145"/>
                </a:cxn>
                <a:cxn ang="f69">
                  <a:pos x="f165" y="f145"/>
                </a:cxn>
                <a:cxn ang="f69">
                  <a:pos x="f161" y="f163"/>
                </a:cxn>
                <a:cxn ang="f69">
                  <a:pos x="f161" y="f163"/>
                </a:cxn>
                <a:cxn ang="f69">
                  <a:pos x="f161" y="f169"/>
                </a:cxn>
                <a:cxn ang="f69">
                  <a:pos x="f165" y="f153"/>
                </a:cxn>
                <a:cxn ang="f69">
                  <a:pos x="f165" y="f153"/>
                </a:cxn>
                <a:cxn ang="f69">
                  <a:pos x="f166" y="f170"/>
                </a:cxn>
                <a:cxn ang="f69">
                  <a:pos x="f171" y="f170"/>
                </a:cxn>
                <a:cxn ang="f69">
                  <a:pos x="f171" y="f170"/>
                </a:cxn>
                <a:cxn ang="f69">
                  <a:pos x="f142" y="f153"/>
                </a:cxn>
                <a:cxn ang="f69">
                  <a:pos x="f142" y="f153"/>
                </a:cxn>
                <a:cxn ang="f69">
                  <a:pos x="f154" y="f172"/>
                </a:cxn>
                <a:cxn ang="f69">
                  <a:pos x="f154" y="f152"/>
                </a:cxn>
                <a:cxn ang="f69">
                  <a:pos x="f154" y="f152"/>
                </a:cxn>
                <a:cxn ang="f69">
                  <a:pos x="f154" y="f173"/>
                </a:cxn>
                <a:cxn ang="f69">
                  <a:pos x="f142" y="f143"/>
                </a:cxn>
                <a:cxn ang="f69">
                  <a:pos x="f142" y="f143"/>
                </a:cxn>
              </a:cxnLst>
              <a:rect l="f138" t="f141" r="f139" b="f140"/>
              <a:pathLst>
                <a:path w="82" h="69">
                  <a:moveTo>
                    <a:pt x="f8" y="f9"/>
                  </a:moveTo>
                  <a:lnTo>
                    <a:pt x="f8" y="f9"/>
                  </a:lnTo>
                  <a:lnTo>
                    <a:pt x="f9" y="f8"/>
                  </a:lnTo>
                  <a:lnTo>
                    <a:pt x="f10" y="f8"/>
                  </a:lnTo>
                  <a:lnTo>
                    <a:pt x="f10" y="f5"/>
                  </a:lnTo>
                  <a:lnTo>
                    <a:pt x="f8" y="f11"/>
                  </a:lnTo>
                  <a:lnTo>
                    <a:pt x="f11" y="f12"/>
                  </a:lnTo>
                  <a:lnTo>
                    <a:pt x="f5" y="f9"/>
                  </a:lnTo>
                  <a:lnTo>
                    <a:pt x="f5" y="f13"/>
                  </a:lnTo>
                  <a:lnTo>
                    <a:pt x="f11" y="f14"/>
                  </a:lnTo>
                  <a:lnTo>
                    <a:pt x="f12" y="f15"/>
                  </a:lnTo>
                  <a:lnTo>
                    <a:pt x="f16" y="f17"/>
                  </a:lnTo>
                  <a:lnTo>
                    <a:pt x="f18" y="f7"/>
                  </a:lnTo>
                  <a:lnTo>
                    <a:pt x="f15" y="f17"/>
                  </a:lnTo>
                  <a:lnTo>
                    <a:pt x="f19" y="f15"/>
                  </a:lnTo>
                  <a:lnTo>
                    <a:pt x="f6" y="f14"/>
                  </a:lnTo>
                  <a:lnTo>
                    <a:pt x="f6" y="f20"/>
                  </a:lnTo>
                  <a:lnTo>
                    <a:pt x="f6" y="f9"/>
                  </a:lnTo>
                  <a:lnTo>
                    <a:pt x="f21" y="f12"/>
                  </a:lnTo>
                  <a:lnTo>
                    <a:pt x="f7" y="f5"/>
                  </a:lnTo>
                  <a:lnTo>
                    <a:pt x="f22" y="f5"/>
                  </a:lnTo>
                  <a:lnTo>
                    <a:pt x="f14" y="f5"/>
                  </a:lnTo>
                  <a:lnTo>
                    <a:pt x="f14" y="f8"/>
                  </a:lnTo>
                  <a:lnTo>
                    <a:pt x="f17" y="f8"/>
                  </a:lnTo>
                  <a:lnTo>
                    <a:pt x="f7" y="f8"/>
                  </a:lnTo>
                  <a:lnTo>
                    <a:pt x="f19" y="f20"/>
                  </a:lnTo>
                  <a:lnTo>
                    <a:pt x="f19" y="f23"/>
                  </a:lnTo>
                  <a:lnTo>
                    <a:pt x="f7" y="f14"/>
                  </a:lnTo>
                  <a:lnTo>
                    <a:pt x="f22" y="f22"/>
                  </a:lnTo>
                  <a:lnTo>
                    <a:pt x="f23" y="f22"/>
                  </a:lnTo>
                  <a:lnTo>
                    <a:pt x="f8" y="f14"/>
                  </a:lnTo>
                  <a:lnTo>
                    <a:pt x="f12" y="f24"/>
                  </a:lnTo>
                  <a:lnTo>
                    <a:pt x="f12" y="f13"/>
                  </a:lnTo>
                  <a:lnTo>
                    <a:pt x="f12" y="f16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333333"/>
            </a:solidFill>
            <a:ln cap="flat">
              <a:noFill/>
              <a:prstDash val="solid"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0" name="Freeform 6">
              <a:extLst>
                <a:ext uri="{FF2B5EF4-FFF2-40B4-BE49-F238E27FC236}">
                  <a16:creationId xmlns:a16="http://schemas.microsoft.com/office/drawing/2014/main" id="{C268E690-710A-497A-9CC7-CA70CE47D63F}"/>
                </a:ext>
              </a:extLst>
            </p:cNvPr>
            <p:cNvSpPr/>
            <p:nvPr/>
          </p:nvSpPr>
          <p:spPr>
            <a:xfrm>
              <a:off x="10754596" y="6057790"/>
              <a:ext cx="32351" cy="3235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51"/>
                <a:gd name="f7" fmla="val 39"/>
                <a:gd name="f8" fmla="val 8"/>
                <a:gd name="f9" fmla="val 21"/>
                <a:gd name="f10" fmla="val 13"/>
                <a:gd name="f11" fmla="val 4"/>
                <a:gd name="f12" fmla="val 56"/>
                <a:gd name="f13" fmla="val 73"/>
                <a:gd name="f14" fmla="val 95"/>
                <a:gd name="f15" fmla="val 112"/>
                <a:gd name="f16" fmla="val 129"/>
                <a:gd name="f17" fmla="val 142"/>
                <a:gd name="f18" fmla="val 147"/>
                <a:gd name="f19" fmla="val 77"/>
                <a:gd name="f20" fmla="val 116"/>
                <a:gd name="f21" fmla="val 43"/>
                <a:gd name="f22" fmla="val 30"/>
                <a:gd name="f23" fmla="val 47"/>
                <a:gd name="f24" fmla="val 60"/>
                <a:gd name="f25" fmla="val 90"/>
                <a:gd name="f26" fmla="val 108"/>
                <a:gd name="f27" fmla="val 121"/>
                <a:gd name="f28" fmla="val 134"/>
                <a:gd name="f29" fmla="val 138"/>
                <a:gd name="f30" fmla="val 17"/>
                <a:gd name="f31" fmla="+- 0 0 -90"/>
                <a:gd name="f32" fmla="*/ f3 1 151"/>
                <a:gd name="f33" fmla="*/ f4 1 151"/>
                <a:gd name="f34" fmla="val f5"/>
                <a:gd name="f35" fmla="val f6"/>
                <a:gd name="f36" fmla="*/ f31 f0 1"/>
                <a:gd name="f37" fmla="+- f35 0 f34"/>
                <a:gd name="f38" fmla="*/ f36 1 f2"/>
                <a:gd name="f39" fmla="*/ f37 1 151"/>
                <a:gd name="f40" fmla="*/ 39 f37 1"/>
                <a:gd name="f41" fmla="*/ 8 f37 1"/>
                <a:gd name="f42" fmla="*/ 13 f37 1"/>
                <a:gd name="f43" fmla="*/ 4 f37 1"/>
                <a:gd name="f44" fmla="*/ 56 f37 1"/>
                <a:gd name="f45" fmla="*/ 0 f37 1"/>
                <a:gd name="f46" fmla="*/ 73 f37 1"/>
                <a:gd name="f47" fmla="*/ 112 f37 1"/>
                <a:gd name="f48" fmla="*/ 21 f37 1"/>
                <a:gd name="f49" fmla="*/ 129 f37 1"/>
                <a:gd name="f50" fmla="*/ 142 f37 1"/>
                <a:gd name="f51" fmla="*/ 77 f37 1"/>
                <a:gd name="f52" fmla="*/ 151 f37 1"/>
                <a:gd name="f53" fmla="*/ 95 f37 1"/>
                <a:gd name="f54" fmla="*/ 147 f37 1"/>
                <a:gd name="f55" fmla="*/ 116 f37 1"/>
                <a:gd name="f56" fmla="*/ 43 f37 1"/>
                <a:gd name="f57" fmla="*/ 47 f37 1"/>
                <a:gd name="f58" fmla="*/ 60 f37 1"/>
                <a:gd name="f59" fmla="*/ 108 f37 1"/>
                <a:gd name="f60" fmla="*/ 121 f37 1"/>
                <a:gd name="f61" fmla="*/ 30 f37 1"/>
                <a:gd name="f62" fmla="*/ 134 f37 1"/>
                <a:gd name="f63" fmla="*/ 138 f37 1"/>
                <a:gd name="f64" fmla="*/ 90 f37 1"/>
                <a:gd name="f65" fmla="*/ 17 f37 1"/>
                <a:gd name="f66" fmla="+- f38 0 f1"/>
                <a:gd name="f67" fmla="*/ f40 1 151"/>
                <a:gd name="f68" fmla="*/ f41 1 151"/>
                <a:gd name="f69" fmla="*/ f42 1 151"/>
                <a:gd name="f70" fmla="*/ f43 1 151"/>
                <a:gd name="f71" fmla="*/ f44 1 151"/>
                <a:gd name="f72" fmla="*/ f45 1 151"/>
                <a:gd name="f73" fmla="*/ f46 1 151"/>
                <a:gd name="f74" fmla="*/ f47 1 151"/>
                <a:gd name="f75" fmla="*/ f48 1 151"/>
                <a:gd name="f76" fmla="*/ f49 1 151"/>
                <a:gd name="f77" fmla="*/ f50 1 151"/>
                <a:gd name="f78" fmla="*/ f51 1 151"/>
                <a:gd name="f79" fmla="*/ f52 1 151"/>
                <a:gd name="f80" fmla="*/ f53 1 151"/>
                <a:gd name="f81" fmla="*/ f54 1 151"/>
                <a:gd name="f82" fmla="*/ f55 1 151"/>
                <a:gd name="f83" fmla="*/ f56 1 151"/>
                <a:gd name="f84" fmla="*/ f57 1 151"/>
                <a:gd name="f85" fmla="*/ f58 1 151"/>
                <a:gd name="f86" fmla="*/ f59 1 151"/>
                <a:gd name="f87" fmla="*/ f60 1 151"/>
                <a:gd name="f88" fmla="*/ f61 1 151"/>
                <a:gd name="f89" fmla="*/ f62 1 151"/>
                <a:gd name="f90" fmla="*/ f63 1 151"/>
                <a:gd name="f91" fmla="*/ f64 1 151"/>
                <a:gd name="f92" fmla="*/ f65 1 151"/>
                <a:gd name="f93" fmla="*/ 0 1 f39"/>
                <a:gd name="f94" fmla="*/ f35 1 f39"/>
                <a:gd name="f95" fmla="*/ f67 1 f39"/>
                <a:gd name="f96" fmla="*/ f68 1 f39"/>
                <a:gd name="f97" fmla="*/ f69 1 f39"/>
                <a:gd name="f98" fmla="*/ f70 1 f39"/>
                <a:gd name="f99" fmla="*/ f71 1 f39"/>
                <a:gd name="f100" fmla="*/ f72 1 f39"/>
                <a:gd name="f101" fmla="*/ f73 1 f39"/>
                <a:gd name="f102" fmla="*/ f74 1 f39"/>
                <a:gd name="f103" fmla="*/ f75 1 f39"/>
                <a:gd name="f104" fmla="*/ f76 1 f39"/>
                <a:gd name="f105" fmla="*/ f77 1 f39"/>
                <a:gd name="f106" fmla="*/ f78 1 f39"/>
                <a:gd name="f107" fmla="*/ f79 1 f39"/>
                <a:gd name="f108" fmla="*/ f80 1 f39"/>
                <a:gd name="f109" fmla="*/ f81 1 f39"/>
                <a:gd name="f110" fmla="*/ f82 1 f39"/>
                <a:gd name="f111" fmla="*/ f83 1 f39"/>
                <a:gd name="f112" fmla="*/ f84 1 f39"/>
                <a:gd name="f113" fmla="*/ f85 1 f39"/>
                <a:gd name="f114" fmla="*/ f86 1 f39"/>
                <a:gd name="f115" fmla="*/ f87 1 f39"/>
                <a:gd name="f116" fmla="*/ f88 1 f39"/>
                <a:gd name="f117" fmla="*/ f89 1 f39"/>
                <a:gd name="f118" fmla="*/ f90 1 f39"/>
                <a:gd name="f119" fmla="*/ f91 1 f39"/>
                <a:gd name="f120" fmla="*/ f92 1 f39"/>
                <a:gd name="f121" fmla="*/ f93 f32 1"/>
                <a:gd name="f122" fmla="*/ f94 f32 1"/>
                <a:gd name="f123" fmla="*/ f94 f33 1"/>
                <a:gd name="f124" fmla="*/ f93 f33 1"/>
                <a:gd name="f125" fmla="*/ f95 f32 1"/>
                <a:gd name="f126" fmla="*/ f96 f33 1"/>
                <a:gd name="f127" fmla="*/ f97 f32 1"/>
                <a:gd name="f128" fmla="*/ f95 f33 1"/>
                <a:gd name="f129" fmla="*/ f98 f32 1"/>
                <a:gd name="f130" fmla="*/ f99 f33 1"/>
                <a:gd name="f131" fmla="*/ f100 f32 1"/>
                <a:gd name="f132" fmla="*/ f101 f33 1"/>
                <a:gd name="f133" fmla="*/ f102 f33 1"/>
                <a:gd name="f134" fmla="*/ f103 f32 1"/>
                <a:gd name="f135" fmla="*/ f104 f33 1"/>
                <a:gd name="f136" fmla="*/ f105 f33 1"/>
                <a:gd name="f137" fmla="*/ f106 f32 1"/>
                <a:gd name="f138" fmla="*/ f107 f33 1"/>
                <a:gd name="f139" fmla="*/ f108 f32 1"/>
                <a:gd name="f140" fmla="*/ f109 f33 1"/>
                <a:gd name="f141" fmla="*/ f110 f32 1"/>
                <a:gd name="f142" fmla="*/ f105 f32 1"/>
                <a:gd name="f143" fmla="*/ f107 f32 1"/>
                <a:gd name="f144" fmla="*/ f108 f33 1"/>
                <a:gd name="f145" fmla="*/ f104 f32 1"/>
                <a:gd name="f146" fmla="*/ f103 f33 1"/>
                <a:gd name="f147" fmla="*/ f100 f33 1"/>
                <a:gd name="f148" fmla="*/ f99 f32 1"/>
                <a:gd name="f149" fmla="*/ f111 f33 1"/>
                <a:gd name="f150" fmla="*/ f112 f32 1"/>
                <a:gd name="f151" fmla="*/ f113 f32 1"/>
                <a:gd name="f152" fmla="*/ f97 f33 1"/>
                <a:gd name="f153" fmla="*/ f114 f32 1"/>
                <a:gd name="f154" fmla="*/ f115 f32 1"/>
                <a:gd name="f155" fmla="*/ f116 f33 1"/>
                <a:gd name="f156" fmla="*/ f117 f32 1"/>
                <a:gd name="f157" fmla="*/ f118 f32 1"/>
                <a:gd name="f158" fmla="*/ f119 f33 1"/>
                <a:gd name="f159" fmla="*/ f114 f33 1"/>
                <a:gd name="f160" fmla="*/ f119 f32 1"/>
                <a:gd name="f161" fmla="*/ f118 f33 1"/>
                <a:gd name="f162" fmla="*/ f116 f32 1"/>
                <a:gd name="f163" fmla="*/ f115 f33 1"/>
                <a:gd name="f164" fmla="*/ f120 f32 1"/>
                <a:gd name="f165" fmla="*/ f11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6">
                  <a:pos x="f125" y="f126"/>
                </a:cxn>
                <a:cxn ang="f66">
                  <a:pos x="f127" y="f128"/>
                </a:cxn>
                <a:cxn ang="f66">
                  <a:pos x="f129" y="f130"/>
                </a:cxn>
                <a:cxn ang="f66">
                  <a:pos x="f131" y="f132"/>
                </a:cxn>
                <a:cxn ang="f66">
                  <a:pos x="f127" y="f133"/>
                </a:cxn>
                <a:cxn ang="f66">
                  <a:pos x="f134" y="f135"/>
                </a:cxn>
                <a:cxn ang="f66">
                  <a:pos x="f125" y="f136"/>
                </a:cxn>
                <a:cxn ang="f66">
                  <a:pos x="f137" y="f138"/>
                </a:cxn>
                <a:cxn ang="f66">
                  <a:pos x="f139" y="f140"/>
                </a:cxn>
                <a:cxn ang="f66">
                  <a:pos x="f141" y="f136"/>
                </a:cxn>
                <a:cxn ang="f66">
                  <a:pos x="f142" y="f133"/>
                </a:cxn>
                <a:cxn ang="f66">
                  <a:pos x="f143" y="f144"/>
                </a:cxn>
                <a:cxn ang="f66">
                  <a:pos x="f143" y="f132"/>
                </a:cxn>
                <a:cxn ang="f66">
                  <a:pos x="f142" y="f128"/>
                </a:cxn>
                <a:cxn ang="f66">
                  <a:pos x="f145" y="f146"/>
                </a:cxn>
                <a:cxn ang="f66">
                  <a:pos x="f141" y="f126"/>
                </a:cxn>
                <a:cxn ang="f66">
                  <a:pos x="f137" y="f147"/>
                </a:cxn>
                <a:cxn ang="f66">
                  <a:pos x="f148" y="f147"/>
                </a:cxn>
                <a:cxn ang="f66">
                  <a:pos x="f125" y="f126"/>
                </a:cxn>
                <a:cxn ang="f66">
                  <a:pos x="f134" y="f149"/>
                </a:cxn>
                <a:cxn ang="f66">
                  <a:pos x="f150" y="f146"/>
                </a:cxn>
                <a:cxn ang="f66">
                  <a:pos x="f151" y="f152"/>
                </a:cxn>
                <a:cxn ang="f66">
                  <a:pos x="f137" y="f152"/>
                </a:cxn>
                <a:cxn ang="f66">
                  <a:pos x="f153" y="f146"/>
                </a:cxn>
                <a:cxn ang="f66">
                  <a:pos x="f154" y="f155"/>
                </a:cxn>
                <a:cxn ang="f66">
                  <a:pos x="f156" y="f149"/>
                </a:cxn>
                <a:cxn ang="f66">
                  <a:pos x="f157" y="f132"/>
                </a:cxn>
                <a:cxn ang="f66">
                  <a:pos x="f157" y="f158"/>
                </a:cxn>
                <a:cxn ang="f66">
                  <a:pos x="f156" y="f159"/>
                </a:cxn>
                <a:cxn ang="f66">
                  <a:pos x="f153" y="f135"/>
                </a:cxn>
                <a:cxn ang="f66">
                  <a:pos x="f160" y="f161"/>
                </a:cxn>
                <a:cxn ang="f66">
                  <a:pos x="f137" y="f161"/>
                </a:cxn>
                <a:cxn ang="f66">
                  <a:pos x="f150" y="f135"/>
                </a:cxn>
                <a:cxn ang="f66">
                  <a:pos x="f162" y="f163"/>
                </a:cxn>
                <a:cxn ang="f66">
                  <a:pos x="f134" y="f159"/>
                </a:cxn>
                <a:cxn ang="f66">
                  <a:pos x="f127" y="f132"/>
                </a:cxn>
                <a:cxn ang="f66">
                  <a:pos x="f164" y="f165"/>
                </a:cxn>
                <a:cxn ang="f66">
                  <a:pos x="f134" y="f149"/>
                </a:cxn>
              </a:cxnLst>
              <a:rect l="f121" t="f124" r="f122" b="f123"/>
              <a:pathLst>
                <a:path w="151" h="151">
                  <a:moveTo>
                    <a:pt x="f7" y="f8"/>
                  </a:moveTo>
                  <a:lnTo>
                    <a:pt x="f7" y="f8"/>
                  </a:lnTo>
                  <a:lnTo>
                    <a:pt x="f9" y="f9"/>
                  </a:lnTo>
                  <a:lnTo>
                    <a:pt x="f10" y="f7"/>
                  </a:lnTo>
                  <a:lnTo>
                    <a:pt x="f11" y="f12"/>
                  </a:lnTo>
                  <a:lnTo>
                    <a:pt x="f5" y="f13"/>
                  </a:lnTo>
                  <a:lnTo>
                    <a:pt x="f11" y="f14"/>
                  </a:lnTo>
                  <a:lnTo>
                    <a:pt x="f10" y="f15"/>
                  </a:lnTo>
                  <a:lnTo>
                    <a:pt x="f9" y="f16"/>
                  </a:lnTo>
                  <a:lnTo>
                    <a:pt x="f7" y="f17"/>
                  </a:lnTo>
                  <a:lnTo>
                    <a:pt x="f12" y="f18"/>
                  </a:lnTo>
                  <a:lnTo>
                    <a:pt x="f19" y="f6"/>
                  </a:lnTo>
                  <a:lnTo>
                    <a:pt x="f14" y="f18"/>
                  </a:lnTo>
                  <a:lnTo>
                    <a:pt x="f20" y="f17"/>
                  </a:lnTo>
                  <a:lnTo>
                    <a:pt x="f16" y="f16"/>
                  </a:lnTo>
                  <a:lnTo>
                    <a:pt x="f17" y="f15"/>
                  </a:lnTo>
                  <a:lnTo>
                    <a:pt x="f6" y="f14"/>
                  </a:lnTo>
                  <a:lnTo>
                    <a:pt x="f6" y="f13"/>
                  </a:lnTo>
                  <a:lnTo>
                    <a:pt x="f6" y="f12"/>
                  </a:lnTo>
                  <a:lnTo>
                    <a:pt x="f17" y="f7"/>
                  </a:lnTo>
                  <a:lnTo>
                    <a:pt x="f16" y="f9"/>
                  </a:lnTo>
                  <a:lnTo>
                    <a:pt x="f20" y="f8"/>
                  </a:lnTo>
                  <a:lnTo>
                    <a:pt x="f14" y="f5"/>
                  </a:lnTo>
                  <a:lnTo>
                    <a:pt x="f19" y="f5"/>
                  </a:lnTo>
                  <a:lnTo>
                    <a:pt x="f12" y="f5"/>
                  </a:lnTo>
                  <a:lnTo>
                    <a:pt x="f7" y="f8"/>
                  </a:lnTo>
                  <a:close/>
                  <a:moveTo>
                    <a:pt x="f9" y="f21"/>
                  </a:moveTo>
                  <a:lnTo>
                    <a:pt x="f9" y="f21"/>
                  </a:lnTo>
                  <a:lnTo>
                    <a:pt x="f22" y="f22"/>
                  </a:lnTo>
                  <a:lnTo>
                    <a:pt x="f23" y="f9"/>
                  </a:lnTo>
                  <a:lnTo>
                    <a:pt x="f24" y="f10"/>
                  </a:lnTo>
                  <a:lnTo>
                    <a:pt x="f19" y="f10"/>
                  </a:lnTo>
                  <a:lnTo>
                    <a:pt x="f25" y="f10"/>
                  </a:lnTo>
                  <a:lnTo>
                    <a:pt x="f26" y="f9"/>
                  </a:lnTo>
                  <a:lnTo>
                    <a:pt x="f27" y="f22"/>
                  </a:lnTo>
                  <a:lnTo>
                    <a:pt x="f28" y="f21"/>
                  </a:lnTo>
                  <a:lnTo>
                    <a:pt x="f29" y="f12"/>
                  </a:lnTo>
                  <a:lnTo>
                    <a:pt x="f29" y="f13"/>
                  </a:lnTo>
                  <a:lnTo>
                    <a:pt x="f29" y="f25"/>
                  </a:lnTo>
                  <a:lnTo>
                    <a:pt x="f28" y="f26"/>
                  </a:lnTo>
                  <a:lnTo>
                    <a:pt x="f27" y="f27"/>
                  </a:lnTo>
                  <a:lnTo>
                    <a:pt x="f26" y="f16"/>
                  </a:lnTo>
                  <a:lnTo>
                    <a:pt x="f25" y="f29"/>
                  </a:lnTo>
                  <a:lnTo>
                    <a:pt x="f19" y="f29"/>
                  </a:lnTo>
                  <a:lnTo>
                    <a:pt x="f24" y="f29"/>
                  </a:lnTo>
                  <a:lnTo>
                    <a:pt x="f23" y="f16"/>
                  </a:lnTo>
                  <a:lnTo>
                    <a:pt x="f22" y="f27"/>
                  </a:lnTo>
                  <a:lnTo>
                    <a:pt x="f9" y="f26"/>
                  </a:lnTo>
                  <a:lnTo>
                    <a:pt x="f30" y="f25"/>
                  </a:lnTo>
                  <a:lnTo>
                    <a:pt x="f10" y="f13"/>
                  </a:lnTo>
                  <a:lnTo>
                    <a:pt x="f30" y="f24"/>
                  </a:lnTo>
                  <a:lnTo>
                    <a:pt x="f9" y="f21"/>
                  </a:lnTo>
                  <a:close/>
                </a:path>
              </a:pathLst>
            </a:custGeom>
            <a:solidFill>
              <a:srgbClr val="333333"/>
            </a:solidFill>
            <a:ln cap="flat">
              <a:noFill/>
              <a:prstDash val="solid"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1" name="Freeform 5">
              <a:extLst>
                <a:ext uri="{FF2B5EF4-FFF2-40B4-BE49-F238E27FC236}">
                  <a16:creationId xmlns:a16="http://schemas.microsoft.com/office/drawing/2014/main" id="{EFBB25E3-4F56-4AD0-824F-CC978333B3EF}"/>
                </a:ext>
              </a:extLst>
            </p:cNvPr>
            <p:cNvSpPr/>
            <p:nvPr/>
          </p:nvSpPr>
          <p:spPr>
            <a:xfrm>
              <a:off x="10761875" y="6066147"/>
              <a:ext cx="18635" cy="1649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7"/>
                <a:gd name="f7" fmla="val 77"/>
                <a:gd name="f8" fmla="val 56"/>
                <a:gd name="f9" fmla="val 13"/>
                <a:gd name="f10" fmla="val 61"/>
                <a:gd name="f11" fmla="val 69"/>
                <a:gd name="f12" fmla="val 21"/>
                <a:gd name="f13" fmla="val 74"/>
                <a:gd name="f14" fmla="val 26"/>
                <a:gd name="f15" fmla="val 38"/>
                <a:gd name="f16" fmla="val 47"/>
                <a:gd name="f17" fmla="val 65"/>
                <a:gd name="f18" fmla="val 60"/>
                <a:gd name="f19" fmla="val 43"/>
                <a:gd name="f20" fmla="val 31"/>
                <a:gd name="f21" fmla="val 22"/>
                <a:gd name="f22" fmla="val 34"/>
                <a:gd name="f23" fmla="val 5"/>
                <a:gd name="f24" fmla="val 64"/>
                <a:gd name="f25" fmla="val 73"/>
                <a:gd name="f26" fmla="val 82"/>
                <a:gd name="f27" fmla="val 51"/>
                <a:gd name="f28" fmla="val 78"/>
                <a:gd name="f29" fmla="val 4"/>
                <a:gd name="f30" fmla="+- 0 0 -90"/>
                <a:gd name="f31" fmla="*/ f3 1 87"/>
                <a:gd name="f32" fmla="*/ f4 1 77"/>
                <a:gd name="f33" fmla="val f5"/>
                <a:gd name="f34" fmla="val f6"/>
                <a:gd name="f35" fmla="val f7"/>
                <a:gd name="f36" fmla="*/ f30 f0 1"/>
                <a:gd name="f37" fmla="+- f35 0 f33"/>
                <a:gd name="f38" fmla="+- f34 0 f33"/>
                <a:gd name="f39" fmla="*/ f36 1 f2"/>
                <a:gd name="f40" fmla="*/ f38 1 87"/>
                <a:gd name="f41" fmla="*/ f37 1 77"/>
                <a:gd name="f42" fmla="*/ 56 f38 1"/>
                <a:gd name="f43" fmla="*/ 0 f37 1"/>
                <a:gd name="f44" fmla="*/ 13 f37 1"/>
                <a:gd name="f45" fmla="*/ 61 f38 1"/>
                <a:gd name="f46" fmla="*/ 69 f38 1"/>
                <a:gd name="f47" fmla="*/ 21 f37 1"/>
                <a:gd name="f48" fmla="*/ 74 f38 1"/>
                <a:gd name="f49" fmla="*/ 26 f37 1"/>
                <a:gd name="f50" fmla="*/ 38 f37 1"/>
                <a:gd name="f51" fmla="*/ 47 f37 1"/>
                <a:gd name="f52" fmla="*/ 65 f38 1"/>
                <a:gd name="f53" fmla="*/ 56 f37 1"/>
                <a:gd name="f54" fmla="*/ 60 f37 1"/>
                <a:gd name="f55" fmla="*/ 43 f38 1"/>
                <a:gd name="f56" fmla="*/ 31 f38 1"/>
                <a:gd name="f57" fmla="*/ 22 f38 1"/>
                <a:gd name="f58" fmla="*/ 13 f38 1"/>
                <a:gd name="f59" fmla="*/ 34 f37 1"/>
                <a:gd name="f60" fmla="*/ 26 f38 1"/>
                <a:gd name="f61" fmla="*/ 5 f38 1"/>
                <a:gd name="f62" fmla="*/ 0 f38 1"/>
                <a:gd name="f63" fmla="*/ 64 f37 1"/>
                <a:gd name="f64" fmla="*/ 69 f37 1"/>
                <a:gd name="f65" fmla="*/ 73 f37 1"/>
                <a:gd name="f66" fmla="*/ 77 f37 1"/>
                <a:gd name="f67" fmla="*/ 82 f38 1"/>
                <a:gd name="f68" fmla="*/ 51 f37 1"/>
                <a:gd name="f69" fmla="*/ 87 f38 1"/>
                <a:gd name="f70" fmla="*/ 78 f38 1"/>
                <a:gd name="f71" fmla="*/ 4 f37 1"/>
                <a:gd name="f72" fmla="+- f39 0 f1"/>
                <a:gd name="f73" fmla="*/ f42 1 87"/>
                <a:gd name="f74" fmla="*/ f43 1 77"/>
                <a:gd name="f75" fmla="*/ f44 1 77"/>
                <a:gd name="f76" fmla="*/ f45 1 87"/>
                <a:gd name="f77" fmla="*/ f46 1 87"/>
                <a:gd name="f78" fmla="*/ f47 1 77"/>
                <a:gd name="f79" fmla="*/ f48 1 87"/>
                <a:gd name="f80" fmla="*/ f49 1 77"/>
                <a:gd name="f81" fmla="*/ f50 1 77"/>
                <a:gd name="f82" fmla="*/ f51 1 77"/>
                <a:gd name="f83" fmla="*/ f52 1 87"/>
                <a:gd name="f84" fmla="*/ f53 1 77"/>
                <a:gd name="f85" fmla="*/ f54 1 77"/>
                <a:gd name="f86" fmla="*/ f55 1 87"/>
                <a:gd name="f87" fmla="*/ f56 1 87"/>
                <a:gd name="f88" fmla="*/ f57 1 87"/>
                <a:gd name="f89" fmla="*/ f58 1 87"/>
                <a:gd name="f90" fmla="*/ f59 1 77"/>
                <a:gd name="f91" fmla="*/ f60 1 87"/>
                <a:gd name="f92" fmla="*/ f61 1 87"/>
                <a:gd name="f93" fmla="*/ f62 1 87"/>
                <a:gd name="f94" fmla="*/ f63 1 77"/>
                <a:gd name="f95" fmla="*/ f64 1 77"/>
                <a:gd name="f96" fmla="*/ f65 1 77"/>
                <a:gd name="f97" fmla="*/ f66 1 77"/>
                <a:gd name="f98" fmla="*/ f67 1 87"/>
                <a:gd name="f99" fmla="*/ f68 1 77"/>
                <a:gd name="f100" fmla="*/ f69 1 87"/>
                <a:gd name="f101" fmla="*/ f70 1 87"/>
                <a:gd name="f102" fmla="*/ f71 1 77"/>
                <a:gd name="f103" fmla="*/ 0 1 f40"/>
                <a:gd name="f104" fmla="*/ f34 1 f40"/>
                <a:gd name="f105" fmla="*/ 0 1 f41"/>
                <a:gd name="f106" fmla="*/ f35 1 f41"/>
                <a:gd name="f107" fmla="*/ f73 1 f40"/>
                <a:gd name="f108" fmla="*/ f74 1 f41"/>
                <a:gd name="f109" fmla="*/ f75 1 f41"/>
                <a:gd name="f110" fmla="*/ f76 1 f40"/>
                <a:gd name="f111" fmla="*/ f77 1 f40"/>
                <a:gd name="f112" fmla="*/ f78 1 f41"/>
                <a:gd name="f113" fmla="*/ f79 1 f40"/>
                <a:gd name="f114" fmla="*/ f80 1 f41"/>
                <a:gd name="f115" fmla="*/ f81 1 f41"/>
                <a:gd name="f116" fmla="*/ f82 1 f41"/>
                <a:gd name="f117" fmla="*/ f83 1 f40"/>
                <a:gd name="f118" fmla="*/ f84 1 f41"/>
                <a:gd name="f119" fmla="*/ f85 1 f41"/>
                <a:gd name="f120" fmla="*/ f86 1 f40"/>
                <a:gd name="f121" fmla="*/ f87 1 f40"/>
                <a:gd name="f122" fmla="*/ f88 1 f40"/>
                <a:gd name="f123" fmla="*/ f89 1 f40"/>
                <a:gd name="f124" fmla="*/ f90 1 f41"/>
                <a:gd name="f125" fmla="*/ f91 1 f40"/>
                <a:gd name="f126" fmla="*/ f92 1 f40"/>
                <a:gd name="f127" fmla="*/ f93 1 f40"/>
                <a:gd name="f128" fmla="*/ f94 1 f41"/>
                <a:gd name="f129" fmla="*/ f95 1 f41"/>
                <a:gd name="f130" fmla="*/ f96 1 f41"/>
                <a:gd name="f131" fmla="*/ f97 1 f41"/>
                <a:gd name="f132" fmla="*/ f98 1 f40"/>
                <a:gd name="f133" fmla="*/ f99 1 f41"/>
                <a:gd name="f134" fmla="*/ f100 1 f40"/>
                <a:gd name="f135" fmla="*/ f101 1 f40"/>
                <a:gd name="f136" fmla="*/ f102 1 f41"/>
                <a:gd name="f137" fmla="*/ f103 f31 1"/>
                <a:gd name="f138" fmla="*/ f104 f31 1"/>
                <a:gd name="f139" fmla="*/ f106 f32 1"/>
                <a:gd name="f140" fmla="*/ f105 f32 1"/>
                <a:gd name="f141" fmla="*/ f107 f31 1"/>
                <a:gd name="f142" fmla="*/ f108 f32 1"/>
                <a:gd name="f143" fmla="*/ f109 f32 1"/>
                <a:gd name="f144" fmla="*/ f110 f31 1"/>
                <a:gd name="f145" fmla="*/ f111 f31 1"/>
                <a:gd name="f146" fmla="*/ f112 f32 1"/>
                <a:gd name="f147" fmla="*/ f113 f31 1"/>
                <a:gd name="f148" fmla="*/ f114 f32 1"/>
                <a:gd name="f149" fmla="*/ f115 f32 1"/>
                <a:gd name="f150" fmla="*/ f116 f32 1"/>
                <a:gd name="f151" fmla="*/ f117 f31 1"/>
                <a:gd name="f152" fmla="*/ f118 f32 1"/>
                <a:gd name="f153" fmla="*/ f119 f32 1"/>
                <a:gd name="f154" fmla="*/ f120 f31 1"/>
                <a:gd name="f155" fmla="*/ f121 f31 1"/>
                <a:gd name="f156" fmla="*/ f122 f31 1"/>
                <a:gd name="f157" fmla="*/ f123 f31 1"/>
                <a:gd name="f158" fmla="*/ f124 f32 1"/>
                <a:gd name="f159" fmla="*/ f125 f31 1"/>
                <a:gd name="f160" fmla="*/ f126 f31 1"/>
                <a:gd name="f161" fmla="*/ f127 f31 1"/>
                <a:gd name="f162" fmla="*/ f128 f32 1"/>
                <a:gd name="f163" fmla="*/ f129 f32 1"/>
                <a:gd name="f164" fmla="*/ f130 f32 1"/>
                <a:gd name="f165" fmla="*/ f131 f32 1"/>
                <a:gd name="f166" fmla="*/ f132 f31 1"/>
                <a:gd name="f167" fmla="*/ f133 f32 1"/>
                <a:gd name="f168" fmla="*/ f134 f31 1"/>
                <a:gd name="f169" fmla="*/ f135 f31 1"/>
                <a:gd name="f170" fmla="*/ f136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2">
                  <a:pos x="f141" y="f142"/>
                </a:cxn>
                <a:cxn ang="f72">
                  <a:pos x="f141" y="f143"/>
                </a:cxn>
                <a:cxn ang="f72">
                  <a:pos x="f141" y="f143"/>
                </a:cxn>
                <a:cxn ang="f72">
                  <a:pos x="f144" y="f143"/>
                </a:cxn>
                <a:cxn ang="f72">
                  <a:pos x="f145" y="f146"/>
                </a:cxn>
                <a:cxn ang="f72">
                  <a:pos x="f145" y="f146"/>
                </a:cxn>
                <a:cxn ang="f72">
                  <a:pos x="f147" y="f148"/>
                </a:cxn>
                <a:cxn ang="f72">
                  <a:pos x="f147" y="f149"/>
                </a:cxn>
                <a:cxn ang="f72">
                  <a:pos x="f147" y="f149"/>
                </a:cxn>
                <a:cxn ang="f72">
                  <a:pos x="f147" y="f150"/>
                </a:cxn>
                <a:cxn ang="f72">
                  <a:pos x="f151" y="f152"/>
                </a:cxn>
                <a:cxn ang="f72">
                  <a:pos x="f151" y="f152"/>
                </a:cxn>
                <a:cxn ang="f72">
                  <a:pos x="f141" y="f153"/>
                </a:cxn>
                <a:cxn ang="f72">
                  <a:pos x="f154" y="f153"/>
                </a:cxn>
                <a:cxn ang="f72">
                  <a:pos x="f154" y="f153"/>
                </a:cxn>
                <a:cxn ang="f72">
                  <a:pos x="f155" y="f153"/>
                </a:cxn>
                <a:cxn ang="f72">
                  <a:pos x="f156" y="f152"/>
                </a:cxn>
                <a:cxn ang="f72">
                  <a:pos x="f156" y="f152"/>
                </a:cxn>
                <a:cxn ang="f72">
                  <a:pos x="f157" y="f150"/>
                </a:cxn>
                <a:cxn ang="f72">
                  <a:pos x="f157" y="f158"/>
                </a:cxn>
                <a:cxn ang="f72">
                  <a:pos x="f157" y="f158"/>
                </a:cxn>
                <a:cxn ang="f72">
                  <a:pos x="f157" y="f146"/>
                </a:cxn>
                <a:cxn ang="f72">
                  <a:pos x="f157" y="f146"/>
                </a:cxn>
                <a:cxn ang="f72">
                  <a:pos x="f159" y="f143"/>
                </a:cxn>
                <a:cxn ang="f72">
                  <a:pos x="f156" y="f142"/>
                </a:cxn>
                <a:cxn ang="f72">
                  <a:pos x="f156" y="f142"/>
                </a:cxn>
                <a:cxn ang="f72">
                  <a:pos x="f160" y="f143"/>
                </a:cxn>
                <a:cxn ang="f72">
                  <a:pos x="f160" y="f143"/>
                </a:cxn>
                <a:cxn ang="f72">
                  <a:pos x="f161" y="f146"/>
                </a:cxn>
                <a:cxn ang="f72">
                  <a:pos x="f161" y="f158"/>
                </a:cxn>
                <a:cxn ang="f72">
                  <a:pos x="f161" y="f158"/>
                </a:cxn>
                <a:cxn ang="f72">
                  <a:pos x="f161" y="f150"/>
                </a:cxn>
                <a:cxn ang="f72">
                  <a:pos x="f160" y="f152"/>
                </a:cxn>
                <a:cxn ang="f72">
                  <a:pos x="f160" y="f152"/>
                </a:cxn>
                <a:cxn ang="f72">
                  <a:pos x="f157" y="f162"/>
                </a:cxn>
                <a:cxn ang="f72">
                  <a:pos x="f156" y="f163"/>
                </a:cxn>
                <a:cxn ang="f72">
                  <a:pos x="f156" y="f163"/>
                </a:cxn>
                <a:cxn ang="f72">
                  <a:pos x="f155" y="f164"/>
                </a:cxn>
                <a:cxn ang="f72">
                  <a:pos x="f154" y="f165"/>
                </a:cxn>
                <a:cxn ang="f72">
                  <a:pos x="f154" y="f165"/>
                </a:cxn>
                <a:cxn ang="f72">
                  <a:pos x="f144" y="f164"/>
                </a:cxn>
                <a:cxn ang="f72">
                  <a:pos x="f147" y="f162"/>
                </a:cxn>
                <a:cxn ang="f72">
                  <a:pos x="f147" y="f162"/>
                </a:cxn>
                <a:cxn ang="f72">
                  <a:pos x="f166" y="f167"/>
                </a:cxn>
                <a:cxn ang="f72">
                  <a:pos x="f168" y="f158"/>
                </a:cxn>
                <a:cxn ang="f72">
                  <a:pos x="f168" y="f158"/>
                </a:cxn>
                <a:cxn ang="f72">
                  <a:pos x="f166" y="f146"/>
                </a:cxn>
                <a:cxn ang="f72">
                  <a:pos x="f169" y="f143"/>
                </a:cxn>
                <a:cxn ang="f72">
                  <a:pos x="f169" y="f143"/>
                </a:cxn>
                <a:cxn ang="f72">
                  <a:pos x="f145" y="f170"/>
                </a:cxn>
                <a:cxn ang="f72">
                  <a:pos x="f141" y="f142"/>
                </a:cxn>
                <a:cxn ang="f72">
                  <a:pos x="f141" y="f142"/>
                </a:cxn>
              </a:cxnLst>
              <a:rect l="f137" t="f140" r="f138" b="f139"/>
              <a:pathLst>
                <a:path w="87" h="77">
                  <a:moveTo>
                    <a:pt x="f8" y="f5"/>
                  </a:moveTo>
                  <a:lnTo>
                    <a:pt x="f8" y="f9"/>
                  </a:lnTo>
                  <a:lnTo>
                    <a:pt x="f10" y="f9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3" y="f15"/>
                  </a:lnTo>
                  <a:lnTo>
                    <a:pt x="f13" y="f16"/>
                  </a:lnTo>
                  <a:lnTo>
                    <a:pt x="f17" y="f8"/>
                  </a:lnTo>
                  <a:lnTo>
                    <a:pt x="f8" y="f18"/>
                  </a:lnTo>
                  <a:lnTo>
                    <a:pt x="f19" y="f18"/>
                  </a:lnTo>
                  <a:lnTo>
                    <a:pt x="f20" y="f18"/>
                  </a:lnTo>
                  <a:lnTo>
                    <a:pt x="f21" y="f8"/>
                  </a:lnTo>
                  <a:lnTo>
                    <a:pt x="f9" y="f16"/>
                  </a:lnTo>
                  <a:lnTo>
                    <a:pt x="f9" y="f22"/>
                  </a:lnTo>
                  <a:lnTo>
                    <a:pt x="f9" y="f12"/>
                  </a:lnTo>
                  <a:lnTo>
                    <a:pt x="f14" y="f9"/>
                  </a:lnTo>
                  <a:lnTo>
                    <a:pt x="f21" y="f5"/>
                  </a:lnTo>
                  <a:lnTo>
                    <a:pt x="f23" y="f9"/>
                  </a:lnTo>
                  <a:lnTo>
                    <a:pt x="f5" y="f12"/>
                  </a:lnTo>
                  <a:lnTo>
                    <a:pt x="f5" y="f22"/>
                  </a:lnTo>
                  <a:lnTo>
                    <a:pt x="f5" y="f16"/>
                  </a:lnTo>
                  <a:lnTo>
                    <a:pt x="f23" y="f8"/>
                  </a:lnTo>
                  <a:lnTo>
                    <a:pt x="f9" y="f24"/>
                  </a:lnTo>
                  <a:lnTo>
                    <a:pt x="f21" y="f11"/>
                  </a:lnTo>
                  <a:lnTo>
                    <a:pt x="f20" y="f25"/>
                  </a:lnTo>
                  <a:lnTo>
                    <a:pt x="f19" y="f7"/>
                  </a:lnTo>
                  <a:lnTo>
                    <a:pt x="f10" y="f25"/>
                  </a:lnTo>
                  <a:lnTo>
                    <a:pt x="f13" y="f24"/>
                  </a:lnTo>
                  <a:lnTo>
                    <a:pt x="f26" y="f27"/>
                  </a:lnTo>
                  <a:lnTo>
                    <a:pt x="f6" y="f22"/>
                  </a:lnTo>
                  <a:lnTo>
                    <a:pt x="f26" y="f12"/>
                  </a:lnTo>
                  <a:lnTo>
                    <a:pt x="f28" y="f9"/>
                  </a:lnTo>
                  <a:lnTo>
                    <a:pt x="f11" y="f29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333333"/>
            </a:solidFill>
            <a:ln cap="flat">
              <a:noFill/>
              <a:prstDash val="solid"/>
            </a:ln>
            <a:effectLst>
              <a:outerShdw dist="38103" dir="54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pic>
        <p:nvPicPr>
          <p:cNvPr id="112" name="Graphique 1076" descr="Marqueur">
            <a:extLst>
              <a:ext uri="{FF2B5EF4-FFF2-40B4-BE49-F238E27FC236}">
                <a16:creationId xmlns:a16="http://schemas.microsoft.com/office/drawing/2014/main" id="{60F9CFF9-C91F-419A-9E7F-41E0F71DDC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41721" y="4095679"/>
            <a:ext cx="194017" cy="19401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3" name="Graphique 1077" descr="Marqueur">
            <a:extLst>
              <a:ext uri="{FF2B5EF4-FFF2-40B4-BE49-F238E27FC236}">
                <a16:creationId xmlns:a16="http://schemas.microsoft.com/office/drawing/2014/main" id="{E8DF6380-618D-4FBD-AC13-C308F164B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20962" y="4052757"/>
            <a:ext cx="194017" cy="19401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9" name="Ellipse 118">
            <a:extLst>
              <a:ext uri="{FF2B5EF4-FFF2-40B4-BE49-F238E27FC236}">
                <a16:creationId xmlns:a16="http://schemas.microsoft.com/office/drawing/2014/main" id="{858F3C6F-2F68-480E-A196-DB8501972C43}"/>
              </a:ext>
            </a:extLst>
          </p:cNvPr>
          <p:cNvSpPr/>
          <p:nvPr/>
        </p:nvSpPr>
        <p:spPr>
          <a:xfrm>
            <a:off x="9583299" y="3806540"/>
            <a:ext cx="1127455" cy="1065387"/>
          </a:xfrm>
          <a:prstGeom prst="ellipse">
            <a:avLst/>
          </a:prstGeom>
          <a:solidFill>
            <a:srgbClr val="416FC3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ZoneTexte 1078">
            <a:extLst>
              <a:ext uri="{FF2B5EF4-FFF2-40B4-BE49-F238E27FC236}">
                <a16:creationId xmlns:a16="http://schemas.microsoft.com/office/drawing/2014/main" id="{85C259A5-0BAD-42AE-A14B-E2D40B320D22}"/>
              </a:ext>
            </a:extLst>
          </p:cNvPr>
          <p:cNvSpPr txBox="1"/>
          <p:nvPr/>
        </p:nvSpPr>
        <p:spPr>
          <a:xfrm>
            <a:off x="9701244" y="4801523"/>
            <a:ext cx="1079266" cy="477051"/>
          </a:xfrm>
          <a:prstGeom prst="rect">
            <a:avLst/>
          </a:prstGeom>
          <a:solidFill>
            <a:srgbClr val="FFFFFF"/>
          </a:solidFill>
          <a:ln w="3172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7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CRD Saint-Dizier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Maintenance industrielle,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chaudronnerie et tuyauterie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Environ 80 personnes</a:t>
            </a:r>
          </a:p>
        </p:txBody>
      </p:sp>
      <p:cxnSp>
        <p:nvCxnSpPr>
          <p:cNvPr id="115" name="Connecteur droit 1081">
            <a:extLst>
              <a:ext uri="{FF2B5EF4-FFF2-40B4-BE49-F238E27FC236}">
                <a16:creationId xmlns:a16="http://schemas.microsoft.com/office/drawing/2014/main" id="{7F100D64-44A2-4CF1-9919-6A8E2B19120D}"/>
              </a:ext>
            </a:extLst>
          </p:cNvPr>
          <p:cNvCxnSpPr>
            <a:stCxn id="112" idx="2"/>
            <a:endCxn id="114" idx="0"/>
          </p:cNvCxnSpPr>
          <p:nvPr/>
        </p:nvCxnSpPr>
        <p:spPr>
          <a:xfrm>
            <a:off x="10138730" y="4289696"/>
            <a:ext cx="102147" cy="511827"/>
          </a:xfrm>
          <a:prstGeom prst="straightConnector1">
            <a:avLst/>
          </a:prstGeom>
          <a:noFill/>
          <a:ln w="6345" cap="flat">
            <a:solidFill>
              <a:srgbClr val="000000"/>
            </a:solidFill>
            <a:prstDash val="solid"/>
            <a:miter/>
          </a:ln>
        </p:spPr>
      </p:cxnSp>
      <p:sp>
        <p:nvSpPr>
          <p:cNvPr id="116" name="ZoneTexte 1083">
            <a:extLst>
              <a:ext uri="{FF2B5EF4-FFF2-40B4-BE49-F238E27FC236}">
                <a16:creationId xmlns:a16="http://schemas.microsoft.com/office/drawing/2014/main" id="{57CA5100-3C10-407B-A2BF-6D37B7081E2C}"/>
              </a:ext>
            </a:extLst>
          </p:cNvPr>
          <p:cNvSpPr txBox="1"/>
          <p:nvPr/>
        </p:nvSpPr>
        <p:spPr>
          <a:xfrm>
            <a:off x="10498363" y="4222763"/>
            <a:ext cx="966191" cy="477051"/>
          </a:xfrm>
          <a:prstGeom prst="rect">
            <a:avLst/>
          </a:prstGeom>
          <a:solidFill>
            <a:srgbClr val="FFFFFF"/>
          </a:solidFill>
          <a:ln w="3172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7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CRD Nancy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Gestion de projets en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maintenance industrielle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 Personnes</a:t>
            </a:r>
          </a:p>
        </p:txBody>
      </p:sp>
      <p:cxnSp>
        <p:nvCxnSpPr>
          <p:cNvPr id="117" name="Connecteur droit 1085">
            <a:extLst>
              <a:ext uri="{FF2B5EF4-FFF2-40B4-BE49-F238E27FC236}">
                <a16:creationId xmlns:a16="http://schemas.microsoft.com/office/drawing/2014/main" id="{7C25F5F2-2E1E-47EA-BCD0-1A1DCE00FEF3}"/>
              </a:ext>
            </a:extLst>
          </p:cNvPr>
          <p:cNvCxnSpPr>
            <a:stCxn id="113" idx="2"/>
            <a:endCxn id="9" idx="33"/>
          </p:cNvCxnSpPr>
          <p:nvPr/>
        </p:nvCxnSpPr>
        <p:spPr>
          <a:xfrm>
            <a:off x="10317971" y="4246774"/>
            <a:ext cx="172489" cy="219545"/>
          </a:xfrm>
          <a:prstGeom prst="straightConnector1">
            <a:avLst/>
          </a:prstGeom>
          <a:noFill/>
          <a:ln w="6345" cap="flat">
            <a:solidFill>
              <a:srgbClr val="000000"/>
            </a:solidFill>
            <a:prstDash val="solid"/>
            <a:miter/>
          </a:ln>
        </p:spPr>
      </p:cxnSp>
      <p:graphicFrame>
        <p:nvGraphicFramePr>
          <p:cNvPr id="118" name="Tableau 69">
            <a:extLst>
              <a:ext uri="{FF2B5EF4-FFF2-40B4-BE49-F238E27FC236}">
                <a16:creationId xmlns:a16="http://schemas.microsoft.com/office/drawing/2014/main" id="{D33C6A75-1A0A-4625-890A-83E5B38C2E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603350"/>
              </p:ext>
            </p:extLst>
          </p:nvPr>
        </p:nvGraphicFramePr>
        <p:xfrm>
          <a:off x="1380259" y="2042830"/>
          <a:ext cx="9601199" cy="670560"/>
        </p:xfrm>
        <a:graphic>
          <a:graphicData uri="http://schemas.openxmlformats.org/drawingml/2006/table">
            <a:tbl>
              <a:tblPr firstRow="1" bandRow="1">
                <a:effectLst/>
                <a:tableStyleId>{0505E3EF-67EA-436B-97B2-0124C06EBD24}</a:tableStyleId>
              </a:tblPr>
              <a:tblGrid>
                <a:gridCol w="2950403">
                  <a:extLst>
                    <a:ext uri="{9D8B030D-6E8A-4147-A177-3AD203B41FA5}">
                      <a16:colId xmlns:a16="http://schemas.microsoft.com/office/drawing/2014/main" val="1859988709"/>
                    </a:ext>
                  </a:extLst>
                </a:gridCol>
                <a:gridCol w="3325398">
                  <a:extLst>
                    <a:ext uri="{9D8B030D-6E8A-4147-A177-3AD203B41FA5}">
                      <a16:colId xmlns:a16="http://schemas.microsoft.com/office/drawing/2014/main" val="1721619179"/>
                    </a:ext>
                  </a:extLst>
                </a:gridCol>
                <a:gridCol w="3325398">
                  <a:extLst>
                    <a:ext uri="{9D8B030D-6E8A-4147-A177-3AD203B41FA5}">
                      <a16:colId xmlns:a16="http://schemas.microsoft.com/office/drawing/2014/main" val="47042374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fr-FR" sz="1600" dirty="0"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 Light"/>
                        </a:rPr>
                        <a:t>Maintenance Industrielle </a:t>
                      </a:r>
                    </a:p>
                  </a:txBody>
                  <a:tcPr>
                    <a:lnR w="317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1600" dirty="0"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 Light"/>
                        </a:rPr>
                        <a:t>Chaudronnerie</a:t>
                      </a:r>
                    </a:p>
                  </a:txBody>
                  <a:tcPr>
                    <a:lnL w="317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 Light"/>
                        </a:rPr>
                        <a:t>Tuyauterie industrielle </a:t>
                      </a:r>
                    </a:p>
                  </a:txBody>
                  <a:tcPr>
                    <a:lnL w="317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206983"/>
                  </a:ext>
                </a:extLst>
              </a:tr>
              <a:tr h="179487">
                <a:tc>
                  <a:txBody>
                    <a:bodyPr/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fr-FR" sz="1600"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 Light"/>
                        </a:rPr>
                        <a:t>Serrurerie </a:t>
                      </a:r>
                    </a:p>
                  </a:txBody>
                  <a:tcPr>
                    <a:lnR w="317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fr-FR" sz="1600"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 Light"/>
                        </a:rPr>
                        <a:t>Chauffage et Ventilation</a:t>
                      </a:r>
                    </a:p>
                  </a:txBody>
                  <a:tcPr>
                    <a:lnL w="317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fr-FR" sz="1600" dirty="0"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 Light"/>
                        </a:rPr>
                        <a:t>Plomberie</a:t>
                      </a:r>
                    </a:p>
                  </a:txBody>
                  <a:tcPr>
                    <a:lnL w="317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375783"/>
                  </a:ext>
                </a:extLst>
              </a:tr>
            </a:tbl>
          </a:graphicData>
        </a:graphic>
      </p:graphicFrame>
      <p:pic>
        <p:nvPicPr>
          <p:cNvPr id="229" name="Image 228">
            <a:extLst>
              <a:ext uri="{FF2B5EF4-FFF2-40B4-BE49-F238E27FC236}">
                <a16:creationId xmlns:a16="http://schemas.microsoft.com/office/drawing/2014/main" id="{3BFEF518-CFE7-4E8F-A179-23094CD1FA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59" y="2935605"/>
            <a:ext cx="1821375" cy="29789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56" name="Picture 108">
            <a:extLst>
              <a:ext uri="{FF2B5EF4-FFF2-40B4-BE49-F238E27FC236}">
                <a16:creationId xmlns:a16="http://schemas.microsoft.com/office/drawing/2014/main" id="{14B72409-3211-416D-92CE-59620C647D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1" t="65" r="-517" b="54636"/>
          <a:stretch/>
        </p:blipFill>
        <p:spPr bwMode="auto">
          <a:xfrm>
            <a:off x="3395294" y="2944022"/>
            <a:ext cx="3063329" cy="29789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0" name="Picture 112" descr="No alternative text description for this image">
            <a:extLst>
              <a:ext uri="{FF2B5EF4-FFF2-40B4-BE49-F238E27FC236}">
                <a16:creationId xmlns:a16="http://schemas.microsoft.com/office/drawing/2014/main" id="{DDBB78C9-5303-4F3E-956C-3FF1B37F2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172" y="2935132"/>
            <a:ext cx="1382510" cy="299671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" name="ZoneTexte 224">
            <a:extLst>
              <a:ext uri="{FF2B5EF4-FFF2-40B4-BE49-F238E27FC236}">
                <a16:creationId xmlns:a16="http://schemas.microsoft.com/office/drawing/2014/main" id="{5D3630AC-66B1-4E51-B735-D01F6230E043}"/>
              </a:ext>
            </a:extLst>
          </p:cNvPr>
          <p:cNvSpPr txBox="1"/>
          <p:nvPr/>
        </p:nvSpPr>
        <p:spPr>
          <a:xfrm rot="21087733">
            <a:off x="8334951" y="3307895"/>
            <a:ext cx="2483690" cy="1305580"/>
          </a:xfrm>
          <a:prstGeom prst="rect">
            <a:avLst/>
          </a:prstGeom>
          <a:noFill/>
        </p:spPr>
        <p:txBody>
          <a:bodyPr wrap="square" rtlCol="0">
            <a:prstTxWarp prst="textCircle">
              <a:avLst/>
            </a:prstTxWarp>
            <a:spAutoFit/>
          </a:bodyPr>
          <a:lstStyle/>
          <a:p>
            <a:r>
              <a:rPr lang="fr-FR" sz="2800" b="1" kern="0" spc="300" dirty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Baby Names" pitchFamily="2" charset="0"/>
              </a:rPr>
              <a:t>Zone de chalandise</a:t>
            </a:r>
            <a:endParaRPr lang="fr-FR" sz="2800" b="1" dirty="0">
              <a:ln w="3175">
                <a:solidFill>
                  <a:schemeClr val="tx1">
                    <a:lumMod val="95000"/>
                    <a:lumOff val="5000"/>
                  </a:schemeClr>
                </a:solidFill>
              </a:ln>
              <a:latin typeface="Baby Names" pitchFamily="2" charset="0"/>
            </a:endParaRPr>
          </a:p>
        </p:txBody>
      </p:sp>
      <p:sp>
        <p:nvSpPr>
          <p:cNvPr id="230" name="Rectangle 15">
            <a:extLst>
              <a:ext uri="{FF2B5EF4-FFF2-40B4-BE49-F238E27FC236}">
                <a16:creationId xmlns:a16="http://schemas.microsoft.com/office/drawing/2014/main" id="{CA809050-8011-4C97-BE3D-3A60301980DF}"/>
              </a:ext>
            </a:extLst>
          </p:cNvPr>
          <p:cNvSpPr/>
          <p:nvPr/>
        </p:nvSpPr>
        <p:spPr>
          <a:xfrm rot="18964055">
            <a:off x="3207605" y="2985678"/>
            <a:ext cx="571499" cy="165490"/>
          </a:xfrm>
          <a:prstGeom prst="rect">
            <a:avLst/>
          </a:prstGeom>
          <a:solidFill>
            <a:srgbClr val="FFFFFF">
              <a:alpha val="69804"/>
            </a:srgbClr>
          </a:solidFill>
          <a:ln w="3172" cap="flat">
            <a:solidFill>
              <a:srgbClr val="000000"/>
            </a:soli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Garamond"/>
            </a:endParaRPr>
          </a:p>
        </p:txBody>
      </p:sp>
      <p:sp>
        <p:nvSpPr>
          <p:cNvPr id="231" name="Rectangle 15">
            <a:extLst>
              <a:ext uri="{FF2B5EF4-FFF2-40B4-BE49-F238E27FC236}">
                <a16:creationId xmlns:a16="http://schemas.microsoft.com/office/drawing/2014/main" id="{D60E7BC8-A999-4028-BF51-572102AE93D0}"/>
              </a:ext>
            </a:extLst>
          </p:cNvPr>
          <p:cNvSpPr/>
          <p:nvPr/>
        </p:nvSpPr>
        <p:spPr>
          <a:xfrm rot="18964055">
            <a:off x="6065119" y="5749551"/>
            <a:ext cx="571499" cy="165490"/>
          </a:xfrm>
          <a:prstGeom prst="rect">
            <a:avLst/>
          </a:prstGeom>
          <a:solidFill>
            <a:srgbClr val="FFFFFF">
              <a:alpha val="69804"/>
            </a:srgbClr>
          </a:solidFill>
          <a:ln w="3172" cap="flat">
            <a:solidFill>
              <a:srgbClr val="000000"/>
            </a:soli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Garamond"/>
            </a:endParaRPr>
          </a:p>
        </p:txBody>
      </p:sp>
      <p:sp>
        <p:nvSpPr>
          <p:cNvPr id="127" name="ZoneTexte 126">
            <a:extLst>
              <a:ext uri="{FF2B5EF4-FFF2-40B4-BE49-F238E27FC236}">
                <a16:creationId xmlns:a16="http://schemas.microsoft.com/office/drawing/2014/main" id="{66A1750C-5876-4BDE-969E-1605B5107138}"/>
              </a:ext>
            </a:extLst>
          </p:cNvPr>
          <p:cNvSpPr txBox="1"/>
          <p:nvPr/>
        </p:nvSpPr>
        <p:spPr>
          <a:xfrm>
            <a:off x="2946329" y="1191593"/>
            <a:ext cx="62826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spc="600" dirty="0">
                <a:solidFill>
                  <a:schemeClr val="accent1">
                    <a:lumMod val="75000"/>
                  </a:schemeClr>
                </a:solidFill>
                <a:latin typeface="Brush Script MT" panose="03060802040406070304" pitchFamily="66" charset="0"/>
              </a:rPr>
              <a:t>Fondée en 1999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e-pont-de-la-passerelle-des-lachats-est-de-retour">
            <a:hlinkClick r:id="" action="ppaction://media"/>
            <a:extLst>
              <a:ext uri="{FF2B5EF4-FFF2-40B4-BE49-F238E27FC236}">
                <a16:creationId xmlns:a16="http://schemas.microsoft.com/office/drawing/2014/main" id="{953FAF40-166D-48F8-84B8-D911A0CB5BE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5996" y="268126"/>
            <a:ext cx="11240007" cy="63217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1970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bg>
      <p:bgPr>
        <a:blipFill>
          <a:blip r:embed="rId2"/>
          <a:tile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 5">
            <a:extLst>
              <a:ext uri="{FF2B5EF4-FFF2-40B4-BE49-F238E27FC236}">
                <a16:creationId xmlns:a16="http://schemas.microsoft.com/office/drawing/2014/main" id="{EDBA2049-C6B1-476A-8D17-115779C912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570" t="45821" r="15570" b="26964"/>
          <a:stretch>
            <a:fillRect/>
          </a:stretch>
        </p:blipFill>
        <p:spPr>
          <a:xfrm>
            <a:off x="1318708" y="1830881"/>
            <a:ext cx="9881116" cy="1828800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DB9FC46B-E03F-4E03-BE26-F317D281E6B4}"/>
              </a:ext>
            </a:extLst>
          </p:cNvPr>
          <p:cNvCxnSpPr/>
          <p:nvPr/>
        </p:nvCxnSpPr>
        <p:spPr>
          <a:xfrm flipH="1" flipV="1">
            <a:off x="3215480" y="6463856"/>
            <a:ext cx="360000" cy="4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onnecteur droit 148">
            <a:extLst>
              <a:ext uri="{FF2B5EF4-FFF2-40B4-BE49-F238E27FC236}">
                <a16:creationId xmlns:a16="http://schemas.microsoft.com/office/drawing/2014/main" id="{8EDD32FD-757C-4E95-9D04-947E8694BDA7}"/>
              </a:ext>
            </a:extLst>
          </p:cNvPr>
          <p:cNvCxnSpPr/>
          <p:nvPr/>
        </p:nvCxnSpPr>
        <p:spPr>
          <a:xfrm flipH="1" flipV="1">
            <a:off x="1691480" y="6463856"/>
            <a:ext cx="360000" cy="4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2" name="Image 151">
            <a:extLst>
              <a:ext uri="{FF2B5EF4-FFF2-40B4-BE49-F238E27FC236}">
                <a16:creationId xmlns:a16="http://schemas.microsoft.com/office/drawing/2014/main" id="{E726DEA4-BC37-462D-8917-38C6D06668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81" b="403"/>
          <a:stretch/>
        </p:blipFill>
        <p:spPr>
          <a:xfrm>
            <a:off x="3039533" y="1591782"/>
            <a:ext cx="6112933" cy="4468298"/>
          </a:xfrm>
          <a:prstGeom prst="rect">
            <a:avLst/>
          </a:prstGeom>
        </p:spPr>
      </p:pic>
      <p:sp>
        <p:nvSpPr>
          <p:cNvPr id="154" name="ZoneTexte 153">
            <a:extLst>
              <a:ext uri="{FF2B5EF4-FFF2-40B4-BE49-F238E27FC236}">
                <a16:creationId xmlns:a16="http://schemas.microsoft.com/office/drawing/2014/main" id="{77353D2A-A349-4BD9-A85B-BC1F2AD187CF}"/>
              </a:ext>
            </a:extLst>
          </p:cNvPr>
          <p:cNvSpPr txBox="1"/>
          <p:nvPr/>
        </p:nvSpPr>
        <p:spPr>
          <a:xfrm>
            <a:off x="2896230" y="640109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000" kern="0" spc="3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dist="38096" dir="2700000">
                    <a:srgbClr val="000000"/>
                  </a:outerShdw>
                </a:effectLst>
                <a:latin typeface="Forte" pitchFamily="66"/>
              </a:rPr>
              <a:t>L’Organigramme</a:t>
            </a:r>
            <a:endParaRPr lang="fr-FR" sz="4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BFBA35-C6EE-486F-A3A2-884FB8181BE0}"/>
              </a:ext>
            </a:extLst>
          </p:cNvPr>
          <p:cNvSpPr/>
          <p:nvPr/>
        </p:nvSpPr>
        <p:spPr>
          <a:xfrm>
            <a:off x="1700834" y="4548522"/>
            <a:ext cx="999043" cy="417595"/>
          </a:xfrm>
          <a:prstGeom prst="rect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Stagiaire Assistante administrative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Marceline BRUYAND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fr-FR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5589E70-CA29-4323-9F4D-870323A14F83}"/>
              </a:ext>
            </a:extLst>
          </p:cNvPr>
          <p:cNvCxnSpPr/>
          <p:nvPr/>
        </p:nvCxnSpPr>
        <p:spPr>
          <a:xfrm flipH="1" flipV="1">
            <a:off x="2699877" y="4706520"/>
            <a:ext cx="360000" cy="4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DA411FD1-D759-437C-BD01-858B2DE67D39}"/>
              </a:ext>
            </a:extLst>
          </p:cNvPr>
          <p:cNvSpPr txBox="1"/>
          <p:nvPr/>
        </p:nvSpPr>
        <p:spPr>
          <a:xfrm>
            <a:off x="1379244" y="4284124"/>
            <a:ext cx="1767816" cy="246221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sz="1000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Forte" panose="03060902040502070203" pitchFamily="66" charset="0"/>
              </a:rPr>
              <a:t>Ma place dans l’entreprise</a:t>
            </a:r>
          </a:p>
        </p:txBody>
      </p:sp>
      <p:pic>
        <p:nvPicPr>
          <p:cNvPr id="6" name="Graphique 5" descr="Profil femelle">
            <a:extLst>
              <a:ext uri="{FF2B5EF4-FFF2-40B4-BE49-F238E27FC236}">
                <a16:creationId xmlns:a16="http://schemas.microsoft.com/office/drawing/2014/main" id="{6DF84749-B843-4E87-A7D3-390F8DFEE7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81255" y="3644405"/>
            <a:ext cx="779065" cy="7790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48FF06-6B5E-4EE0-98FD-F87DF320DD5A}"/>
              </a:ext>
            </a:extLst>
          </p:cNvPr>
          <p:cNvSpPr/>
          <p:nvPr/>
        </p:nvSpPr>
        <p:spPr>
          <a:xfrm>
            <a:off x="5222240" y="2255520"/>
            <a:ext cx="1503680" cy="401320"/>
          </a:xfrm>
          <a:prstGeom prst="rect">
            <a:avLst/>
          </a:pr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Graphique 21" descr="Ouvrier du bâtiment">
            <a:extLst>
              <a:ext uri="{FF2B5EF4-FFF2-40B4-BE49-F238E27FC236}">
                <a16:creationId xmlns:a16="http://schemas.microsoft.com/office/drawing/2014/main" id="{31F14DA2-10FC-4660-9538-427BCC8A73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56745" y="5410078"/>
            <a:ext cx="914400" cy="914400"/>
          </a:xfrm>
          <a:prstGeom prst="rect">
            <a:avLst/>
          </a:prstGeom>
        </p:spPr>
      </p:pic>
      <p:pic>
        <p:nvPicPr>
          <p:cNvPr id="24" name="Graphique 23" descr="Index pointant vers la droite vu du côté du dos de la main">
            <a:extLst>
              <a:ext uri="{FF2B5EF4-FFF2-40B4-BE49-F238E27FC236}">
                <a16:creationId xmlns:a16="http://schemas.microsoft.com/office/drawing/2014/main" id="{0364638A-F9BF-4897-B224-B51D426975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50739" y="2197100"/>
            <a:ext cx="459740" cy="45974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D6FEE98D-FCE8-4916-B6A9-4DF50E6F4041}"/>
              </a:ext>
            </a:extLst>
          </p:cNvPr>
          <p:cNvSpPr txBox="1"/>
          <p:nvPr/>
        </p:nvSpPr>
        <p:spPr>
          <a:xfrm>
            <a:off x="3882812" y="2286584"/>
            <a:ext cx="1535853" cy="26161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fr-FR" sz="1100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Forte" panose="03060902040502070203" pitchFamily="66" charset="0"/>
              </a:rPr>
              <a:t>Fondateur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bg>
      <p:bgPr>
        <a:blipFill>
          <a:blip r:embed="rId2"/>
          <a:tile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5">
            <a:extLst>
              <a:ext uri="{FF2B5EF4-FFF2-40B4-BE49-F238E27FC236}">
                <a16:creationId xmlns:a16="http://schemas.microsoft.com/office/drawing/2014/main" id="{5973F793-9D30-45B1-8811-950DFF6497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570" t="45821" r="15570" b="26964"/>
          <a:stretch>
            <a:fillRect/>
          </a:stretch>
        </p:blipFill>
        <p:spPr>
          <a:xfrm>
            <a:off x="967980" y="1736936"/>
            <a:ext cx="9881116" cy="18288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7FB286F-40B6-4233-B5DD-33D5B37F5F61}"/>
              </a:ext>
            </a:extLst>
          </p:cNvPr>
          <p:cNvSpPr txBox="1"/>
          <p:nvPr/>
        </p:nvSpPr>
        <p:spPr>
          <a:xfrm>
            <a:off x="2403338" y="651164"/>
            <a:ext cx="7010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000" kern="0" spc="3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dist="38096" dir="2700000">
                    <a:srgbClr val="000000"/>
                  </a:outerShdw>
                </a:effectLst>
                <a:latin typeface="Forte" pitchFamily="66"/>
              </a:rPr>
              <a:t>Analyse SWOT</a:t>
            </a:r>
            <a:endParaRPr lang="fr-FR" sz="4000" dirty="0"/>
          </a:p>
        </p:txBody>
      </p:sp>
      <p:graphicFrame>
        <p:nvGraphicFramePr>
          <p:cNvPr id="8" name="Tableau 8">
            <a:extLst>
              <a:ext uri="{FF2B5EF4-FFF2-40B4-BE49-F238E27FC236}">
                <a16:creationId xmlns:a16="http://schemas.microsoft.com/office/drawing/2014/main" id="{FA5ED083-58D1-4857-AEAA-088B9DE4CA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8075074"/>
              </p:ext>
            </p:extLst>
          </p:nvPr>
        </p:nvGraphicFramePr>
        <p:xfrm>
          <a:off x="1510702" y="1551706"/>
          <a:ext cx="9170596" cy="4315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5298">
                  <a:extLst>
                    <a:ext uri="{9D8B030D-6E8A-4147-A177-3AD203B41FA5}">
                      <a16:colId xmlns:a16="http://schemas.microsoft.com/office/drawing/2014/main" val="2334608977"/>
                    </a:ext>
                  </a:extLst>
                </a:gridCol>
                <a:gridCol w="4585298">
                  <a:extLst>
                    <a:ext uri="{9D8B030D-6E8A-4147-A177-3AD203B41FA5}">
                      <a16:colId xmlns:a16="http://schemas.microsoft.com/office/drawing/2014/main" val="240548895"/>
                    </a:ext>
                  </a:extLst>
                </a:gridCol>
              </a:tblGrid>
              <a:tr h="215784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8237248"/>
                  </a:ext>
                </a:extLst>
              </a:tr>
              <a:tr h="215784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1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1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1792216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29864604-170F-413F-A7DB-BEDA00CE233B}"/>
              </a:ext>
            </a:extLst>
          </p:cNvPr>
          <p:cNvSpPr txBox="1"/>
          <p:nvPr/>
        </p:nvSpPr>
        <p:spPr>
          <a:xfrm>
            <a:off x="1510700" y="1551706"/>
            <a:ext cx="4585299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fr-FR" sz="1600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FORCES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DE067E6-288F-4528-991D-5982EEE40ADD}"/>
              </a:ext>
            </a:extLst>
          </p:cNvPr>
          <p:cNvSpPr txBox="1"/>
          <p:nvPr/>
        </p:nvSpPr>
        <p:spPr>
          <a:xfrm>
            <a:off x="1545037" y="3750966"/>
            <a:ext cx="4550962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fr-FR" sz="1600" b="1" spc="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OPPORTUNITES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337B93A-F9AF-4EEF-ACE4-2417F550E4B7}"/>
              </a:ext>
            </a:extLst>
          </p:cNvPr>
          <p:cNvSpPr txBox="1"/>
          <p:nvPr/>
        </p:nvSpPr>
        <p:spPr>
          <a:xfrm>
            <a:off x="6147504" y="3775558"/>
            <a:ext cx="4499459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fr-FR" sz="1600" b="1" spc="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MENACES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54C2D45-EBE8-4D4A-B5A0-3CDC0EB569B2}"/>
              </a:ext>
            </a:extLst>
          </p:cNvPr>
          <p:cNvSpPr txBox="1"/>
          <p:nvPr/>
        </p:nvSpPr>
        <p:spPr>
          <a:xfrm>
            <a:off x="6023433" y="1551706"/>
            <a:ext cx="4585299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fr-FR" sz="1600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FAIBLESSE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AF1F0B0-6A59-494E-95FA-FA5762853D91}"/>
              </a:ext>
            </a:extLst>
          </p:cNvPr>
          <p:cNvSpPr txBox="1"/>
          <p:nvPr/>
        </p:nvSpPr>
        <p:spPr>
          <a:xfrm>
            <a:off x="1673853" y="2118643"/>
            <a:ext cx="42027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20 ans d’expérience 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Entreprise polyvalente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Personnel qualifié et compétent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Leader dans leurs domaine à l’échelle de la région Grand Est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8BB7E51-ED49-422E-BF8D-AEBAC1FBB31C}"/>
              </a:ext>
            </a:extLst>
          </p:cNvPr>
          <p:cNvSpPr txBox="1"/>
          <p:nvPr/>
        </p:nvSpPr>
        <p:spPr>
          <a:xfrm>
            <a:off x="6315400" y="2082916"/>
            <a:ext cx="44783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Peu d’outils de communication externe 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7E9D72B-58BC-439C-95B8-816A52CA9603}"/>
              </a:ext>
            </a:extLst>
          </p:cNvPr>
          <p:cNvSpPr txBox="1"/>
          <p:nvPr/>
        </p:nvSpPr>
        <p:spPr>
          <a:xfrm>
            <a:off x="1669108" y="4293699"/>
            <a:ext cx="44783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Partenariats avec des entreprises complémentaires voisines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Mise en valeur par la région avec une participation au patrimoine français</a:t>
            </a:r>
          </a:p>
          <a:p>
            <a:pPr>
              <a:buClr>
                <a:schemeClr val="bg1"/>
              </a:buClr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036D03D-8482-47B2-8AD4-79A3CFEE5163}"/>
              </a:ext>
            </a:extLst>
          </p:cNvPr>
          <p:cNvSpPr txBox="1"/>
          <p:nvPr/>
        </p:nvSpPr>
        <p:spPr>
          <a:xfrm>
            <a:off x="6366053" y="4243053"/>
            <a:ext cx="44783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Eventuels concurrents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Risque informatique 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Escroquerie </a:t>
            </a:r>
          </a:p>
          <a:p>
            <a:pPr>
              <a:buClr>
                <a:schemeClr val="bg1"/>
              </a:buClr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5">
            <a:extLst>
              <a:ext uri="{FF2B5EF4-FFF2-40B4-BE49-F238E27FC236}">
                <a16:creationId xmlns:a16="http://schemas.microsoft.com/office/drawing/2014/main" id="{416C57E6-DB37-46DB-AEA3-72B7FCF0E7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570" t="45821" r="15570" b="26964"/>
          <a:stretch>
            <a:fillRect/>
          </a:stretch>
        </p:blipFill>
        <p:spPr>
          <a:xfrm>
            <a:off x="1155442" y="1830881"/>
            <a:ext cx="9881116" cy="18288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9CC2617-FC47-47BA-A7F7-8E63C5BCF832}"/>
              </a:ext>
            </a:extLst>
          </p:cNvPr>
          <p:cNvSpPr txBox="1"/>
          <p:nvPr/>
        </p:nvSpPr>
        <p:spPr>
          <a:xfrm>
            <a:off x="829733" y="640109"/>
            <a:ext cx="104907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000" kern="0" spc="3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dist="38096" dir="2700000">
                    <a:srgbClr val="000000"/>
                  </a:outerShdw>
                </a:effectLst>
                <a:latin typeface="Forte" pitchFamily="66"/>
              </a:rPr>
              <a:t>Mes missions au sein de l’entreprise</a:t>
            </a:r>
            <a:endParaRPr lang="fr-FR" sz="4000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4456A24-70D9-460D-96DC-E79619769CED}"/>
              </a:ext>
            </a:extLst>
          </p:cNvPr>
          <p:cNvCxnSpPr>
            <a:cxnSpLocks/>
          </p:cNvCxnSpPr>
          <p:nvPr/>
        </p:nvCxnSpPr>
        <p:spPr>
          <a:xfrm>
            <a:off x="6096000" y="1830881"/>
            <a:ext cx="0" cy="411480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7E8F0318-CB6E-429E-96FB-699EC124BD4E}"/>
              </a:ext>
            </a:extLst>
          </p:cNvPr>
          <p:cNvSpPr txBox="1"/>
          <p:nvPr/>
        </p:nvSpPr>
        <p:spPr>
          <a:xfrm>
            <a:off x="1032933" y="1830881"/>
            <a:ext cx="4842932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kern="0" spc="3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dist="38096" dir="2700000">
                    <a:srgbClr val="000000"/>
                  </a:outerShdw>
                </a:effectLst>
                <a:latin typeface="Forte" pitchFamily="66"/>
              </a:rPr>
              <a:t>Suivi des intérimaires</a:t>
            </a:r>
          </a:p>
          <a:p>
            <a:endParaRPr lang="fr-FR" sz="2000" kern="0" spc="300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dist="38096" dir="2700000">
                  <a:srgbClr val="000000"/>
                </a:outerShdw>
              </a:effectLst>
              <a:latin typeface="Forte" pitchFamily="66"/>
            </a:endParaRPr>
          </a:p>
          <a:p>
            <a:endParaRPr lang="fr-FR" dirty="0">
              <a:latin typeface="+mj-lt"/>
            </a:endParaRPr>
          </a:p>
          <a:p>
            <a:pPr marL="285750" indent="-285750">
              <a:lnSpc>
                <a:spcPct val="150000"/>
              </a:lnSpc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Vérification et signature des contrats</a:t>
            </a:r>
          </a:p>
          <a:p>
            <a:pPr marL="285750" indent="-285750">
              <a:lnSpc>
                <a:spcPct val="150000"/>
              </a:lnSpc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Mise à jour du registre du personnel</a:t>
            </a:r>
          </a:p>
          <a:p>
            <a:pPr marL="285750" indent="-285750">
              <a:lnSpc>
                <a:spcPct val="150000"/>
              </a:lnSpc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Saisie des relevés d’heures dans le PGI</a:t>
            </a:r>
          </a:p>
          <a:p>
            <a:pPr marL="285750" indent="-285750">
              <a:lnSpc>
                <a:spcPct val="150000"/>
              </a:lnSpc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Communication avec nos fournisseurs : les agences intérimaires</a:t>
            </a:r>
          </a:p>
          <a:p>
            <a:pPr marL="285750" indent="-285750">
              <a:lnSpc>
                <a:spcPct val="150000"/>
              </a:lnSpc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Archivage des contrats avec les relevés d’heures</a:t>
            </a:r>
          </a:p>
          <a:p>
            <a:r>
              <a:rPr lang="fr-FR" dirty="0"/>
              <a:t> 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B38ACA3-0020-4771-BEFE-47D6E29535F5}"/>
              </a:ext>
            </a:extLst>
          </p:cNvPr>
          <p:cNvSpPr txBox="1"/>
          <p:nvPr/>
        </p:nvSpPr>
        <p:spPr>
          <a:xfrm>
            <a:off x="6316136" y="1830881"/>
            <a:ext cx="484293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kern="0" spc="3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dist="38096" dir="2700000">
                    <a:srgbClr val="000000"/>
                  </a:outerShdw>
                </a:effectLst>
                <a:latin typeface="Forte" pitchFamily="66"/>
              </a:rPr>
              <a:t>Recherche d’un nouveau fournisseur de gaz industriel</a:t>
            </a:r>
          </a:p>
          <a:p>
            <a:endParaRPr lang="fr-FR" dirty="0">
              <a:latin typeface="+mj-lt"/>
            </a:endParaRPr>
          </a:p>
          <a:p>
            <a:pPr marL="285750" indent="-285750">
              <a:lnSpc>
                <a:spcPct val="150000"/>
              </a:lnSpc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Analyse des factures du fournisseur actuel</a:t>
            </a:r>
          </a:p>
          <a:p>
            <a:pPr marL="285750" indent="-285750">
              <a:lnSpc>
                <a:spcPct val="150000"/>
              </a:lnSpc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Recherche des fournisseurs correspondants aux besoins de l’entreprise</a:t>
            </a:r>
          </a:p>
          <a:p>
            <a:pPr marL="285750" indent="-285750">
              <a:lnSpc>
                <a:spcPct val="150000"/>
              </a:lnSpc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Création d’un tableau regroupant les caractéristiques des fournisseurs sélectionnés</a:t>
            </a:r>
          </a:p>
          <a:p>
            <a:pPr marL="285750" indent="-285750">
              <a:lnSpc>
                <a:spcPct val="150000"/>
              </a:lnSpc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Rédaction d’une lettre d’appel d’offre</a:t>
            </a:r>
          </a:p>
          <a:p>
            <a:r>
              <a:rPr lang="fr-FR" dirty="0"/>
              <a:t> 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74065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5">
            <a:extLst>
              <a:ext uri="{FF2B5EF4-FFF2-40B4-BE49-F238E27FC236}">
                <a16:creationId xmlns:a16="http://schemas.microsoft.com/office/drawing/2014/main" id="{D85F5260-C2ED-411A-8FA1-33A0E49FEC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570" t="45821" r="15570" b="26964"/>
          <a:stretch>
            <a:fillRect/>
          </a:stretch>
        </p:blipFill>
        <p:spPr>
          <a:xfrm>
            <a:off x="1318708" y="1830881"/>
            <a:ext cx="9881116" cy="18288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8CA711E-B468-4204-870E-CD797F53FC6B}"/>
              </a:ext>
            </a:extLst>
          </p:cNvPr>
          <p:cNvSpPr txBox="1"/>
          <p:nvPr/>
        </p:nvSpPr>
        <p:spPr>
          <a:xfrm>
            <a:off x="3048000" y="2458552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6600" b="0" i="0" u="none" strike="noStrike" kern="1200" cap="none" spc="300" baseline="0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Forte" pitchFamily="66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B03AA80-F352-4E87-84CD-79D212082B33}"/>
              </a:ext>
            </a:extLst>
          </p:cNvPr>
          <p:cNvSpPr txBox="1"/>
          <p:nvPr/>
        </p:nvSpPr>
        <p:spPr>
          <a:xfrm>
            <a:off x="516466" y="2890240"/>
            <a:ext cx="111590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400" kern="0" spc="3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dist="38096" dir="2700000">
                    <a:srgbClr val="000000"/>
                  </a:outerShdw>
                </a:effectLst>
                <a:latin typeface="Forte" pitchFamily="66"/>
              </a:rPr>
              <a:t>Merci de votre attention ! </a:t>
            </a:r>
            <a:endParaRPr lang="fr-FR" sz="440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73D2E13-0F9B-47F4-804F-1A61F5915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414" y="4091369"/>
            <a:ext cx="3298053" cy="150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9528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rganiq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TM04033929%5b%5bfn=Ardoise%5d%5d</Template>
  <TotalTime>2026</TotalTime>
  <Words>218</Words>
  <Application>Microsoft Office PowerPoint</Application>
  <PresentationFormat>Grand écran</PresentationFormat>
  <Paragraphs>71</Paragraphs>
  <Slides>8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7" baseType="lpstr">
      <vt:lpstr>Arial</vt:lpstr>
      <vt:lpstr>Baby Names</vt:lpstr>
      <vt:lpstr>Brush Script MT</vt:lpstr>
      <vt:lpstr>Calibri</vt:lpstr>
      <vt:lpstr>Calibri Light</vt:lpstr>
      <vt:lpstr>Elephant</vt:lpstr>
      <vt:lpstr>Forte</vt:lpstr>
      <vt:lpstr>Garamond</vt:lpstr>
      <vt:lpstr>Organique</vt:lpstr>
      <vt:lpstr>Présentation PowerPoint</vt:lpstr>
      <vt:lpstr>Présentation PowerPoint</vt:lpstr>
      <vt:lpstr>L’entreprise C.R.D.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Hunter Auditore</dc:creator>
  <cp:lastModifiedBy>Hunter Auditore</cp:lastModifiedBy>
  <cp:revision>44</cp:revision>
  <dcterms:created xsi:type="dcterms:W3CDTF">2020-08-24T14:08:42Z</dcterms:created>
  <dcterms:modified xsi:type="dcterms:W3CDTF">2020-09-04T09:02:58Z</dcterms:modified>
</cp:coreProperties>
</file>