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8" r:id="rId4"/>
    <p:sldId id="279" r:id="rId5"/>
    <p:sldId id="280" r:id="rId6"/>
    <p:sldId id="281" r:id="rId7"/>
    <p:sldId id="282" r:id="rId8"/>
    <p:sldId id="283" r:id="rId9"/>
    <p:sldId id="284" r:id="rId10"/>
    <p:sldId id="285" r:id="rId11"/>
    <p:sldId id="286" r:id="rId12"/>
    <p:sldId id="287" r:id="rId13"/>
    <p:sldId id="288" r:id="rId14"/>
    <p:sldId id="289" r:id="rId15"/>
    <p:sldId id="290" r:id="rId16"/>
    <p:sldId id="291" r:id="rId17"/>
    <p:sldId id="292" r:id="rId18"/>
    <p:sldId id="293" r:id="rId19"/>
    <p:sldId id="294" r:id="rId20"/>
    <p:sldId id="277" r:id="rId21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vertBarState="maximized">
    <p:restoredLeft sz="34587" autoAdjust="0"/>
    <p:restoredTop sz="94713" autoAdjust="0"/>
  </p:normalViewPr>
  <p:slideViewPr>
    <p:cSldViewPr>
      <p:cViewPr varScale="1">
        <p:scale>
          <a:sx n="110" d="100"/>
          <a:sy n="110" d="100"/>
        </p:scale>
        <p:origin x="-1644" y="19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5ACF9-3CCB-4040-B49C-976ECD6F6B8A}" type="datetimeFigureOut">
              <a:rPr lang="fr-FR" smtClean="0"/>
              <a:pPr/>
              <a:t>30/08/2020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201BA-8237-4222-AF2E-7D6B2675CF74}" type="slidenum">
              <a:rPr lang="fr-CA" smtClean="0"/>
              <a:pPr/>
              <a:t>‹N°›</a:t>
            </a:fld>
            <a:endParaRPr lang="fr-CA"/>
          </a:p>
        </p:txBody>
      </p:sp>
    </p:spTree>
  </p:cSld>
  <p:clrMapOvr>
    <a:masterClrMapping/>
  </p:clrMapOvr>
  <p:transition spd="med">
    <p:wheel spokes="8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5ACF9-3CCB-4040-B49C-976ECD6F6B8A}" type="datetimeFigureOut">
              <a:rPr lang="fr-FR" smtClean="0"/>
              <a:pPr/>
              <a:t>30/08/2020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201BA-8237-4222-AF2E-7D6B2675CF74}" type="slidenum">
              <a:rPr lang="fr-CA" smtClean="0"/>
              <a:pPr/>
              <a:t>‹N°›</a:t>
            </a:fld>
            <a:endParaRPr lang="fr-CA"/>
          </a:p>
        </p:txBody>
      </p:sp>
    </p:spTree>
  </p:cSld>
  <p:clrMapOvr>
    <a:masterClrMapping/>
  </p:clrMapOvr>
  <p:transition spd="med">
    <p:wheel spokes="8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5ACF9-3CCB-4040-B49C-976ECD6F6B8A}" type="datetimeFigureOut">
              <a:rPr lang="fr-FR" smtClean="0"/>
              <a:pPr/>
              <a:t>30/08/2020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201BA-8237-4222-AF2E-7D6B2675CF74}" type="slidenum">
              <a:rPr lang="fr-CA" smtClean="0"/>
              <a:pPr/>
              <a:t>‹N°›</a:t>
            </a:fld>
            <a:endParaRPr lang="fr-CA"/>
          </a:p>
        </p:txBody>
      </p:sp>
    </p:spTree>
  </p:cSld>
  <p:clrMapOvr>
    <a:masterClrMapping/>
  </p:clrMapOvr>
  <p:transition spd="med">
    <p:wheel spokes="8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5ACF9-3CCB-4040-B49C-976ECD6F6B8A}" type="datetimeFigureOut">
              <a:rPr lang="fr-FR" smtClean="0"/>
              <a:pPr/>
              <a:t>30/08/2020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201BA-8237-4222-AF2E-7D6B2675CF74}" type="slidenum">
              <a:rPr lang="fr-CA" smtClean="0"/>
              <a:pPr/>
              <a:t>‹N°›</a:t>
            </a:fld>
            <a:endParaRPr lang="fr-CA"/>
          </a:p>
        </p:txBody>
      </p:sp>
    </p:spTree>
  </p:cSld>
  <p:clrMapOvr>
    <a:masterClrMapping/>
  </p:clrMapOvr>
  <p:transition spd="med">
    <p:wheel spokes="8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5ACF9-3CCB-4040-B49C-976ECD6F6B8A}" type="datetimeFigureOut">
              <a:rPr lang="fr-FR" smtClean="0"/>
              <a:pPr/>
              <a:t>30/08/2020</a:t>
            </a:fld>
            <a:endParaRPr lang="fr-CA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201BA-8237-4222-AF2E-7D6B2675CF74}" type="slidenum">
              <a:rPr lang="fr-CA" smtClean="0"/>
              <a:pPr/>
              <a:t>‹N°›</a:t>
            </a:fld>
            <a:endParaRPr lang="fr-CA"/>
          </a:p>
        </p:txBody>
      </p:sp>
    </p:spTree>
  </p:cSld>
  <p:clrMapOvr>
    <a:masterClrMapping/>
  </p:clrMapOvr>
  <p:transition spd="med">
    <p:wheel spokes="8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5ACF9-3CCB-4040-B49C-976ECD6F6B8A}" type="datetimeFigureOut">
              <a:rPr lang="fr-FR" smtClean="0"/>
              <a:pPr/>
              <a:t>30/08/2020</a:t>
            </a:fld>
            <a:endParaRPr lang="fr-CA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201BA-8237-4222-AF2E-7D6B2675CF74}" type="slidenum">
              <a:rPr lang="fr-CA" smtClean="0"/>
              <a:pPr/>
              <a:t>‹N°›</a:t>
            </a:fld>
            <a:endParaRPr lang="fr-CA"/>
          </a:p>
        </p:txBody>
      </p:sp>
    </p:spTree>
  </p:cSld>
  <p:clrMapOvr>
    <a:masterClrMapping/>
  </p:clrMapOvr>
  <p:transition spd="med">
    <p:wheel spokes="8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5ACF9-3CCB-4040-B49C-976ECD6F6B8A}" type="datetimeFigureOut">
              <a:rPr lang="fr-FR" smtClean="0"/>
              <a:pPr/>
              <a:t>30/08/2020</a:t>
            </a:fld>
            <a:endParaRPr lang="fr-CA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201BA-8237-4222-AF2E-7D6B2675CF74}" type="slidenum">
              <a:rPr lang="fr-CA" smtClean="0"/>
              <a:pPr/>
              <a:t>‹N°›</a:t>
            </a:fld>
            <a:endParaRPr lang="fr-CA"/>
          </a:p>
        </p:txBody>
      </p:sp>
    </p:spTree>
  </p:cSld>
  <p:clrMapOvr>
    <a:masterClrMapping/>
  </p:clrMapOvr>
  <p:transition spd="med">
    <p:wheel spokes="8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5ACF9-3CCB-4040-B49C-976ECD6F6B8A}" type="datetimeFigureOut">
              <a:rPr lang="fr-FR" smtClean="0"/>
              <a:pPr/>
              <a:t>30/08/2020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201BA-8237-4222-AF2E-7D6B2675CF74}" type="slidenum">
              <a:rPr lang="fr-CA" smtClean="0"/>
              <a:pPr/>
              <a:t>‹N°›</a:t>
            </a:fld>
            <a:endParaRPr lang="fr-CA"/>
          </a:p>
        </p:txBody>
      </p:sp>
    </p:spTree>
  </p:cSld>
  <p:clrMapOvr>
    <a:masterClrMapping/>
  </p:clrMapOvr>
  <p:transition spd="med">
    <p:wheel spokes="8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5ACF9-3CCB-4040-B49C-976ECD6F6B8A}" type="datetimeFigureOut">
              <a:rPr lang="fr-FR" smtClean="0"/>
              <a:pPr/>
              <a:t>30/08/2020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201BA-8237-4222-AF2E-7D6B2675CF74}" type="slidenum">
              <a:rPr lang="fr-CA" smtClean="0"/>
              <a:pPr/>
              <a:t>‹N°›</a:t>
            </a:fld>
            <a:endParaRPr lang="fr-CA"/>
          </a:p>
        </p:txBody>
      </p:sp>
    </p:spTree>
  </p:cSld>
  <p:clrMapOvr>
    <a:masterClrMapping/>
  </p:clrMapOvr>
  <p:transition spd="med">
    <p:wheel spokes="8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5ACF9-3CCB-4040-B49C-976ECD6F6B8A}" type="datetimeFigureOut">
              <a:rPr lang="fr-FR" smtClean="0"/>
              <a:pPr/>
              <a:t>30/08/2020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201BA-8237-4222-AF2E-7D6B2675CF74}" type="slidenum">
              <a:rPr lang="fr-CA" smtClean="0"/>
              <a:pPr/>
              <a:t>‹N°›</a:t>
            </a:fld>
            <a:endParaRPr lang="fr-CA"/>
          </a:p>
        </p:txBody>
      </p:sp>
    </p:spTree>
  </p:cSld>
  <p:clrMapOvr>
    <a:masterClrMapping/>
  </p:clrMapOvr>
  <p:transition spd="med">
    <p:wheel spokes="8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5ACF9-3CCB-4040-B49C-976ECD6F6B8A}" type="datetimeFigureOut">
              <a:rPr lang="fr-FR" smtClean="0"/>
              <a:pPr/>
              <a:t>30/08/2020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201BA-8237-4222-AF2E-7D6B2675CF74}" type="slidenum">
              <a:rPr lang="fr-CA" smtClean="0"/>
              <a:pPr/>
              <a:t>‹N°›</a:t>
            </a:fld>
            <a:endParaRPr lang="fr-CA"/>
          </a:p>
        </p:txBody>
      </p:sp>
    </p:spTree>
  </p:cSld>
  <p:clrMapOvr>
    <a:masterClrMapping/>
  </p:clrMapOvr>
  <p:transition spd="med">
    <p:wheel spokes="8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D5ACF9-3CCB-4040-B49C-976ECD6F6B8A}" type="datetimeFigureOut">
              <a:rPr lang="fr-FR" smtClean="0"/>
              <a:pPr/>
              <a:t>30/08/2020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B201BA-8237-4222-AF2E-7D6B2675CF74}" type="slidenum">
              <a:rPr lang="fr-CA" smtClean="0"/>
              <a:pPr/>
              <a:t>‹N°›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wheel spokes="8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Users\danyf\OneDrive\Bureau\pour%20richard\C&#233;line%20Dion%20-%20Vole%20(Audio%20officiel).mp3" TargetMode="Externa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colomb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42900"/>
            <a:ext cx="9144000" cy="72152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5" name="ZoneTexte 4"/>
          <p:cNvSpPr txBox="1"/>
          <p:nvPr/>
        </p:nvSpPr>
        <p:spPr>
          <a:xfrm>
            <a:off x="3929058" y="3786190"/>
            <a:ext cx="450059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4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pperplate Gothic Bold" pitchFamily="34" charset="0"/>
              </a:rPr>
              <a:t>Richard Dion</a:t>
            </a:r>
            <a:endParaRPr lang="fr-CA" sz="4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opperplate Gothic Bold" pitchFamily="34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4929190" y="6488668"/>
            <a:ext cx="39290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Copperplate Gothic Bold" pitchFamily="34" charset="0"/>
              </a:rPr>
              <a:t>Décéder le 23 aout 2020</a:t>
            </a:r>
            <a:endParaRPr lang="fr-CA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Copperplate Gothic Bold" pitchFamily="34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3000364" y="1857364"/>
            <a:ext cx="557216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4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pperplate Gothic Bold" pitchFamily="34" charset="0"/>
              </a:rPr>
              <a:t>En souvenir de</a:t>
            </a:r>
            <a:endParaRPr lang="fr-CA" sz="4400" dirty="0"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14" name="Céline Dion - Vole (Audio officiel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Click="0" advTm="9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colomb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42900"/>
            <a:ext cx="9144000" cy="72152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8" name="Image 7" descr="richard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6315" y="-214339"/>
            <a:ext cx="4357686" cy="5810247"/>
          </a:xfrm>
          <a:prstGeom prst="rect">
            <a:avLst/>
          </a:prstGeom>
        </p:spPr>
      </p:pic>
    </p:spTree>
  </p:cSld>
  <p:clrMapOvr>
    <a:masterClrMapping/>
  </p:clrMapOvr>
  <p:transition spd="med" advClick="0" advTm="8000">
    <p:wheel spokes="8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colomb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42900"/>
            <a:ext cx="9144000" cy="72152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8" name="Image 7" descr="richard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6315" y="-142900"/>
            <a:ext cx="4357685" cy="5810247"/>
          </a:xfrm>
          <a:prstGeom prst="rect">
            <a:avLst/>
          </a:prstGeom>
        </p:spPr>
      </p:pic>
    </p:spTree>
  </p:cSld>
  <p:clrMapOvr>
    <a:masterClrMapping/>
  </p:clrMapOvr>
  <p:transition spd="med" advClick="0" advTm="8000">
    <p:wheel spokes="8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colomb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42900"/>
            <a:ext cx="9144000" cy="72152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8" name="Image 7" descr="richard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71934" y="-142901"/>
            <a:ext cx="5072067" cy="5072067"/>
          </a:xfrm>
          <a:prstGeom prst="rect">
            <a:avLst/>
          </a:prstGeom>
        </p:spPr>
      </p:pic>
    </p:spTree>
  </p:cSld>
  <p:clrMapOvr>
    <a:masterClrMapping/>
  </p:clrMapOvr>
  <p:transition spd="med" advClick="0" advTm="8000">
    <p:wheel spokes="8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colomb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42900"/>
            <a:ext cx="9144000" cy="72152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8" name="Image 7" descr="richard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78966" y="-142900"/>
            <a:ext cx="5265034" cy="4754983"/>
          </a:xfrm>
          <a:prstGeom prst="rect">
            <a:avLst/>
          </a:prstGeom>
        </p:spPr>
      </p:pic>
    </p:spTree>
  </p:cSld>
  <p:clrMapOvr>
    <a:masterClrMapping/>
  </p:clrMapOvr>
  <p:transition spd="med" advClick="0" advTm="8000">
    <p:wheel spokes="8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colomb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42900"/>
            <a:ext cx="9144000" cy="72152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8" name="Image 7" descr="richard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3726654" y="631007"/>
            <a:ext cx="6191253" cy="4643439"/>
          </a:xfrm>
          <a:prstGeom prst="rect">
            <a:avLst/>
          </a:prstGeom>
        </p:spPr>
      </p:pic>
    </p:spTree>
  </p:cSld>
  <p:clrMapOvr>
    <a:masterClrMapping/>
  </p:clrMapOvr>
  <p:transition spd="med" advClick="0" advTm="8000">
    <p:wheel spokes="8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colomb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42900"/>
            <a:ext cx="9144000" cy="72152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8" name="Image 7" descr="richard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8951" y="-142900"/>
            <a:ext cx="5715049" cy="4286287"/>
          </a:xfrm>
          <a:prstGeom prst="rect">
            <a:avLst/>
          </a:prstGeom>
        </p:spPr>
      </p:pic>
    </p:spTree>
  </p:cSld>
  <p:clrMapOvr>
    <a:masterClrMapping/>
  </p:clrMapOvr>
  <p:transition spd="med" advClick="0" advTm="8000">
    <p:wheel spokes="8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colomb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42900"/>
            <a:ext cx="9144000" cy="72152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8" name="Image 7" descr="richard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4143333" y="571482"/>
            <a:ext cx="5715049" cy="4286286"/>
          </a:xfrm>
          <a:prstGeom prst="rect">
            <a:avLst/>
          </a:prstGeom>
        </p:spPr>
      </p:pic>
    </p:spTree>
  </p:cSld>
  <p:clrMapOvr>
    <a:masterClrMapping/>
  </p:clrMapOvr>
  <p:transition spd="med" advClick="0" advTm="8000">
    <p:wheel spokes="8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colomb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42900"/>
            <a:ext cx="9144000" cy="72152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8" name="Image 7" descr="richard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4143333" y="571482"/>
            <a:ext cx="5715048" cy="4286286"/>
          </a:xfrm>
          <a:prstGeom prst="rect">
            <a:avLst/>
          </a:prstGeom>
        </p:spPr>
      </p:pic>
    </p:spTree>
  </p:cSld>
  <p:clrMapOvr>
    <a:masterClrMapping/>
  </p:clrMapOvr>
  <p:transition spd="med" advClick="0" advTm="8000">
    <p:wheel spokes="8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colomb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42900"/>
            <a:ext cx="9144000" cy="72152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8" name="Image 7" descr="richard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3810000" y="619101"/>
            <a:ext cx="6096000" cy="4572000"/>
          </a:xfrm>
          <a:prstGeom prst="rect">
            <a:avLst/>
          </a:prstGeom>
        </p:spPr>
      </p:pic>
    </p:spTree>
  </p:cSld>
  <p:clrMapOvr>
    <a:masterClrMapping/>
  </p:clrMapOvr>
  <p:transition spd="med" advClick="0" advTm="8000">
    <p:wheel spokes="8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colomb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42900"/>
            <a:ext cx="9144000" cy="72152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8" name="Image 7" descr="richard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-142900"/>
            <a:ext cx="4572000" cy="6096000"/>
          </a:xfrm>
          <a:prstGeom prst="rect">
            <a:avLst/>
          </a:prstGeom>
        </p:spPr>
      </p:pic>
    </p:spTree>
  </p:cSld>
  <p:clrMapOvr>
    <a:masterClrMapping/>
  </p:clrMapOvr>
  <p:transition spd="med" advClick="0" advTm="8000">
    <p:wheel spokes="8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colomb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42900"/>
            <a:ext cx="9144000" cy="72152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8" name="Image 7" descr="richard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3726655" y="631006"/>
            <a:ext cx="6191251" cy="4643438"/>
          </a:xfrm>
          <a:prstGeom prst="rect">
            <a:avLst/>
          </a:prstGeom>
        </p:spPr>
      </p:pic>
    </p:spTree>
  </p:cSld>
  <p:clrMapOvr>
    <a:masterClrMapping/>
  </p:clrMapOvr>
  <p:transition spd="med" advClick="0" advTm="8000">
    <p:wheel spokes="8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colomb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42900"/>
            <a:ext cx="9144000" cy="72152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8" name="Image 7" descr="richard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7752" y="-142900"/>
            <a:ext cx="4286248" cy="5714998"/>
          </a:xfrm>
          <a:prstGeom prst="rect">
            <a:avLst/>
          </a:prstGeom>
        </p:spPr>
      </p:pic>
    </p:spTree>
  </p:cSld>
  <p:clrMapOvr>
    <a:masterClrMapping/>
  </p:clrMapOvr>
  <p:transition spd="med" advClick="0" advTm="8000">
    <p:wheel spokes="8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colomb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42900"/>
            <a:ext cx="9144000" cy="72152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8" name="Image 7" descr="richard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3643311" y="642912"/>
            <a:ext cx="6286501" cy="4714876"/>
          </a:xfrm>
          <a:prstGeom prst="rect">
            <a:avLst/>
          </a:prstGeom>
        </p:spPr>
      </p:pic>
    </p:spTree>
  </p:cSld>
  <p:clrMapOvr>
    <a:masterClrMapping/>
  </p:clrMapOvr>
  <p:transition spd="med" advClick="0" advTm="8000">
    <p:wheel spokes="8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colomb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42900"/>
            <a:ext cx="9144000" cy="72152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8" name="Image 7" descr="richard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9058" y="-142900"/>
            <a:ext cx="5214942" cy="5214942"/>
          </a:xfrm>
          <a:prstGeom prst="rect">
            <a:avLst/>
          </a:prstGeom>
        </p:spPr>
      </p:pic>
    </p:spTree>
  </p:cSld>
  <p:clrMapOvr>
    <a:masterClrMapping/>
  </p:clrMapOvr>
  <p:transition spd="med" advClick="0" advTm="8000">
    <p:wheel spokes="8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colomb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42900"/>
            <a:ext cx="9144000" cy="72152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8" name="Image 7" descr="richard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9058" y="-142900"/>
            <a:ext cx="5214942" cy="5214942"/>
          </a:xfrm>
          <a:prstGeom prst="rect">
            <a:avLst/>
          </a:prstGeom>
        </p:spPr>
      </p:pic>
    </p:spTree>
  </p:cSld>
  <p:clrMapOvr>
    <a:masterClrMapping/>
  </p:clrMapOvr>
  <p:transition spd="med" advClick="0" advTm="8000">
    <p:wheel spokes="8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colomb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42900"/>
            <a:ext cx="9144000" cy="72152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8" name="Image 7" descr="richard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31777" y="-142900"/>
            <a:ext cx="5209504" cy="5214942"/>
          </a:xfrm>
          <a:prstGeom prst="rect">
            <a:avLst/>
          </a:prstGeom>
        </p:spPr>
      </p:pic>
    </p:spTree>
  </p:cSld>
  <p:clrMapOvr>
    <a:masterClrMapping/>
  </p:clrMapOvr>
  <p:transition spd="med" advClick="0" advTm="8000">
    <p:wheel spokes="8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colomb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42900"/>
            <a:ext cx="9144000" cy="72152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8" name="Image 7" descr="richard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29322" y="-142901"/>
            <a:ext cx="3214678" cy="6960851"/>
          </a:xfrm>
          <a:prstGeom prst="rect">
            <a:avLst/>
          </a:prstGeom>
        </p:spPr>
      </p:pic>
    </p:spTree>
  </p:cSld>
  <p:clrMapOvr>
    <a:masterClrMapping/>
  </p:clrMapOvr>
  <p:transition spd="med" advClick="0" advTm="8000">
    <p:wheel spokes="8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colomb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42900"/>
            <a:ext cx="9144000" cy="72152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8" name="Image 7" descr="richard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00496" y="-142900"/>
            <a:ext cx="5143504" cy="5143504"/>
          </a:xfrm>
          <a:prstGeom prst="rect">
            <a:avLst/>
          </a:prstGeom>
        </p:spPr>
      </p:pic>
    </p:spTree>
  </p:cSld>
  <p:clrMapOvr>
    <a:masterClrMapping/>
  </p:clrMapOvr>
  <p:transition spd="med" advClick="0" advTm="8000">
    <p:wheel spokes="8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colomb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42900"/>
            <a:ext cx="9144000" cy="72152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5" name="ZoneTexte 4"/>
          <p:cNvSpPr txBox="1"/>
          <p:nvPr/>
        </p:nvSpPr>
        <p:spPr>
          <a:xfrm>
            <a:off x="5500694" y="4786322"/>
            <a:ext cx="31432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4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pperplate Gothic Bold" pitchFamily="34" charset="0"/>
              </a:rPr>
              <a:t>On t’aime</a:t>
            </a:r>
            <a:endParaRPr lang="fr-CA" sz="4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opperplate Gothic Bold" pitchFamily="34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4929190" y="6488668"/>
            <a:ext cx="39290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Copperplate Gothic Bold" pitchFamily="34" charset="0"/>
              </a:rPr>
              <a:t>Ta famille et tes amis(es)</a:t>
            </a:r>
            <a:endParaRPr lang="fr-CA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Copperplate Gothic Bold" pitchFamily="34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3143208" y="3286124"/>
            <a:ext cx="6000792" cy="769441"/>
          </a:xfrm>
          <a:prstGeom prst="rect">
            <a:avLst/>
          </a:prstGeom>
          <a:noFill/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r>
              <a:rPr lang="fr-CA" sz="4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pperplate Gothic Bold" pitchFamily="34" charset="0"/>
              </a:rPr>
              <a:t>A bientôt Richard</a:t>
            </a:r>
            <a:endParaRPr lang="fr-CA" sz="4400" dirty="0"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15000">
    <p:wheel spokes="8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</TotalTime>
  <Words>21</Words>
  <Application>Microsoft Office PowerPoint</Application>
  <PresentationFormat>Affichage à l'écran (4:3)</PresentationFormat>
  <Paragraphs>6</Paragraphs>
  <Slides>20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1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Dany Fournier</dc:creator>
  <cp:lastModifiedBy>Dany Fournier</cp:lastModifiedBy>
  <cp:revision>19</cp:revision>
  <dcterms:created xsi:type="dcterms:W3CDTF">2020-08-28T01:59:02Z</dcterms:created>
  <dcterms:modified xsi:type="dcterms:W3CDTF">2020-08-30T15:42:44Z</dcterms:modified>
</cp:coreProperties>
</file>