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494" r:id="rId2"/>
    <p:sldId id="495" r:id="rId3"/>
    <p:sldId id="496" r:id="rId4"/>
    <p:sldId id="605" r:id="rId5"/>
    <p:sldId id="608" r:id="rId6"/>
    <p:sldId id="581" r:id="rId7"/>
    <p:sldId id="609" r:id="rId8"/>
    <p:sldId id="607" r:id="rId9"/>
    <p:sldId id="586" r:id="rId10"/>
    <p:sldId id="592" r:id="rId11"/>
    <p:sldId id="498" r:id="rId12"/>
    <p:sldId id="613" r:id="rId13"/>
    <p:sldId id="612" r:id="rId14"/>
    <p:sldId id="587" r:id="rId15"/>
    <p:sldId id="610" r:id="rId16"/>
    <p:sldId id="611" r:id="rId17"/>
    <p:sldId id="583" r:id="rId18"/>
    <p:sldId id="596" r:id="rId19"/>
    <p:sldId id="597" r:id="rId20"/>
    <p:sldId id="606" r:id="rId21"/>
    <p:sldId id="617" r:id="rId22"/>
    <p:sldId id="584" r:id="rId23"/>
    <p:sldId id="598" r:id="rId24"/>
    <p:sldId id="590" r:id="rId25"/>
    <p:sldId id="591" r:id="rId26"/>
    <p:sldId id="585" r:id="rId27"/>
    <p:sldId id="603" r:id="rId28"/>
    <p:sldId id="588" r:id="rId29"/>
    <p:sldId id="589" r:id="rId30"/>
    <p:sldId id="602" r:id="rId31"/>
    <p:sldId id="604" r:id="rId32"/>
    <p:sldId id="599" r:id="rId33"/>
    <p:sldId id="619" r:id="rId34"/>
    <p:sldId id="616" r:id="rId35"/>
    <p:sldId id="593" r:id="rId36"/>
    <p:sldId id="618" r:id="rId37"/>
    <p:sldId id="601" r:id="rId38"/>
    <p:sldId id="594" r:id="rId39"/>
    <p:sldId id="580" r:id="rId40"/>
  </p:sldIdLst>
  <p:sldSz cx="12192000" cy="6858000"/>
  <p:notesSz cx="6858000" cy="9144000"/>
  <p:embeddedFontLst>
    <p:embeddedFont>
      <p:font typeface="BalloPEEExtBol" pitchFamily="2" charset="0"/>
      <p:regular r:id="rId41"/>
    </p:embeddedFont>
    <p:embeddedFont>
      <p:font typeface="Bassoon" pitchFamily="2" charset="0"/>
      <p:bold r:id="rId42"/>
    </p:embeddedFont>
    <p:embeddedFont>
      <p:font typeface="Bodoni MT" panose="02070603080606020203" pitchFamily="18" charset="0"/>
      <p:regular r:id="rId43"/>
      <p:bold r:id="rId44"/>
      <p:italic r:id="rId45"/>
      <p:boldItalic r:id="rId46"/>
    </p:embeddedFon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Merlin CE" pitchFamily="2" charset="0"/>
      <p:regular r:id="rId53"/>
    </p:embeddedFont>
    <p:embeddedFont>
      <p:font typeface="Nadianne" panose="03020902050305070206" pitchFamily="66" charset="0"/>
      <p:bold r:id="rId5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v4UsNA62Nlp+82j+Rk4xw==" hashData="91Je8pNUgfeaLGX0+mjBQvFXFWgmPYzgiW1Ynhm3UTn6yRo0kRJYBjL0K5Y5ryVfkvc2cdwBcnBse+NCXseoU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3B4D"/>
    <a:srgbClr val="E6E6E6"/>
    <a:srgbClr val="537F1B"/>
    <a:srgbClr val="A9D18E"/>
    <a:srgbClr val="417303"/>
    <a:srgbClr val="C5E0B4"/>
    <a:srgbClr val="6F990F"/>
    <a:srgbClr val="69920F"/>
    <a:srgbClr val="477706"/>
    <a:srgbClr val="41720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08" autoAdjust="0"/>
    <p:restoredTop sz="94660"/>
  </p:normalViewPr>
  <p:slideViewPr>
    <p:cSldViewPr snapToGrid="0">
      <p:cViewPr varScale="1">
        <p:scale>
          <a:sx n="77" d="100"/>
          <a:sy n="77" d="100"/>
        </p:scale>
        <p:origin x="270" y="96"/>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4727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815266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908007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204440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698107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525896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448635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34175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72345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795327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10786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2. 5. 2020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2999806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3E9BAD8B-5E7A-4041-900A-0F372E7BFB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083990" y="2401944"/>
            <a:ext cx="6024021" cy="1785104"/>
          </a:xfrm>
          <a:prstGeom prst="rect">
            <a:avLst/>
          </a:prstGeom>
          <a:noFill/>
        </p:spPr>
        <p:txBody>
          <a:bodyPr wrap="none" lIns="91440" tIns="45720" rIns="91440" bIns="45720">
            <a:spAutoFit/>
          </a:bodyPr>
          <a:lstStyle/>
          <a:p>
            <a:pPr lvl="0" algn="ctr">
              <a:defRPr/>
            </a:pPr>
            <a:r>
              <a:rPr lang="sk-SK" sz="11000" b="1" spc="60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latin typeface="BalloPEEExtBol" pitchFamily="2" charset="0"/>
              </a:rPr>
              <a:t>Myanmar</a:t>
            </a:r>
            <a:endParaRPr kumimoji="0" lang="sk-SK" sz="11000" b="1" i="0" u="none" strike="noStrike" kern="1200" cap="none" spc="600" normalizeH="0" baseline="0" noProof="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uLnTx/>
              <a:uFillTx/>
              <a:latin typeface="BalloPEEExtBol" pitchFamily="2" charset="0"/>
            </a:endParaRPr>
          </a:p>
        </p:txBody>
      </p:sp>
      <p:sp>
        <p:nvSpPr>
          <p:cNvPr id="9" name="Číslo">
            <a:extLst>
              <a:ext uri="{FF2B5EF4-FFF2-40B4-BE49-F238E27FC236}">
                <a16:creationId xmlns:a16="http://schemas.microsoft.com/office/drawing/2014/main" id="{357902AF-994C-4859-AFA6-FE716E0EB1E0}"/>
              </a:ext>
            </a:extLst>
          </p:cNvPr>
          <p:cNvSpPr/>
          <p:nvPr/>
        </p:nvSpPr>
        <p:spPr>
          <a:xfrm>
            <a:off x="941918" y="978012"/>
            <a:ext cx="1944325" cy="1423932"/>
          </a:xfrm>
          <a:prstGeom prst="irregularSeal2">
            <a:avLst/>
          </a:prstGeom>
          <a:gradFill flip="none" rotWithShape="1">
            <a:gsLst>
              <a:gs pos="0">
                <a:schemeClr val="accent6">
                  <a:lumMod val="20000"/>
                  <a:lumOff val="80000"/>
                </a:schemeClr>
              </a:gs>
              <a:gs pos="22000">
                <a:schemeClr val="accent6">
                  <a:lumMod val="60000"/>
                  <a:lumOff val="40000"/>
                </a:schemeClr>
              </a:gs>
              <a:gs pos="76000">
                <a:srgbClr val="548109"/>
              </a:gs>
              <a:gs pos="97000">
                <a:srgbClr val="3C6F03"/>
              </a:gs>
            </a:gsLst>
            <a:path path="circle">
              <a:fillToRect l="50000" t="50000" r="50000" b="5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schemeClr val="tx1"/>
                  </a:solidFill>
                </a:ln>
                <a:solidFill>
                  <a:schemeClr val="accent6">
                    <a:lumMod val="75000"/>
                  </a:schemeClr>
                </a:solidFill>
                <a:effectLst>
                  <a:outerShdw blurRad="38100" dist="38100" dir="2700000" algn="tl">
                    <a:srgbClr val="000000">
                      <a:alpha val="43137"/>
                    </a:srgbClr>
                  </a:outerShdw>
                </a:effectLst>
                <a:uLnTx/>
                <a:uFillTx/>
                <a:latin typeface="Bassoon" pitchFamily="2" charset="0"/>
                <a:ea typeface="+mn-ea"/>
                <a:cs typeface="+mn-cs"/>
              </a:rPr>
              <a:t>07</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821558">
            <a:off x="8965668" y="991145"/>
            <a:ext cx="2383460" cy="1397663"/>
          </a:xfrm>
          <a:prstGeom prst="rect">
            <a:avLst/>
          </a:prstGeom>
          <a:effectLst>
            <a:outerShdw blurRad="50800" dist="50800" dir="5400000" algn="ctr" rotWithShape="0">
              <a:sysClr val="windowText" lastClr="000000"/>
            </a:outerShdw>
          </a:effectLst>
        </p:spPr>
      </p:pic>
      <p:sp>
        <p:nvSpPr>
          <p:cNvPr id="12" name="Miesto">
            <a:extLst>
              <a:ext uri="{FF2B5EF4-FFF2-40B4-BE49-F238E27FC236}">
                <a16:creationId xmlns:a16="http://schemas.microsoft.com/office/drawing/2014/main" id="{44AB3ECA-6EC5-4F81-8F66-BF1A513B832F}"/>
              </a:ext>
            </a:extLst>
          </p:cNvPr>
          <p:cNvSpPr/>
          <p:nvPr/>
        </p:nvSpPr>
        <p:spPr>
          <a:xfrm>
            <a:off x="4656216" y="4187048"/>
            <a:ext cx="2879571"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k-SK" sz="4000" b="1" spc="600">
                <a:ln w="3175">
                  <a:noFill/>
                  <a:prstDash val="solid"/>
                </a:ln>
                <a:gradFill flip="none" rotWithShape="1">
                  <a:gsLst>
                    <a:gs pos="0">
                      <a:schemeClr val="accent6">
                        <a:lumMod val="40000"/>
                        <a:lumOff val="60000"/>
                      </a:schemeClr>
                    </a:gs>
                    <a:gs pos="30000">
                      <a:schemeClr val="accent6">
                        <a:lumMod val="75000"/>
                      </a:schemeClr>
                    </a:gs>
                    <a:gs pos="69000">
                      <a:srgbClr val="477706"/>
                    </a:gs>
                    <a:gs pos="97000">
                      <a:srgbClr val="417206"/>
                    </a:gs>
                  </a:gsLst>
                  <a:lin ang="5400000" scaled="1"/>
                  <a:tileRect/>
                </a:gradFill>
                <a:effectLst>
                  <a:glow rad="63500">
                    <a:schemeClr val="bg1">
                      <a:alpha val="40000"/>
                    </a:schemeClr>
                  </a:glow>
                  <a:innerShdw blurRad="63500" dist="50800" dir="2700000">
                    <a:prstClr val="black">
                      <a:alpha val="50000"/>
                    </a:prstClr>
                  </a:innerShdw>
                </a:effectLst>
                <a:latin typeface="Nadianne" panose="03020902050305070206" pitchFamily="66" charset="0"/>
              </a:rPr>
              <a:t>markets</a:t>
            </a:r>
            <a:endParaRPr kumimoji="0" lang="sk-SK" sz="4000" b="1" i="0" u="none" strike="noStrike" kern="1200" cap="none" spc="600" normalizeH="0" baseline="0" noProof="0">
              <a:ln w="3175">
                <a:noFill/>
                <a:prstDash val="solid"/>
              </a:ln>
              <a:gradFill flip="none" rotWithShape="1">
                <a:gsLst>
                  <a:gs pos="0">
                    <a:schemeClr val="accent6">
                      <a:lumMod val="40000"/>
                      <a:lumOff val="60000"/>
                    </a:schemeClr>
                  </a:gs>
                  <a:gs pos="30000">
                    <a:schemeClr val="accent6">
                      <a:lumMod val="75000"/>
                    </a:schemeClr>
                  </a:gs>
                  <a:gs pos="69000">
                    <a:srgbClr val="477706"/>
                  </a:gs>
                  <a:gs pos="97000">
                    <a:srgbClr val="417206"/>
                  </a:gs>
                </a:gsLst>
                <a:lin ang="5400000" scaled="1"/>
                <a:tileRect/>
              </a:gradFill>
              <a:effectLst>
                <a:glow rad="63500">
                  <a:schemeClr val="bg1">
                    <a:alpha val="40000"/>
                  </a:schemeClr>
                </a:glow>
                <a:innerShdw blurRad="63500" dist="50800" dir="2700000">
                  <a:prstClr val="black">
                    <a:alpha val="50000"/>
                  </a:prstClr>
                </a:innerShdw>
              </a:effectLst>
              <a:uLnTx/>
              <a:uFillTx/>
              <a:latin typeface="Nadianne" panose="03020902050305070206" pitchFamily="66" charset="0"/>
            </a:endParaRPr>
          </a:p>
        </p:txBody>
      </p:sp>
    </p:spTree>
    <p:extLst>
      <p:ext uri="{BB962C8B-B14F-4D97-AF65-F5344CB8AC3E}">
        <p14:creationId xmlns:p14="http://schemas.microsoft.com/office/powerpoint/2010/main" val="537296565"/>
      </p:ext>
    </p:extLst>
  </p:cSld>
  <p:clrMapOvr>
    <a:masterClrMapping/>
  </p:clrMapOvr>
  <mc:AlternateContent xmlns:mc="http://schemas.openxmlformats.org/markup-compatibility/2006">
    <mc:Choice xmlns:p14="http://schemas.microsoft.com/office/powerpoint/2010/main" Requires="p14">
      <p:transition spd="slow" p14:dur="2000" advClick="0" advTm="8000">
        <p:fade/>
        <p:sndAc>
          <p:stSnd loop="1">
            <p:snd r:embed="rId2" name="Burman Instrumental.wav"/>
          </p:stSnd>
        </p:sndAc>
      </p:transition>
    </mc:Choice>
    <mc:Fallback>
      <p:transition spd="slow" advClick="0" advTm="8000">
        <p:fade/>
        <p:sndAc>
          <p:stSnd loop="1">
            <p:snd r:embed="rId2" name="Burman 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anim calcmode="lin" valueType="num">
                                      <p:cBhvr>
                                        <p:cTn id="17" dur="2000" fill="hold"/>
                                        <p:tgtEl>
                                          <p:spTgt spid="4"/>
                                        </p:tgtEl>
                                        <p:attrNameLst>
                                          <p:attrName>ppt_x</p:attrName>
                                        </p:attrNameLst>
                                      </p:cBhvr>
                                      <p:tavLst>
                                        <p:tav tm="0">
                                          <p:val>
                                            <p:strVal val="#ppt_x"/>
                                          </p:val>
                                        </p:tav>
                                        <p:tav tm="100000">
                                          <p:val>
                                            <p:strVal val="#ppt_x"/>
                                          </p:val>
                                        </p:tav>
                                      </p:tavLst>
                                    </p:anim>
                                    <p:anim calcmode="lin" valueType="num">
                                      <p:cBhvr>
                                        <p:cTn id="18" dur="2000" fill="hold"/>
                                        <p:tgtEl>
                                          <p:spTgt spid="4"/>
                                        </p:tgtEl>
                                        <p:attrNameLst>
                                          <p:attrName>ppt_y</p:attrName>
                                        </p:attrNameLst>
                                      </p:cBhvr>
                                      <p:tavLst>
                                        <p:tav tm="0">
                                          <p:val>
                                            <p:strVal val="#ppt_y+.1"/>
                                          </p:val>
                                        </p:tav>
                                        <p:tav tm="100000">
                                          <p:val>
                                            <p:strVal val="#ppt_y"/>
                                          </p:val>
                                        </p:tav>
                                      </p:tavLst>
                                    </p:anim>
                                  </p:childTnLst>
                                </p:cTn>
                              </p:par>
                              <p:par>
                                <p:cTn id="19" presetID="53" presetClass="entr" presetSubtype="16" fill="hold" grpId="0" nodeType="withEffect">
                                  <p:stCondLst>
                                    <p:cond delay="10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500" fill="hold"/>
                                        <p:tgtEl>
                                          <p:spTgt spid="12"/>
                                        </p:tgtEl>
                                        <p:attrNameLst>
                                          <p:attrName>ppt_w</p:attrName>
                                        </p:attrNameLst>
                                      </p:cBhvr>
                                      <p:tavLst>
                                        <p:tav tm="0">
                                          <p:val>
                                            <p:fltVal val="0"/>
                                          </p:val>
                                        </p:tav>
                                        <p:tav tm="100000">
                                          <p:val>
                                            <p:strVal val="#ppt_w"/>
                                          </p:val>
                                        </p:tav>
                                      </p:tavLst>
                                    </p:anim>
                                    <p:anim calcmode="lin" valueType="num">
                                      <p:cBhvr>
                                        <p:cTn id="22" dur="1500" fill="hold"/>
                                        <p:tgtEl>
                                          <p:spTgt spid="12"/>
                                        </p:tgtEl>
                                        <p:attrNameLst>
                                          <p:attrName>ppt_h</p:attrName>
                                        </p:attrNameLst>
                                      </p:cBhvr>
                                      <p:tavLst>
                                        <p:tav tm="0">
                                          <p:val>
                                            <p:fltVal val="0"/>
                                          </p:val>
                                        </p:tav>
                                        <p:tav tm="100000">
                                          <p:val>
                                            <p:strVal val="#ppt_h"/>
                                          </p:val>
                                        </p:tav>
                                      </p:tavLst>
                                    </p:anim>
                                    <p:animEffect transition="in" filter="fade">
                                      <p:cBhvr>
                                        <p:cTn id="23" dur="1500"/>
                                        <p:tgtEl>
                                          <p:spTgt spid="12"/>
                                        </p:tgtEl>
                                      </p:cBhvr>
                                    </p:animEffect>
                                  </p:childTnLst>
                                </p:cTn>
                              </p:par>
                            </p:childTnLst>
                          </p:cTn>
                        </p:par>
                        <p:par>
                          <p:cTn id="24" fill="hold">
                            <p:stCondLst>
                              <p:cond delay="3500"/>
                            </p:stCondLst>
                            <p:childTnLst>
                              <p:par>
                                <p:cTn id="25" presetID="22" presetClass="entr" presetSubtype="8" fill="hold" nodeType="afterEffect">
                                  <p:stCondLst>
                                    <p:cond delay="50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867FD727-9757-42B9-B2E6-D6F3970ED7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19386" y="185339"/>
            <a:ext cx="3572011" cy="6524219"/>
          </a:xfrm>
          <a:prstGeom prst="rect">
            <a:avLst/>
          </a:prstGeom>
          <a:effectLst>
            <a:outerShdw blurRad="76200" dist="88900" dir="2700000" algn="tl" rotWithShape="0">
              <a:prstClr val="black"/>
            </a:outerShdw>
          </a:effectLst>
        </p:spPr>
      </p:pic>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451967" y="3611336"/>
            <a:ext cx="1667574" cy="1389646"/>
          </a:xfrm>
          <a:prstGeom prst="rect">
            <a:avLst/>
          </a:prstGeom>
          <a:effectLst>
            <a:outerShdw blurRad="63500" dist="76200" dir="2700000" algn="tl" rotWithShape="0">
              <a:prstClr val="black">
                <a:alpha val="75000"/>
              </a:prstClr>
            </a:outerShdw>
          </a:effectLst>
        </p:spPr>
      </p:pic>
      <p:sp>
        <p:nvSpPr>
          <p:cNvPr id="7" name="Miesto">
            <a:extLst>
              <a:ext uri="{FF2B5EF4-FFF2-40B4-BE49-F238E27FC236}">
                <a16:creationId xmlns:a16="http://schemas.microsoft.com/office/drawing/2014/main" id="{7A89A967-9A1A-4C4D-BE9D-062E2BBBD585}"/>
              </a:ext>
            </a:extLst>
          </p:cNvPr>
          <p:cNvSpPr/>
          <p:nvPr/>
        </p:nvSpPr>
        <p:spPr>
          <a:xfrm>
            <a:off x="6335338" y="1228403"/>
            <a:ext cx="4580998" cy="1323439"/>
          </a:xfrm>
          <a:prstGeom prst="rect">
            <a:avLst/>
          </a:prstGeom>
          <a:noFill/>
        </p:spPr>
        <p:txBody>
          <a:bodyPr wrap="none" lIns="91440" tIns="45720" rIns="91440" bIns="45720">
            <a:spAutoFit/>
          </a:bodyPr>
          <a:lstStyle/>
          <a:p>
            <a:pPr lvl="0" algn="ctr">
              <a:defRPr/>
            </a:pPr>
            <a:r>
              <a:rPr lang="sk-SK" sz="8000" b="1" spc="60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latin typeface="BalloPEEExtBol" pitchFamily="2" charset="0"/>
              </a:rPr>
              <a:t>Myanmar</a:t>
            </a:r>
          </a:p>
        </p:txBody>
      </p:sp>
      <p:pic>
        <p:nvPicPr>
          <p:cNvPr id="4" name="Globus">
            <a:extLst>
              <a:ext uri="{FF2B5EF4-FFF2-40B4-BE49-F238E27FC236}">
                <a16:creationId xmlns:a16="http://schemas.microsoft.com/office/drawing/2014/main" id="{BECD5EB9-DB3B-4813-AC40-4727E5C8CD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29864" y="406922"/>
            <a:ext cx="1269841" cy="1269841"/>
          </a:xfrm>
          <a:prstGeom prst="rect">
            <a:avLst/>
          </a:prstGeom>
          <a:effectLst/>
        </p:spPr>
      </p:pic>
    </p:spTree>
    <p:extLst>
      <p:ext uri="{BB962C8B-B14F-4D97-AF65-F5344CB8AC3E}">
        <p14:creationId xmlns:p14="http://schemas.microsoft.com/office/powerpoint/2010/main" val="1924968376"/>
      </p:ext>
    </p:extLst>
  </p:cSld>
  <p:clrMapOvr>
    <a:masterClrMapping/>
  </p:clrMapOvr>
  <mc:AlternateContent xmlns:mc="http://schemas.openxmlformats.org/markup-compatibility/2006">
    <mc:Choice xmlns:p14="http://schemas.microsoft.com/office/powerpoint/2010/main" Requires="p14">
      <p:transition spd="slow" p14:dur="2000" advClick="0" advTm="8000">
        <p:fade thruBlk="1"/>
      </p:transition>
    </mc:Choice>
    <mc:Fallback>
      <p:transition spd="slow" advClick="0" advTm="8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anim calcmode="lin" valueType="num">
                                      <p:cBhvr>
                                        <p:cTn id="14" dur="2000" fill="hold"/>
                                        <p:tgtEl>
                                          <p:spTgt spid="7"/>
                                        </p:tgtEl>
                                        <p:attrNameLst>
                                          <p:attrName>ppt_x</p:attrName>
                                        </p:attrNameLst>
                                      </p:cBhvr>
                                      <p:tavLst>
                                        <p:tav tm="0">
                                          <p:val>
                                            <p:strVal val="#ppt_x"/>
                                          </p:val>
                                        </p:tav>
                                        <p:tav tm="100000">
                                          <p:val>
                                            <p:strVal val="#ppt_x"/>
                                          </p:val>
                                        </p:tav>
                                      </p:tavLst>
                                    </p:anim>
                                    <p:anim calcmode="lin" valueType="num">
                                      <p:cBhvr>
                                        <p:cTn id="15" dur="2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500"/>
                                  </p:stCondLst>
                                  <p:childTnLst>
                                    <p:set>
                                      <p:cBhvr>
                                        <p:cTn id="18" dur="1" fill="hold">
                                          <p:stCondLst>
                                            <p:cond delay="0"/>
                                          </p:stCondLst>
                                        </p:cTn>
                                        <p:tgtEl>
                                          <p:spTgt spid="3"/>
                                        </p:tgtEl>
                                        <p:attrNameLst>
                                          <p:attrName>style.visibility</p:attrName>
                                        </p:attrNameLst>
                                      </p:cBhvr>
                                      <p:to>
                                        <p:strVal val="visible"/>
                                      </p:to>
                                    </p:set>
                                    <p:anim calcmode="lin" valueType="num">
                                      <p:cBhvr>
                                        <p:cTn id="19" dur="1500" fill="hold"/>
                                        <p:tgtEl>
                                          <p:spTgt spid="3"/>
                                        </p:tgtEl>
                                        <p:attrNameLst>
                                          <p:attrName>ppt_w</p:attrName>
                                        </p:attrNameLst>
                                      </p:cBhvr>
                                      <p:tavLst>
                                        <p:tav tm="0">
                                          <p:val>
                                            <p:fltVal val="0"/>
                                          </p:val>
                                        </p:tav>
                                        <p:tav tm="100000">
                                          <p:val>
                                            <p:strVal val="#ppt_w"/>
                                          </p:val>
                                        </p:tav>
                                      </p:tavLst>
                                    </p:anim>
                                    <p:anim calcmode="lin" valueType="num">
                                      <p:cBhvr>
                                        <p:cTn id="20" dur="1500" fill="hold"/>
                                        <p:tgtEl>
                                          <p:spTgt spid="3"/>
                                        </p:tgtEl>
                                        <p:attrNameLst>
                                          <p:attrName>ppt_h</p:attrName>
                                        </p:attrNameLst>
                                      </p:cBhvr>
                                      <p:tavLst>
                                        <p:tav tm="0">
                                          <p:val>
                                            <p:fltVal val="0"/>
                                          </p:val>
                                        </p:tav>
                                        <p:tav tm="100000">
                                          <p:val>
                                            <p:strVal val="#ppt_h"/>
                                          </p:val>
                                        </p:tav>
                                      </p:tavLst>
                                    </p:anim>
                                    <p:animEffect transition="in" filter="fade">
                                      <p:cBhvr>
                                        <p:cTn id="21"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5F93761-6544-466B-A61E-31168A73F9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512000" y="4608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lang="sk-SK"/>
              <a:t>   </a:t>
            </a:r>
            <a:r>
              <a:rPr lang="sk-SK">
                <a:ln>
                  <a:solidFill>
                    <a:prstClr val="black"/>
                  </a:solidFill>
                </a:ln>
              </a:rPr>
              <a:t>M</a:t>
            </a:r>
            <a:r>
              <a:rPr lang="en-US" sz="1800" i="1">
                <a:ln>
                  <a:noFill/>
                </a:ln>
                <a:solidFill>
                  <a:prstClr val="black"/>
                </a:solidFill>
                <a:latin typeface="Calibri" panose="020F0502020204030204"/>
              </a:rPr>
              <a:t>janmarsko (tiež známe ako Barma) je krajina v juhovýchodnej Ázii. Má celkovú rozlohu 678 500 km</a:t>
            </a:r>
            <a:r>
              <a:rPr lang="en-US" sz="1800" i="1" baseline="30000">
                <a:ln>
                  <a:noFill/>
                </a:ln>
                <a:solidFill>
                  <a:prstClr val="black"/>
                </a:solidFill>
                <a:latin typeface="Calibri" panose="020F0502020204030204"/>
              </a:rPr>
              <a:t>2</a:t>
            </a:r>
            <a:r>
              <a:rPr lang="en-US" sz="1800" i="1">
                <a:ln>
                  <a:noFill/>
                </a:ln>
                <a:solidFill>
                  <a:prstClr val="black"/>
                </a:solidFill>
                <a:latin typeface="Calibri" panose="020F0502020204030204"/>
              </a:rPr>
              <a:t> a jeho populácia je približne 54 miliónov (2017). Väčšina obyvateľov žije v údolí Irrawaddy. Krajina je etnicky veľmi rôznorodá. Mjanmarsko bolo anglickou kolóniou v období (1824–1948). Jeho hlavné mesto je Naypyidaw. Veľká časť krajiny leží v monzúnovom pásme. Hlavným poľnohospodárskym produktom je ryža. Mjanmarsko produkuje drahé kamene, ako sú rubíny, zafíry, nefrit a tiež perly. Medzi najobľúbenejšie turistické destinácie patria veľké mestá, turistické chodníky, starobylé mestá, ako aj krásne pláže.</a:t>
            </a:r>
          </a:p>
        </p:txBody>
      </p:sp>
      <p:sp>
        <p:nvSpPr>
          <p:cNvPr id="2" name="ANG">
            <a:extLst>
              <a:ext uri="{FF2B5EF4-FFF2-40B4-BE49-F238E27FC236}">
                <a16:creationId xmlns:a16="http://schemas.microsoft.com/office/drawing/2014/main" id="{323BD54C-B4A0-4EDD-B235-8F47EBF29894}"/>
              </a:ext>
            </a:extLst>
          </p:cNvPr>
          <p:cNvSpPr txBox="1"/>
          <p:nvPr/>
        </p:nvSpPr>
        <p:spPr>
          <a:xfrm>
            <a:off x="1512000" y="468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M</a:t>
            </a:r>
            <a:r>
              <a:rPr lang="en-US" i="1">
                <a:solidFill>
                  <a:prstClr val="black"/>
                </a:solidFill>
              </a:rPr>
              <a:t>yanmar (also known as Burma) is a country in Southeast Asia. It has a total area of 678,500 km</a:t>
            </a:r>
            <a:r>
              <a:rPr lang="en-US" i="1" baseline="30000">
                <a:solidFill>
                  <a:prstClr val="black"/>
                </a:solidFill>
              </a:rPr>
              <a:t>2</a:t>
            </a:r>
            <a:r>
              <a:rPr lang="en-US" i="1">
                <a:solidFill>
                  <a:prstClr val="black"/>
                </a:solidFill>
              </a:rPr>
              <a:t> and its population is approximately 54 million (2017). Most residents live in the Irrawaddy Valley. The country is very ethnically diverse.</a:t>
            </a:r>
            <a:r>
              <a:rPr lang="sk-SK" i="1">
                <a:solidFill>
                  <a:prstClr val="black"/>
                </a:solidFill>
              </a:rPr>
              <a:t> </a:t>
            </a:r>
            <a:r>
              <a:rPr lang="en-US" i="1">
                <a:solidFill>
                  <a:prstClr val="black"/>
                </a:solidFill>
              </a:rPr>
              <a:t>Myanmar was an English colony in the period (1824–1948). Its capital is Naypyidaw. Much of the country lies in the Monsoon Zone. The main agricultural product is rice</a:t>
            </a:r>
            <a:r>
              <a:rPr lang="sk-SK" i="1">
                <a:solidFill>
                  <a:prstClr val="black"/>
                </a:solidFill>
              </a:rPr>
              <a:t>.</a:t>
            </a:r>
            <a:r>
              <a:rPr lang="en-US" i="1">
                <a:solidFill>
                  <a:prstClr val="black"/>
                </a:solidFill>
              </a:rPr>
              <a:t> Myanmar produces gemstones such as rubies, sapphires, jade and also pearls. The most popular tourist destinations include large cities, nature trails, ancient cities and beautiful beaches.</a:t>
            </a:r>
          </a:p>
        </p:txBody>
      </p:sp>
      <p:sp>
        <p:nvSpPr>
          <p:cNvPr id="4" name="ŠPA">
            <a:extLst>
              <a:ext uri="{FF2B5EF4-FFF2-40B4-BE49-F238E27FC236}">
                <a16:creationId xmlns:a16="http://schemas.microsoft.com/office/drawing/2014/main" id="{B5F50EDD-6052-40E1-B29F-55E415D27F9B}"/>
              </a:ext>
            </a:extLst>
          </p:cNvPr>
          <p:cNvSpPr txBox="1"/>
          <p:nvPr/>
        </p:nvSpPr>
        <p:spPr>
          <a:xfrm>
            <a:off x="1512000" y="2520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lang="sk-SK"/>
              <a:t>   </a:t>
            </a:r>
            <a:r>
              <a:rPr lang="sk-SK">
                <a:ln>
                  <a:solidFill>
                    <a:prstClr val="black"/>
                  </a:solidFill>
                </a:ln>
              </a:rPr>
              <a:t>M</a:t>
            </a:r>
            <a:r>
              <a:rPr lang="es-ES" sz="1800" i="1">
                <a:ln>
                  <a:noFill/>
                </a:ln>
                <a:solidFill>
                  <a:prstClr val="black"/>
                </a:solidFill>
                <a:latin typeface="Calibri" panose="020F0502020204030204"/>
              </a:rPr>
              <a:t>yanmar es un país en el sudeste asiático. Tiene un área total de 678,500 km</a:t>
            </a:r>
            <a:r>
              <a:rPr lang="es-ES" sz="1800" i="1" baseline="30000">
                <a:ln>
                  <a:noFill/>
                </a:ln>
                <a:solidFill>
                  <a:prstClr val="black"/>
                </a:solidFill>
                <a:latin typeface="Calibri" panose="020F0502020204030204"/>
              </a:rPr>
              <a:t>2</a:t>
            </a:r>
            <a:r>
              <a:rPr lang="es-ES" sz="1800" i="1">
                <a:ln>
                  <a:noFill/>
                </a:ln>
                <a:solidFill>
                  <a:prstClr val="black"/>
                </a:solidFill>
                <a:latin typeface="Calibri" panose="020F0502020204030204"/>
              </a:rPr>
              <a:t> y su población es de aproximadamente 54 millones (2017). La mayoría de los residentes viven en el valle de Irrawaddy. El país es muy étnicamente diverso. Myanmar fue una colonia inglesa en el período (1824–1948). Su capital es Naypyidaw. Gran parte del país se encuentra en la zona de los monzones. El principal producto agrícola es el arroz. Myanmar produce piedras preciosas como rubíes, zafiros, jade y también perlas. Los destinos turísticos más populares incluyen grandes ciudades, senderos naturales, ciudades antiguas y  playas.</a:t>
            </a:r>
            <a:endParaRPr lang="en-US" sz="1800" i="1">
              <a:ln>
                <a:noFill/>
              </a:ln>
              <a:solidFill>
                <a:prstClr val="black"/>
              </a:solidFill>
              <a:latin typeface="Calibri" panose="020F0502020204030204"/>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478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000" y="64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2000" y="2700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Myš">
            <a:extLst>
              <a:ext uri="{FF2B5EF4-FFF2-40B4-BE49-F238E27FC236}">
                <a16:creationId xmlns:a16="http://schemas.microsoft.com/office/drawing/2014/main" id="{F7B87113-713B-4540-9775-754A79F6879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297296" y="6129325"/>
            <a:ext cx="445408" cy="445408"/>
          </a:xfrm>
          <a:prstGeom prst="rect">
            <a:avLst/>
          </a:prstGeom>
          <a:effectLst>
            <a:outerShdw blurRad="63500" dist="38100" dir="2700000" algn="tl" rotWithShape="0">
              <a:prstClr val="black">
                <a:alpha val="70000"/>
              </a:prstClr>
            </a:outerShdw>
          </a:effectLst>
        </p:spPr>
      </p:pic>
    </p:spTree>
    <p:extLst>
      <p:ext uri="{BB962C8B-B14F-4D97-AF65-F5344CB8AC3E}">
        <p14:creationId xmlns:p14="http://schemas.microsoft.com/office/powerpoint/2010/main" val="280167520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7468389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748138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44148311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99332164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52417917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09402197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19735632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65166123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1876942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8338349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60661381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96664146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79897674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68014690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34481712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24728630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51095056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98807163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04281209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72471851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2181910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83426566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4464789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67466802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46" y="2239"/>
            <a:ext cx="12176308" cy="6853522"/>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43683566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73613313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33546755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01712690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46" y="2239"/>
            <a:ext cx="12176308" cy="6853522"/>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18534013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10321770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32411400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37427571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65064009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03097898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4"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4425457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ECB5C034-F4BD-49A4-8BAA-DCEE94DE41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8" name="Záver">
            <a:extLst>
              <a:ext uri="{FF2B5EF4-FFF2-40B4-BE49-F238E27FC236}">
                <a16:creationId xmlns:a16="http://schemas.microsoft.com/office/drawing/2014/main" id="{77466246-9FC6-47FF-A768-D7344283A29D}"/>
              </a:ext>
            </a:extLst>
          </p:cNvPr>
          <p:cNvSpPr/>
          <p:nvPr/>
        </p:nvSpPr>
        <p:spPr>
          <a:xfrm>
            <a:off x="1153973" y="5185112"/>
            <a:ext cx="9884052" cy="584775"/>
          </a:xfrm>
          <a:prstGeom prst="rect">
            <a:avLst/>
          </a:prstGeom>
        </p:spPr>
        <p:txBody>
          <a:bodyPr wrap="none">
            <a:spAutoFit/>
          </a:bodyPr>
          <a:lstStyle/>
          <a:p>
            <a:pPr lvl="0" algn="ctr" defTabSz="457200">
              <a:defRPr/>
            </a:pPr>
            <a:r>
              <a:rPr lang="en-US" sz="3200" spc="51">
                <a:ln w="3175">
                  <a:noFill/>
                </a:ln>
                <a:solidFill>
                  <a:schemeClr val="accent6">
                    <a:lumMod val="40000"/>
                    <a:lumOff val="60000"/>
                  </a:schemeClr>
                </a:solidFill>
                <a:effectLst>
                  <a:outerShdw blurRad="76200" dist="76200" dir="2700000" algn="tl" rotWithShape="0">
                    <a:schemeClr val="tx1"/>
                  </a:outerShdw>
                </a:effectLst>
                <a:latin typeface="Merlin CE" pitchFamily="2" charset="0"/>
              </a:rPr>
              <a:t>Thanks for your feedback on this presentation...</a:t>
            </a:r>
            <a:endParaRPr kumimoji="0" lang="sk-SK" sz="3200" b="0" i="0" u="none" strike="noStrike" kern="1200" cap="none" spc="0" normalizeH="0" baseline="0" noProof="0">
              <a:ln w="3175">
                <a:noFill/>
              </a:ln>
              <a:solidFill>
                <a:schemeClr val="accent6">
                  <a:lumMod val="40000"/>
                  <a:lumOff val="60000"/>
                </a:schemeClr>
              </a:solidFill>
              <a:effectLst>
                <a:outerShdw blurRad="76200" dist="76200" dir="2700000" algn="tl" rotWithShape="0">
                  <a:schemeClr val="tx1"/>
                </a:outerShdw>
              </a:effectLst>
              <a:uLnTx/>
              <a:uFillTx/>
              <a:latin typeface="Merlin CE" pitchFamily="2" charset="0"/>
            </a:endParaRPr>
          </a:p>
        </p:txBody>
      </p:sp>
      <p:sp>
        <p:nvSpPr>
          <p:cNvPr id="4" name="Info">
            <a:extLst>
              <a:ext uri="{FF2B5EF4-FFF2-40B4-BE49-F238E27FC236}">
                <a16:creationId xmlns:a16="http://schemas.microsoft.com/office/drawing/2014/main" id="{D69232F1-DF6C-410A-A20C-3FF5C0FBC973}"/>
              </a:ext>
            </a:extLst>
          </p:cNvPr>
          <p:cNvSpPr txBox="1"/>
          <p:nvPr/>
        </p:nvSpPr>
        <p:spPr>
          <a:xfrm>
            <a:off x="6810688" y="1072039"/>
            <a:ext cx="3918893" cy="369332"/>
          </a:xfrm>
          <a:prstGeom prst="rect">
            <a:avLst/>
          </a:prstGeom>
          <a:solidFill>
            <a:schemeClr val="accent6">
              <a:lumMod val="60000"/>
              <a:lumOff val="40000"/>
            </a:schemeClr>
          </a:solidFill>
          <a:ln w="19050">
            <a:solidFill>
              <a:schemeClr val="tx1"/>
            </a:solidFill>
          </a:ln>
          <a:effectLst>
            <a:outerShdw blurRad="50800" dist="38100" dir="2700000" algn="tl" rotWithShape="0">
              <a:prstClr val="black">
                <a:alpha val="75000"/>
              </a:prstClr>
            </a:outerShdw>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417303"/>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53973" y="1016081"/>
            <a:ext cx="4640349" cy="3389380"/>
          </a:xfrm>
          <a:prstGeom prst="rect">
            <a:avLst/>
          </a:prstGeom>
          <a:effectLst>
            <a:outerShdw blurRad="50800" dist="50800" dir="2700000" algn="tl" rotWithShape="0">
              <a:prstClr val="black">
                <a:alpha val="75000"/>
              </a:prstClr>
            </a:outerShdw>
          </a:effectLst>
        </p:spPr>
      </p:pic>
      <p:pic>
        <p:nvPicPr>
          <p:cNvPr id="10" name="Kruh - šípka">
            <a:extLst>
              <a:ext uri="{FF2B5EF4-FFF2-40B4-BE49-F238E27FC236}">
                <a16:creationId xmlns:a16="http://schemas.microsoft.com/office/drawing/2014/main" id="{81BD1D7E-8B29-458B-ABBE-31926E788D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77346" y="6043952"/>
            <a:ext cx="510629" cy="516708"/>
          </a:xfrm>
          <a:prstGeom prst="rect">
            <a:avLst/>
          </a:prstGeom>
          <a:noFill/>
          <a:ln>
            <a:noFill/>
          </a:ln>
          <a:effectLst>
            <a:outerShdw blurRad="50800" dist="38100" dir="2700000" algn="tl" rotWithShape="0">
              <a:prstClr val="black">
                <a:alpha val="49000"/>
              </a:prstClr>
            </a:outerShdw>
          </a:effectLst>
        </p:spPr>
      </p:pic>
      <p:sp>
        <p:nvSpPr>
          <p:cNvPr id="11" name="Kruh">
            <a:extLst>
              <a:ext uri="{FF2B5EF4-FFF2-40B4-BE49-F238E27FC236}">
                <a16:creationId xmlns:a16="http://schemas.microsoft.com/office/drawing/2014/main" id="{138B515E-CE04-421B-AEBC-17F53E8E9A68}"/>
              </a:ext>
            </a:extLst>
          </p:cNvPr>
          <p:cNvSpPr/>
          <p:nvPr/>
        </p:nvSpPr>
        <p:spPr>
          <a:xfrm>
            <a:off x="11177346" y="6048208"/>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Podpis">
            <a:extLst>
              <a:ext uri="{FF2B5EF4-FFF2-40B4-BE49-F238E27FC236}">
                <a16:creationId xmlns:a16="http://schemas.microsoft.com/office/drawing/2014/main" id="{A5EE8C85-24EF-4559-84D4-984C940688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202143" y="6054104"/>
            <a:ext cx="461034"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6189782" y="3308518"/>
            <a:ext cx="5160704" cy="1384995"/>
          </a:xfrm>
          <a:prstGeom prst="rect">
            <a:avLst/>
          </a:prstGeom>
          <a:solidFill>
            <a:schemeClr val="accent6">
              <a:lumMod val="60000"/>
              <a:lumOff val="40000"/>
            </a:schemeClr>
          </a:solidFill>
          <a:ln w="19050">
            <a:solidFill>
              <a:schemeClr val="tx1"/>
            </a:solidFill>
          </a:ln>
          <a:effectLst>
            <a:outerShdw blurRad="50800" dist="38100" dir="2700000" algn="tl" rotWithShape="0">
              <a:prstClr val="black">
                <a:alpha val="75000"/>
              </a:prstClr>
            </a:outerShdw>
          </a:effectLst>
        </p:spPr>
        <p:txBody>
          <a:bodyPr wrap="square" rtlCol="0">
            <a:spAutoFit/>
          </a:bodyPr>
          <a:lstStyle/>
          <a:p>
            <a:pPr lvl="0" defTabSz="457200">
              <a:defRPr/>
            </a:pPr>
            <a:r>
              <a:rPr lang="sk-SK" sz="1400" b="1" spc="51">
                <a:ln w="3175">
                  <a:noFill/>
                </a:ln>
                <a:solidFill>
                  <a:schemeClr val="accent6">
                    <a:lumMod val="50000"/>
                  </a:schemeClr>
                </a:solidFill>
                <a:latin typeface="Nadianne" panose="03020902050305070206" pitchFamily="66" charset="0"/>
              </a:rPr>
              <a:t>Music</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rPr>
              <a:t> :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a:t>
            </a:r>
            <a:r>
              <a:rPr lang="sk-SK" sz="1400" b="1" spc="51">
                <a:ln w="3175">
                  <a:noFill/>
                </a:ln>
                <a:solidFill>
                  <a:schemeClr val="accent6">
                    <a:lumMod val="50000"/>
                  </a:schemeClr>
                </a:solidFill>
                <a:latin typeface="Nadianne" panose="03020902050305070206" pitchFamily="66" charset="0"/>
              </a:rPr>
              <a:t>Burman Instrumental</a:t>
            </a:r>
          </a:p>
          <a:p>
            <a:pPr lvl="0" defTabSz="457200">
              <a:defRPr/>
            </a:pPr>
            <a:r>
              <a:rPr lang="sk-SK" sz="1400" b="1" spc="51">
                <a:ln w="3175">
                  <a:noFill/>
                </a:ln>
                <a:solidFill>
                  <a:schemeClr val="accent6">
                    <a:lumMod val="50000"/>
                  </a:schemeClr>
                </a:solidFill>
                <a:latin typeface="Nadianne" panose="03020902050305070206" pitchFamily="66" charset="0"/>
              </a:rPr>
              <a:t>Compilation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Steve Rumpler  (Slovakia)</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Mail :			pista2011@gmail.com</a:t>
            </a:r>
            <a:b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br>
            <a:r>
              <a:rPr lang="sk-SK" sz="1400" b="1" spc="51">
                <a:ln w="3175">
                  <a:noFill/>
                </a:ln>
                <a:solidFill>
                  <a:schemeClr val="accent6">
                    <a:lumMod val="50000"/>
                  </a:schemeClr>
                </a:solidFill>
                <a:latin typeface="Nadianne" panose="03020902050305070206" pitchFamily="66" charset="0"/>
              </a:rPr>
              <a:t>Photos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a:t>
            </a:r>
            <a:r>
              <a:rPr lang="sk-SK" sz="1400" b="1" spc="51">
                <a:ln w="3175">
                  <a:noFill/>
                </a:ln>
                <a:solidFill>
                  <a:schemeClr val="accent6">
                    <a:lumMod val="50000"/>
                  </a:schemeClr>
                </a:solidFill>
                <a:latin typeface="Nadianne" panose="03020902050305070206" pitchFamily="66" charset="0"/>
              </a:rPr>
              <a:t>Dušan Sekerka Ing.  (Slovakia)</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Mail :			</a:t>
            </a:r>
            <a:r>
              <a:rPr lang="sk-SK" sz="1400" b="1" spc="51">
                <a:ln w="3175">
                  <a:noFill/>
                </a:ln>
                <a:solidFill>
                  <a:schemeClr val="accent6">
                    <a:lumMod val="50000"/>
                  </a:schemeClr>
                </a:solidFill>
                <a:latin typeface="Nadianne" panose="03020902050305070206" pitchFamily="66" charset="0"/>
              </a:rPr>
              <a:t>sekerka.dusan@gmail.com</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Year :			2019</a:t>
            </a:r>
          </a:p>
        </p:txBody>
      </p:sp>
    </p:spTree>
    <p:extLst>
      <p:ext uri="{BB962C8B-B14F-4D97-AF65-F5344CB8AC3E}">
        <p14:creationId xmlns:p14="http://schemas.microsoft.com/office/powerpoint/2010/main" val="382511951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par>
                          <p:cTn id="8" fill="hold">
                            <p:stCondLst>
                              <p:cond delay="1500"/>
                            </p:stCondLst>
                            <p:childTnLst>
                              <p:par>
                                <p:cTn id="9" presetID="53" presetClass="entr" presetSubtype="16"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500" fill="hold"/>
                                        <p:tgtEl>
                                          <p:spTgt spid="6"/>
                                        </p:tgtEl>
                                        <p:attrNameLst>
                                          <p:attrName>ppt_w</p:attrName>
                                        </p:attrNameLst>
                                      </p:cBhvr>
                                      <p:tavLst>
                                        <p:tav tm="0">
                                          <p:val>
                                            <p:fltVal val="0"/>
                                          </p:val>
                                        </p:tav>
                                        <p:tav tm="100000">
                                          <p:val>
                                            <p:strVal val="#ppt_w"/>
                                          </p:val>
                                        </p:tav>
                                      </p:tavLst>
                                    </p:anim>
                                    <p:anim calcmode="lin" valueType="num">
                                      <p:cBhvr>
                                        <p:cTn id="12" dur="1500" fill="hold"/>
                                        <p:tgtEl>
                                          <p:spTgt spid="6"/>
                                        </p:tgtEl>
                                        <p:attrNameLst>
                                          <p:attrName>ppt_h</p:attrName>
                                        </p:attrNameLst>
                                      </p:cBhvr>
                                      <p:tavLst>
                                        <p:tav tm="0">
                                          <p:val>
                                            <p:fltVal val="0"/>
                                          </p:val>
                                        </p:tav>
                                        <p:tav tm="100000">
                                          <p:val>
                                            <p:strVal val="#ppt_h"/>
                                          </p:val>
                                        </p:tav>
                                      </p:tavLst>
                                    </p:anim>
                                    <p:animEffect transition="in" filter="fade">
                                      <p:cBhvr>
                                        <p:cTn id="13" dur="1500"/>
                                        <p:tgtEl>
                                          <p:spTgt spid="6"/>
                                        </p:tgtEl>
                                      </p:cBhvr>
                                    </p:animEffect>
                                  </p:childTnLst>
                                </p:cTn>
                              </p:par>
                            </p:childTnLst>
                          </p:cTn>
                        </p:par>
                        <p:par>
                          <p:cTn id="14" fill="hold">
                            <p:stCondLst>
                              <p:cond delay="3500"/>
                            </p:stCondLst>
                            <p:childTnLst>
                              <p:par>
                                <p:cTn id="15" presetID="26" presetClass="entr" presetSubtype="0"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725">
                                          <p:stCondLst>
                                            <p:cond delay="0"/>
                                          </p:stCondLst>
                                        </p:cTn>
                                        <p:tgtEl>
                                          <p:spTgt spid="10"/>
                                        </p:tgtEl>
                                      </p:cBhvr>
                                    </p:animEffect>
                                    <p:anim calcmode="lin" valueType="num">
                                      <p:cBhvr>
                                        <p:cTn id="18" dur="2278"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9" dur="830"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0" dur="830" tmFilter="0, 0; 0.125,0.2665; 0.25,0.4; 0.375,0.465; 0.5,0.5;  0.625,0.535; 0.75,0.6; 0.875,0.7335; 1,1">
                                          <p:stCondLst>
                                            <p:cond delay="830"/>
                                          </p:stCondLst>
                                        </p:cTn>
                                        <p:tgtEl>
                                          <p:spTgt spid="10"/>
                                        </p:tgtEl>
                                        <p:attrNameLst>
                                          <p:attrName>ppt_y</p:attrName>
                                        </p:attrNameLst>
                                      </p:cBhvr>
                                      <p:tavLst>
                                        <p:tav tm="0" fmla="#ppt_y-sin(pi*$)/9">
                                          <p:val>
                                            <p:fltVal val="0"/>
                                          </p:val>
                                        </p:tav>
                                        <p:tav tm="100000">
                                          <p:val>
                                            <p:fltVal val="1"/>
                                          </p:val>
                                        </p:tav>
                                      </p:tavLst>
                                    </p:anim>
                                    <p:anim calcmode="lin" valueType="num">
                                      <p:cBhvr>
                                        <p:cTn id="21" dur="415" tmFilter="0, 0; 0.125,0.2665; 0.25,0.4; 0.375,0.465; 0.5,0.5;  0.625,0.535; 0.75,0.6; 0.875,0.7335; 1,1">
                                          <p:stCondLst>
                                            <p:cond delay="1655"/>
                                          </p:stCondLst>
                                        </p:cTn>
                                        <p:tgtEl>
                                          <p:spTgt spid="10"/>
                                        </p:tgtEl>
                                        <p:attrNameLst>
                                          <p:attrName>ppt_y</p:attrName>
                                        </p:attrNameLst>
                                      </p:cBhvr>
                                      <p:tavLst>
                                        <p:tav tm="0" fmla="#ppt_y-sin(pi*$)/27">
                                          <p:val>
                                            <p:fltVal val="0"/>
                                          </p:val>
                                        </p:tav>
                                        <p:tav tm="100000">
                                          <p:val>
                                            <p:fltVal val="1"/>
                                          </p:val>
                                        </p:tav>
                                      </p:tavLst>
                                    </p:anim>
                                    <p:anim calcmode="lin" valueType="num">
                                      <p:cBhvr>
                                        <p:cTn id="22" dur="205" tmFilter="0, 0; 0.125,0.2665; 0.25,0.4; 0.375,0.465; 0.5,0.5;  0.625,0.535; 0.75,0.6; 0.875,0.7335; 1,1">
                                          <p:stCondLst>
                                            <p:cond delay="2070"/>
                                          </p:stCondLst>
                                        </p:cTn>
                                        <p:tgtEl>
                                          <p:spTgt spid="10"/>
                                        </p:tgtEl>
                                        <p:attrNameLst>
                                          <p:attrName>ppt_y</p:attrName>
                                        </p:attrNameLst>
                                      </p:cBhvr>
                                      <p:tavLst>
                                        <p:tav tm="0" fmla="#ppt_y-sin(pi*$)/81">
                                          <p:val>
                                            <p:fltVal val="0"/>
                                          </p:val>
                                        </p:tav>
                                        <p:tav tm="100000">
                                          <p:val>
                                            <p:fltVal val="1"/>
                                          </p:val>
                                        </p:tav>
                                      </p:tavLst>
                                    </p:anim>
                                    <p:animScale>
                                      <p:cBhvr>
                                        <p:cTn id="23" dur="33">
                                          <p:stCondLst>
                                            <p:cond delay="813"/>
                                          </p:stCondLst>
                                        </p:cTn>
                                        <p:tgtEl>
                                          <p:spTgt spid="10"/>
                                        </p:tgtEl>
                                      </p:cBhvr>
                                      <p:to x="100000" y="60000"/>
                                    </p:animScale>
                                    <p:animScale>
                                      <p:cBhvr>
                                        <p:cTn id="24" dur="208" decel="50000">
                                          <p:stCondLst>
                                            <p:cond delay="845"/>
                                          </p:stCondLst>
                                        </p:cTn>
                                        <p:tgtEl>
                                          <p:spTgt spid="10"/>
                                        </p:tgtEl>
                                      </p:cBhvr>
                                      <p:to x="100000" y="100000"/>
                                    </p:animScale>
                                    <p:animScale>
                                      <p:cBhvr>
                                        <p:cTn id="25" dur="33">
                                          <p:stCondLst>
                                            <p:cond delay="1640"/>
                                          </p:stCondLst>
                                        </p:cTn>
                                        <p:tgtEl>
                                          <p:spTgt spid="10"/>
                                        </p:tgtEl>
                                      </p:cBhvr>
                                      <p:to x="100000" y="80000"/>
                                    </p:animScale>
                                    <p:animScale>
                                      <p:cBhvr>
                                        <p:cTn id="26" dur="208" decel="50000">
                                          <p:stCondLst>
                                            <p:cond delay="1673"/>
                                          </p:stCondLst>
                                        </p:cTn>
                                        <p:tgtEl>
                                          <p:spTgt spid="10"/>
                                        </p:tgtEl>
                                      </p:cBhvr>
                                      <p:to x="100000" y="100000"/>
                                    </p:animScale>
                                    <p:animScale>
                                      <p:cBhvr>
                                        <p:cTn id="27" dur="33">
                                          <p:stCondLst>
                                            <p:cond delay="2052"/>
                                          </p:stCondLst>
                                        </p:cTn>
                                        <p:tgtEl>
                                          <p:spTgt spid="10"/>
                                        </p:tgtEl>
                                      </p:cBhvr>
                                      <p:to x="100000" y="90000"/>
                                    </p:animScale>
                                    <p:animScale>
                                      <p:cBhvr>
                                        <p:cTn id="28" dur="208" decel="50000">
                                          <p:stCondLst>
                                            <p:cond delay="2085"/>
                                          </p:stCondLst>
                                        </p:cTn>
                                        <p:tgtEl>
                                          <p:spTgt spid="10"/>
                                        </p:tgtEl>
                                      </p:cBhvr>
                                      <p:to x="100000" y="100000"/>
                                    </p:animScale>
                                    <p:animScale>
                                      <p:cBhvr>
                                        <p:cTn id="29" dur="33">
                                          <p:stCondLst>
                                            <p:cond delay="2260"/>
                                          </p:stCondLst>
                                        </p:cTn>
                                        <p:tgtEl>
                                          <p:spTgt spid="10"/>
                                        </p:tgtEl>
                                      </p:cBhvr>
                                      <p:to x="100000" y="95000"/>
                                    </p:animScale>
                                    <p:animScale>
                                      <p:cBhvr>
                                        <p:cTn id="30" dur="208" decel="50000">
                                          <p:stCondLst>
                                            <p:cond delay="2293"/>
                                          </p:stCondLst>
                                        </p:cTn>
                                        <p:tgtEl>
                                          <p:spTgt spid="10"/>
                                        </p:tgtEl>
                                      </p:cBhvr>
                                      <p:to x="100000" y="100000"/>
                                    </p:animScale>
                                  </p:childTnLst>
                                </p:cTn>
                              </p:par>
                              <p:par>
                                <p:cTn id="31" presetID="26" presetClass="entr" presetSubtype="0"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725">
                                          <p:stCondLst>
                                            <p:cond delay="0"/>
                                          </p:stCondLst>
                                        </p:cTn>
                                        <p:tgtEl>
                                          <p:spTgt spid="11"/>
                                        </p:tgtEl>
                                      </p:cBhvr>
                                    </p:animEffect>
                                    <p:anim calcmode="lin" valueType="num">
                                      <p:cBhvr>
                                        <p:cTn id="34" dur="2278"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5" dur="830"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6" dur="830" tmFilter="0, 0; 0.125,0.2665; 0.25,0.4; 0.375,0.465; 0.5,0.5;  0.625,0.535; 0.75,0.6; 0.875,0.7335; 1,1">
                                          <p:stCondLst>
                                            <p:cond delay="830"/>
                                          </p:stCondLst>
                                        </p:cTn>
                                        <p:tgtEl>
                                          <p:spTgt spid="11"/>
                                        </p:tgtEl>
                                        <p:attrNameLst>
                                          <p:attrName>ppt_y</p:attrName>
                                        </p:attrNameLst>
                                      </p:cBhvr>
                                      <p:tavLst>
                                        <p:tav tm="0" fmla="#ppt_y-sin(pi*$)/9">
                                          <p:val>
                                            <p:fltVal val="0"/>
                                          </p:val>
                                        </p:tav>
                                        <p:tav tm="100000">
                                          <p:val>
                                            <p:fltVal val="1"/>
                                          </p:val>
                                        </p:tav>
                                      </p:tavLst>
                                    </p:anim>
                                    <p:anim calcmode="lin" valueType="num">
                                      <p:cBhvr>
                                        <p:cTn id="37" dur="415" tmFilter="0, 0; 0.125,0.2665; 0.25,0.4; 0.375,0.465; 0.5,0.5;  0.625,0.535; 0.75,0.6; 0.875,0.7335; 1,1">
                                          <p:stCondLst>
                                            <p:cond delay="1655"/>
                                          </p:stCondLst>
                                        </p:cTn>
                                        <p:tgtEl>
                                          <p:spTgt spid="11"/>
                                        </p:tgtEl>
                                        <p:attrNameLst>
                                          <p:attrName>ppt_y</p:attrName>
                                        </p:attrNameLst>
                                      </p:cBhvr>
                                      <p:tavLst>
                                        <p:tav tm="0" fmla="#ppt_y-sin(pi*$)/27">
                                          <p:val>
                                            <p:fltVal val="0"/>
                                          </p:val>
                                        </p:tav>
                                        <p:tav tm="100000">
                                          <p:val>
                                            <p:fltVal val="1"/>
                                          </p:val>
                                        </p:tav>
                                      </p:tavLst>
                                    </p:anim>
                                    <p:anim calcmode="lin" valueType="num">
                                      <p:cBhvr>
                                        <p:cTn id="38" dur="205" tmFilter="0, 0; 0.125,0.2665; 0.25,0.4; 0.375,0.465; 0.5,0.5;  0.625,0.535; 0.75,0.6; 0.875,0.7335; 1,1">
                                          <p:stCondLst>
                                            <p:cond delay="2070"/>
                                          </p:stCondLst>
                                        </p:cTn>
                                        <p:tgtEl>
                                          <p:spTgt spid="11"/>
                                        </p:tgtEl>
                                        <p:attrNameLst>
                                          <p:attrName>ppt_y</p:attrName>
                                        </p:attrNameLst>
                                      </p:cBhvr>
                                      <p:tavLst>
                                        <p:tav tm="0" fmla="#ppt_y-sin(pi*$)/81">
                                          <p:val>
                                            <p:fltVal val="0"/>
                                          </p:val>
                                        </p:tav>
                                        <p:tav tm="100000">
                                          <p:val>
                                            <p:fltVal val="1"/>
                                          </p:val>
                                        </p:tav>
                                      </p:tavLst>
                                    </p:anim>
                                    <p:animScale>
                                      <p:cBhvr>
                                        <p:cTn id="39" dur="33">
                                          <p:stCondLst>
                                            <p:cond delay="813"/>
                                          </p:stCondLst>
                                        </p:cTn>
                                        <p:tgtEl>
                                          <p:spTgt spid="11"/>
                                        </p:tgtEl>
                                      </p:cBhvr>
                                      <p:to x="100000" y="60000"/>
                                    </p:animScale>
                                    <p:animScale>
                                      <p:cBhvr>
                                        <p:cTn id="40" dur="208" decel="50000">
                                          <p:stCondLst>
                                            <p:cond delay="845"/>
                                          </p:stCondLst>
                                        </p:cTn>
                                        <p:tgtEl>
                                          <p:spTgt spid="11"/>
                                        </p:tgtEl>
                                      </p:cBhvr>
                                      <p:to x="100000" y="100000"/>
                                    </p:animScale>
                                    <p:animScale>
                                      <p:cBhvr>
                                        <p:cTn id="41" dur="33">
                                          <p:stCondLst>
                                            <p:cond delay="1640"/>
                                          </p:stCondLst>
                                        </p:cTn>
                                        <p:tgtEl>
                                          <p:spTgt spid="11"/>
                                        </p:tgtEl>
                                      </p:cBhvr>
                                      <p:to x="100000" y="80000"/>
                                    </p:animScale>
                                    <p:animScale>
                                      <p:cBhvr>
                                        <p:cTn id="42" dur="208" decel="50000">
                                          <p:stCondLst>
                                            <p:cond delay="1673"/>
                                          </p:stCondLst>
                                        </p:cTn>
                                        <p:tgtEl>
                                          <p:spTgt spid="11"/>
                                        </p:tgtEl>
                                      </p:cBhvr>
                                      <p:to x="100000" y="100000"/>
                                    </p:animScale>
                                    <p:animScale>
                                      <p:cBhvr>
                                        <p:cTn id="43" dur="33">
                                          <p:stCondLst>
                                            <p:cond delay="2052"/>
                                          </p:stCondLst>
                                        </p:cTn>
                                        <p:tgtEl>
                                          <p:spTgt spid="11"/>
                                        </p:tgtEl>
                                      </p:cBhvr>
                                      <p:to x="100000" y="90000"/>
                                    </p:animScale>
                                    <p:animScale>
                                      <p:cBhvr>
                                        <p:cTn id="44" dur="208" decel="50000">
                                          <p:stCondLst>
                                            <p:cond delay="2085"/>
                                          </p:stCondLst>
                                        </p:cTn>
                                        <p:tgtEl>
                                          <p:spTgt spid="11"/>
                                        </p:tgtEl>
                                      </p:cBhvr>
                                      <p:to x="100000" y="100000"/>
                                    </p:animScale>
                                    <p:animScale>
                                      <p:cBhvr>
                                        <p:cTn id="45" dur="33">
                                          <p:stCondLst>
                                            <p:cond delay="2260"/>
                                          </p:stCondLst>
                                        </p:cTn>
                                        <p:tgtEl>
                                          <p:spTgt spid="11"/>
                                        </p:tgtEl>
                                      </p:cBhvr>
                                      <p:to x="100000" y="95000"/>
                                    </p:animScale>
                                    <p:animScale>
                                      <p:cBhvr>
                                        <p:cTn id="46" dur="208" decel="50000">
                                          <p:stCondLst>
                                            <p:cond delay="2293"/>
                                          </p:stCondLst>
                                        </p:cTn>
                                        <p:tgtEl>
                                          <p:spTgt spid="11"/>
                                        </p:tgtEl>
                                      </p:cBhvr>
                                      <p:to x="100000" y="100000"/>
                                    </p:animScale>
                                  </p:childTnLst>
                                </p:cTn>
                              </p:par>
                              <p:par>
                                <p:cTn id="47" presetID="26" presetClass="entr" presetSubtype="0" fill="hold" nodeType="withEffect">
                                  <p:stCondLst>
                                    <p:cond delay="50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725">
                                          <p:stCondLst>
                                            <p:cond delay="0"/>
                                          </p:stCondLst>
                                        </p:cTn>
                                        <p:tgtEl>
                                          <p:spTgt spid="12"/>
                                        </p:tgtEl>
                                      </p:cBhvr>
                                    </p:animEffect>
                                    <p:anim calcmode="lin" valueType="num">
                                      <p:cBhvr>
                                        <p:cTn id="50" dur="227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1" dur="830"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2" dur="830" tmFilter="0, 0; 0.125,0.2665; 0.25,0.4; 0.375,0.465; 0.5,0.5;  0.625,0.535; 0.75,0.6; 0.875,0.7335; 1,1">
                                          <p:stCondLst>
                                            <p:cond delay="830"/>
                                          </p:stCondLst>
                                        </p:cTn>
                                        <p:tgtEl>
                                          <p:spTgt spid="12"/>
                                        </p:tgtEl>
                                        <p:attrNameLst>
                                          <p:attrName>ppt_y</p:attrName>
                                        </p:attrNameLst>
                                      </p:cBhvr>
                                      <p:tavLst>
                                        <p:tav tm="0" fmla="#ppt_y-sin(pi*$)/9">
                                          <p:val>
                                            <p:fltVal val="0"/>
                                          </p:val>
                                        </p:tav>
                                        <p:tav tm="100000">
                                          <p:val>
                                            <p:fltVal val="1"/>
                                          </p:val>
                                        </p:tav>
                                      </p:tavLst>
                                    </p:anim>
                                    <p:anim calcmode="lin" valueType="num">
                                      <p:cBhvr>
                                        <p:cTn id="53" dur="415" tmFilter="0, 0; 0.125,0.2665; 0.25,0.4; 0.375,0.465; 0.5,0.5;  0.625,0.535; 0.75,0.6; 0.875,0.7335; 1,1">
                                          <p:stCondLst>
                                            <p:cond delay="1655"/>
                                          </p:stCondLst>
                                        </p:cTn>
                                        <p:tgtEl>
                                          <p:spTgt spid="12"/>
                                        </p:tgtEl>
                                        <p:attrNameLst>
                                          <p:attrName>ppt_y</p:attrName>
                                        </p:attrNameLst>
                                      </p:cBhvr>
                                      <p:tavLst>
                                        <p:tav tm="0" fmla="#ppt_y-sin(pi*$)/27">
                                          <p:val>
                                            <p:fltVal val="0"/>
                                          </p:val>
                                        </p:tav>
                                        <p:tav tm="100000">
                                          <p:val>
                                            <p:fltVal val="1"/>
                                          </p:val>
                                        </p:tav>
                                      </p:tavLst>
                                    </p:anim>
                                    <p:anim calcmode="lin" valueType="num">
                                      <p:cBhvr>
                                        <p:cTn id="54" dur="205" tmFilter="0, 0; 0.125,0.2665; 0.25,0.4; 0.375,0.465; 0.5,0.5;  0.625,0.535; 0.75,0.6; 0.875,0.7335; 1,1">
                                          <p:stCondLst>
                                            <p:cond delay="2070"/>
                                          </p:stCondLst>
                                        </p:cTn>
                                        <p:tgtEl>
                                          <p:spTgt spid="12"/>
                                        </p:tgtEl>
                                        <p:attrNameLst>
                                          <p:attrName>ppt_y</p:attrName>
                                        </p:attrNameLst>
                                      </p:cBhvr>
                                      <p:tavLst>
                                        <p:tav tm="0" fmla="#ppt_y-sin(pi*$)/81">
                                          <p:val>
                                            <p:fltVal val="0"/>
                                          </p:val>
                                        </p:tav>
                                        <p:tav tm="100000">
                                          <p:val>
                                            <p:fltVal val="1"/>
                                          </p:val>
                                        </p:tav>
                                      </p:tavLst>
                                    </p:anim>
                                    <p:animScale>
                                      <p:cBhvr>
                                        <p:cTn id="55" dur="33">
                                          <p:stCondLst>
                                            <p:cond delay="813"/>
                                          </p:stCondLst>
                                        </p:cTn>
                                        <p:tgtEl>
                                          <p:spTgt spid="12"/>
                                        </p:tgtEl>
                                      </p:cBhvr>
                                      <p:to x="100000" y="60000"/>
                                    </p:animScale>
                                    <p:animScale>
                                      <p:cBhvr>
                                        <p:cTn id="56" dur="208" decel="50000">
                                          <p:stCondLst>
                                            <p:cond delay="845"/>
                                          </p:stCondLst>
                                        </p:cTn>
                                        <p:tgtEl>
                                          <p:spTgt spid="12"/>
                                        </p:tgtEl>
                                      </p:cBhvr>
                                      <p:to x="100000" y="100000"/>
                                    </p:animScale>
                                    <p:animScale>
                                      <p:cBhvr>
                                        <p:cTn id="57" dur="33">
                                          <p:stCondLst>
                                            <p:cond delay="1640"/>
                                          </p:stCondLst>
                                        </p:cTn>
                                        <p:tgtEl>
                                          <p:spTgt spid="12"/>
                                        </p:tgtEl>
                                      </p:cBhvr>
                                      <p:to x="100000" y="80000"/>
                                    </p:animScale>
                                    <p:animScale>
                                      <p:cBhvr>
                                        <p:cTn id="58" dur="208" decel="50000">
                                          <p:stCondLst>
                                            <p:cond delay="1673"/>
                                          </p:stCondLst>
                                        </p:cTn>
                                        <p:tgtEl>
                                          <p:spTgt spid="12"/>
                                        </p:tgtEl>
                                      </p:cBhvr>
                                      <p:to x="100000" y="100000"/>
                                    </p:animScale>
                                    <p:animScale>
                                      <p:cBhvr>
                                        <p:cTn id="59" dur="33">
                                          <p:stCondLst>
                                            <p:cond delay="2052"/>
                                          </p:stCondLst>
                                        </p:cTn>
                                        <p:tgtEl>
                                          <p:spTgt spid="12"/>
                                        </p:tgtEl>
                                      </p:cBhvr>
                                      <p:to x="100000" y="90000"/>
                                    </p:animScale>
                                    <p:animScale>
                                      <p:cBhvr>
                                        <p:cTn id="60" dur="208" decel="50000">
                                          <p:stCondLst>
                                            <p:cond delay="2085"/>
                                          </p:stCondLst>
                                        </p:cTn>
                                        <p:tgtEl>
                                          <p:spTgt spid="12"/>
                                        </p:tgtEl>
                                      </p:cBhvr>
                                      <p:to x="100000" y="100000"/>
                                    </p:animScale>
                                    <p:animScale>
                                      <p:cBhvr>
                                        <p:cTn id="61" dur="33">
                                          <p:stCondLst>
                                            <p:cond delay="2260"/>
                                          </p:stCondLst>
                                        </p:cTn>
                                        <p:tgtEl>
                                          <p:spTgt spid="12"/>
                                        </p:tgtEl>
                                      </p:cBhvr>
                                      <p:to x="100000" y="95000"/>
                                    </p:animScale>
                                    <p:animScale>
                                      <p:cBhvr>
                                        <p:cTn id="62" dur="208" decel="50000">
                                          <p:stCondLst>
                                            <p:cond delay="2293"/>
                                          </p:stCondLst>
                                        </p:cTn>
                                        <p:tgtEl>
                                          <p:spTgt spid="12"/>
                                        </p:tgtEl>
                                      </p:cBhvr>
                                      <p:to x="100000" y="100000"/>
                                    </p:animScale>
                                  </p:childTnLst>
                                </p:cTn>
                              </p:par>
                            </p:childTnLst>
                          </p:cTn>
                        </p:par>
                        <p:par>
                          <p:cTn id="63" fill="hold">
                            <p:stCondLst>
                              <p:cond delay="6500"/>
                            </p:stCondLst>
                            <p:childTnLst>
                              <p:par>
                                <p:cTn id="64" presetID="52" presetClass="entr" presetSubtype="0" fill="hold" grpId="0" nodeType="afterEffect">
                                  <p:stCondLst>
                                    <p:cond delay="500"/>
                                  </p:stCondLst>
                                  <p:iterate type="lt">
                                    <p:tmPct val="10000"/>
                                  </p:iterate>
                                  <p:childTnLst>
                                    <p:set>
                                      <p:cBhvr>
                                        <p:cTn id="65" dur="1" fill="hold">
                                          <p:stCondLst>
                                            <p:cond delay="0"/>
                                          </p:stCondLst>
                                        </p:cTn>
                                        <p:tgtEl>
                                          <p:spTgt spid="8"/>
                                        </p:tgtEl>
                                        <p:attrNameLst>
                                          <p:attrName>style.visibility</p:attrName>
                                        </p:attrNameLst>
                                      </p:cBhvr>
                                      <p:to>
                                        <p:strVal val="visible"/>
                                      </p:to>
                                    </p:set>
                                    <p:animScale>
                                      <p:cBhvr>
                                        <p:cTn id="66"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500" decel="50000" fill="hold">
                                          <p:stCondLst>
                                            <p:cond delay="0"/>
                                          </p:stCondLst>
                                        </p:cTn>
                                        <p:tgtEl>
                                          <p:spTgt spid="8"/>
                                        </p:tgtEl>
                                        <p:attrNameLst>
                                          <p:attrName>ppt_x</p:attrName>
                                          <p:attrName>ppt_y</p:attrName>
                                        </p:attrNameLst>
                                      </p:cBhvr>
                                    </p:animMotion>
                                    <p:animEffect transition="in" filter="fade">
                                      <p:cBhvr>
                                        <p:cTn id="68" dur="1500"/>
                                        <p:tgtEl>
                                          <p:spTgt spid="8"/>
                                        </p:tgtEl>
                                      </p:cBhvr>
                                    </p:animEffect>
                                  </p:childTnLst>
                                </p:cTn>
                              </p:par>
                            </p:childTnLst>
                          </p:cTn>
                        </p:par>
                        <p:par>
                          <p:cTn id="69" fill="hold">
                            <p:stCondLst>
                              <p:cond delay="14650"/>
                            </p:stCondLst>
                            <p:childTnLst>
                              <p:par>
                                <p:cTn id="70" presetID="15" presetClass="exit" presetSubtype="0" fill="hold" grpId="1" nodeType="afterEffect">
                                  <p:stCondLst>
                                    <p:cond delay="2000"/>
                                  </p:stCondLst>
                                  <p:childTnLst>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fltVal val="0"/>
                                          </p:val>
                                        </p:tav>
                                      </p:tavLst>
                                    </p:anim>
                                    <p:anim calcmode="lin" valueType="num">
                                      <p:cBhvr>
                                        <p:cTn id="73"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4"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5" dur="1" fill="hold">
                                          <p:stCondLst>
                                            <p:cond delay="2999"/>
                                          </p:stCondLst>
                                        </p:cTn>
                                        <p:tgtEl>
                                          <p:spTgt spid="11"/>
                                        </p:tgtEl>
                                        <p:attrNameLst>
                                          <p:attrName>style.visibility</p:attrName>
                                        </p:attrNameLst>
                                      </p:cBhvr>
                                      <p:to>
                                        <p:strVal val="hidden"/>
                                      </p:to>
                                    </p:set>
                                  </p:childTnLst>
                                </p:cTn>
                              </p:par>
                              <p:par>
                                <p:cTn id="76" presetID="15" presetClass="exit" presetSubtype="0" fill="hold" nodeType="withEffect">
                                  <p:stCondLst>
                                    <p:cond delay="2000"/>
                                  </p:stCondLst>
                                  <p:childTnLst>
                                    <p:anim calcmode="lin" valueType="num">
                                      <p:cBhvr>
                                        <p:cTn id="77" dur="3000"/>
                                        <p:tgtEl>
                                          <p:spTgt spid="12"/>
                                        </p:tgtEl>
                                        <p:attrNameLst>
                                          <p:attrName>ppt_w</p:attrName>
                                        </p:attrNameLst>
                                      </p:cBhvr>
                                      <p:tavLst>
                                        <p:tav tm="0">
                                          <p:val>
                                            <p:strVal val="ppt_w"/>
                                          </p:val>
                                        </p:tav>
                                        <p:tav tm="100000">
                                          <p:val>
                                            <p:fltVal val="0"/>
                                          </p:val>
                                        </p:tav>
                                      </p:tavLst>
                                    </p:anim>
                                    <p:anim calcmode="lin" valueType="num">
                                      <p:cBhvr>
                                        <p:cTn id="78" dur="3000"/>
                                        <p:tgtEl>
                                          <p:spTgt spid="12"/>
                                        </p:tgtEl>
                                        <p:attrNameLst>
                                          <p:attrName>ppt_h</p:attrName>
                                        </p:attrNameLst>
                                      </p:cBhvr>
                                      <p:tavLst>
                                        <p:tav tm="0">
                                          <p:val>
                                            <p:strVal val="ppt_h"/>
                                          </p:val>
                                        </p:tav>
                                        <p:tav tm="100000">
                                          <p:val>
                                            <p:fltVal val="0"/>
                                          </p:val>
                                        </p:tav>
                                      </p:tavLst>
                                    </p:anim>
                                    <p:anim calcmode="lin" valueType="num">
                                      <p:cBhvr>
                                        <p:cTn id="79"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11" grpId="0" animBg="1"/>
      <p:bldP spid="11" grpId="1" animBg="1"/>
      <p:bldP spid="6" grpId="0" animBg="1"/>
    </p:bldLst>
  </p:timing>
</p:sld>
</file>

<file path=ppt/theme/theme1.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585</Words>
  <Application>Microsoft Office PowerPoint</Application>
  <PresentationFormat>Širokouhlá</PresentationFormat>
  <Paragraphs>49</Paragraphs>
  <Slides>39</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39</vt:i4>
      </vt:variant>
    </vt:vector>
  </HeadingPairs>
  <TitlesOfParts>
    <vt:vector size="48" baseType="lpstr">
      <vt:lpstr>Calibri</vt:lpstr>
      <vt:lpstr>Calibri Light</vt:lpstr>
      <vt:lpstr>Nadianne</vt:lpstr>
      <vt:lpstr>BalloPEEExtBol</vt:lpstr>
      <vt:lpstr>Merlin CE</vt:lpstr>
      <vt:lpstr>Bassoon</vt:lpstr>
      <vt:lpstr>Arial</vt:lpstr>
      <vt:lpstr>Bodoni MT</vt:lpstr>
      <vt:lpstr>1_Motív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2019-06-17T15:30:40Z</dcterms:created>
  <dcterms:modified xsi:type="dcterms:W3CDTF">2020-05-02T15:54:30Z</dcterms:modified>
</cp:coreProperties>
</file>