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</p:sldMasterIdLst>
  <p:sldIdLst>
    <p:sldId id="272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1" r:id="rId14"/>
    <p:sldId id="270" r:id="rId15"/>
  </p:sldIdLst>
  <p:sldSz cx="9144000" cy="6858000" type="screen4x3"/>
  <p:notesSz cx="6858000" cy="9144000"/>
  <p:embeddedFontLst>
    <p:embeddedFont>
      <p:font typeface="BalloPEEExtBol" pitchFamily="2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alibri Light" panose="020F0302020204030204" pitchFamily="34" charset="0"/>
      <p:regular r:id="rId21"/>
      <p:italic r:id="rId2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VKgYdhGUMQEe43raPL4pw==" hashData="LxF5p0KEBzz2guzFDAfkkHLCLheO28PtPaEdPadv6ZYI+9Jl6IQzf6FxnnE0D0LaY/hMAYZOHZBbiAxX/zWD6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490E"/>
    <a:srgbClr val="B887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875" autoAdjust="0"/>
    <p:restoredTop sz="94660"/>
  </p:normalViewPr>
  <p:slideViewPr>
    <p:cSldViewPr snapToGrid="0">
      <p:cViewPr varScale="1">
        <p:scale>
          <a:sx n="77" d="100"/>
          <a:sy n="77" d="100"/>
        </p:scale>
        <p:origin x="10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8321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0567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8650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9258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6351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16297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0741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8454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7598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68236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CDB4A-51C3-448B-AB26-481B37F9643B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7963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CDB4A-51C3-448B-AB26-481B37F9643B}" type="datetimeFigureOut">
              <a:rPr lang="es-ES" smtClean="0"/>
              <a:t>01/05/2020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02AC04-F637-4EF2-B71E-5E2E56BD66B9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7832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2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3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E3B110F8-261E-4109-A388-90304547DE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889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4214BDD9-CB9A-4906-BD76-FED9928273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764" y="5333301"/>
            <a:ext cx="1269841" cy="1073016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723B2693-A12F-4067-A15A-4C0F5F93E6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324" y="1951937"/>
            <a:ext cx="3003350" cy="774486"/>
          </a:xfrm>
          <a:prstGeom prst="rect">
            <a:avLst/>
          </a:prstGeom>
          <a:ln w="127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56924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fade/>
        <p:sndAc>
          <p:stSnd loop="1">
            <p:snd r:embed="rId2" name="Instrumental2.wav"/>
          </p:stSnd>
        </p:sndAc>
      </p:transition>
    </mc:Choice>
    <mc:Fallback xmlns="">
      <p:transition spd="slow" advClick="0" advTm="8000">
        <p:fade/>
        <p:sndAc>
          <p:stSnd loop="1">
            <p:snd r:embed="rId6" name="Instrumental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" y="1"/>
            <a:ext cx="9143998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" y="0"/>
            <a:ext cx="9144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CACB326D-5223-488A-8979-869384D20D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832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FBD596BB-75CC-427C-BD35-5B868F0788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763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A9296499-0732-42E7-8ECC-433CAD53CE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994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12"/>
            <a:ext cx="9144000" cy="685297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3998" cy="685799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3FB9E886-5B6A-47A2-8ED7-53BF016647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756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n 4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8D1577D0-0BD8-4FB4-A7F1-B9D071E800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495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90"/>
            <a:ext cx="9144000" cy="685382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Obrázok 4">
            <a:extLst>
              <a:ext uri="{FF2B5EF4-FFF2-40B4-BE49-F238E27FC236}">
                <a16:creationId xmlns:a16="http://schemas.microsoft.com/office/drawing/2014/main" id="{3F048118-0B3B-468A-8D6E-0245216466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36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8000">
        <p14:ripple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8" cy="6857999"/>
          </a:xfrm>
          <a:prstGeom prst="rect">
            <a:avLst/>
          </a:prstGeom>
        </p:spPr>
      </p:pic>
      <p:pic>
        <p:nvPicPr>
          <p:cNvPr id="4" name="Imagen 3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>
            <a:extLst>
              <a:ext uri="{FF2B5EF4-FFF2-40B4-BE49-F238E27FC236}">
                <a16:creationId xmlns:a16="http://schemas.microsoft.com/office/drawing/2014/main" id="{13337D1A-7AAB-4017-AE40-FB494D9792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014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8" cy="685799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3997" cy="6857998"/>
          </a:xfrm>
          <a:prstGeom prst="rect">
            <a:avLst/>
          </a:prstGeom>
        </p:spPr>
      </p:pic>
      <p:pic>
        <p:nvPicPr>
          <p:cNvPr id="6" name="Obrázok 5">
            <a:extLst>
              <a:ext uri="{FF2B5EF4-FFF2-40B4-BE49-F238E27FC236}">
                <a16:creationId xmlns:a16="http://schemas.microsoft.com/office/drawing/2014/main" id="{C7550762-DED4-48B3-83BE-29CEB71E44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87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8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3997" cy="6857998"/>
          </a:xfrm>
          <a:prstGeom prst="rect">
            <a:avLst/>
          </a:prstGeom>
        </p:spPr>
      </p:pic>
      <p:pic>
        <p:nvPicPr>
          <p:cNvPr id="4" name="Imagen 3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9" y="0"/>
            <a:ext cx="9137302" cy="6857997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1536956C-084D-4EC9-956C-764D0CA9373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454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n 6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Obrázok 5">
            <a:extLst>
              <a:ext uri="{FF2B5EF4-FFF2-40B4-BE49-F238E27FC236}">
                <a16:creationId xmlns:a16="http://schemas.microsoft.com/office/drawing/2014/main" id="{FE60662F-2581-4950-B0C5-5D4A8BAF56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578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3000">
        <p14:ripple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8" y="0"/>
            <a:ext cx="9138263" cy="6858000"/>
          </a:xfrm>
          <a:prstGeom prst="rect">
            <a:avLst/>
          </a:prstGeom>
        </p:spPr>
      </p:pic>
      <p:pic>
        <p:nvPicPr>
          <p:cNvPr id="3" name="Imagen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B843F66F-B3E6-4D23-B98A-6C5A8F8540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14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Obrázok 6">
            <a:extLst>
              <a:ext uri="{FF2B5EF4-FFF2-40B4-BE49-F238E27FC236}">
                <a16:creationId xmlns:a16="http://schemas.microsoft.com/office/drawing/2014/main" id="{C45B2215-6D4C-4B3B-A428-AEF8119A87C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412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ok 6">
            <a:extLst>
              <a:ext uri="{FF2B5EF4-FFF2-40B4-BE49-F238E27FC236}">
                <a16:creationId xmlns:a16="http://schemas.microsoft.com/office/drawing/2014/main" id="{C9D85593-B502-4B08-8048-32ACF9CC00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461395" y="5082878"/>
            <a:ext cx="47964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>
                <a:solidFill>
                  <a:srgbClr val="92D050"/>
                </a:solidFill>
              </a:rPr>
              <a:t>Diapositivas </a:t>
            </a:r>
            <a:r>
              <a:rPr lang="es-ES" sz="2000" i="1">
                <a:solidFill>
                  <a:srgbClr val="92D050"/>
                </a:solidFill>
              </a:rPr>
              <a:t>montadas por</a:t>
            </a:r>
            <a:r>
              <a:rPr lang="sk-SK" sz="2000" i="1">
                <a:solidFill>
                  <a:srgbClr val="92D050"/>
                </a:solidFill>
              </a:rPr>
              <a:t> :	</a:t>
            </a:r>
            <a:r>
              <a:rPr lang="es-ES" sz="2000" i="1">
                <a:solidFill>
                  <a:srgbClr val="92D050"/>
                </a:solidFill>
              </a:rPr>
              <a:t>JUCAGO</a:t>
            </a:r>
            <a:endParaRPr lang="sk-SK" sz="2000" i="1">
              <a:solidFill>
                <a:srgbClr val="92D050"/>
              </a:solidFill>
            </a:endParaRPr>
          </a:p>
          <a:p>
            <a:r>
              <a:rPr lang="es-ES" sz="2000" i="1">
                <a:solidFill>
                  <a:srgbClr val="92D050"/>
                </a:solidFill>
              </a:rPr>
              <a:t>Cooperacion tecnica</a:t>
            </a:r>
            <a:r>
              <a:rPr lang="sk-SK" sz="2000" i="1">
                <a:solidFill>
                  <a:srgbClr val="92D050"/>
                </a:solidFill>
              </a:rPr>
              <a:t> :		STEVE</a:t>
            </a:r>
            <a:endParaRPr lang="es-ES" sz="2000" i="1" dirty="0">
              <a:solidFill>
                <a:srgbClr val="92D050"/>
              </a:solidFill>
            </a:endParaRPr>
          </a:p>
          <a:p>
            <a:r>
              <a:rPr lang="es-ES" sz="2000" i="1">
                <a:solidFill>
                  <a:srgbClr val="92D050"/>
                </a:solidFill>
              </a:rPr>
              <a:t>D</a:t>
            </a:r>
            <a:r>
              <a:rPr lang="sk-SK" sz="2000" i="1">
                <a:solidFill>
                  <a:srgbClr val="92D050"/>
                </a:solidFill>
              </a:rPr>
              <a:t>iapositivas de internet :  </a:t>
            </a:r>
            <a:r>
              <a:rPr lang="es-ES" sz="2000" i="1">
                <a:solidFill>
                  <a:srgbClr val="92D050"/>
                </a:solidFill>
              </a:rPr>
              <a:t>Sin </a:t>
            </a:r>
            <a:r>
              <a:rPr lang="es-ES" sz="2000" i="1" dirty="0">
                <a:solidFill>
                  <a:srgbClr val="92D050"/>
                </a:solidFill>
              </a:rPr>
              <a:t>animo de lucro</a:t>
            </a:r>
          </a:p>
          <a:p>
            <a:r>
              <a:rPr lang="es-ES" sz="2000" i="1">
                <a:solidFill>
                  <a:srgbClr val="92D050"/>
                </a:solidFill>
              </a:rPr>
              <a:t>Música</a:t>
            </a:r>
            <a:r>
              <a:rPr lang="sk-SK" sz="2000" i="1">
                <a:solidFill>
                  <a:srgbClr val="92D050"/>
                </a:solidFill>
              </a:rPr>
              <a:t> :		             </a:t>
            </a:r>
            <a:r>
              <a:rPr lang="es-ES" sz="2000" i="1">
                <a:solidFill>
                  <a:srgbClr val="92D050"/>
                </a:solidFill>
              </a:rPr>
              <a:t>tradicional</a:t>
            </a:r>
            <a:r>
              <a:rPr lang="sk-SK" sz="2000" i="1">
                <a:solidFill>
                  <a:srgbClr val="92D050"/>
                </a:solidFill>
              </a:rPr>
              <a:t> de I</a:t>
            </a:r>
            <a:r>
              <a:rPr lang="es-ES" sz="2000" i="1">
                <a:solidFill>
                  <a:srgbClr val="92D050"/>
                </a:solidFill>
              </a:rPr>
              <a:t>ndia</a:t>
            </a:r>
            <a:endParaRPr lang="es-ES" sz="2000" i="1" dirty="0">
              <a:solidFill>
                <a:srgbClr val="92D050"/>
              </a:solidFill>
            </a:endParaRPr>
          </a:p>
        </p:txBody>
      </p:sp>
      <p:sp>
        <p:nvSpPr>
          <p:cNvPr id="2" name="Obdĺžnik 1">
            <a:extLst>
              <a:ext uri="{FF2B5EF4-FFF2-40B4-BE49-F238E27FC236}">
                <a16:creationId xmlns:a16="http://schemas.microsoft.com/office/drawing/2014/main" id="{2C888FFF-8C60-43DD-BE06-ABA8247A3C9B}"/>
              </a:ext>
            </a:extLst>
          </p:cNvPr>
          <p:cNvSpPr/>
          <p:nvPr/>
        </p:nvSpPr>
        <p:spPr>
          <a:xfrm>
            <a:off x="3740682" y="2644170"/>
            <a:ext cx="16626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96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rgbClr val="85490E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BalloPEEExtBol" pitchFamily="2" charset="0"/>
              </a:rPr>
              <a:t>FIN</a:t>
            </a:r>
          </a:p>
        </p:txBody>
      </p:sp>
      <p:pic>
        <p:nvPicPr>
          <p:cNvPr id="5" name="Obrázok 4">
            <a:extLst>
              <a:ext uri="{FF2B5EF4-FFF2-40B4-BE49-F238E27FC236}">
                <a16:creationId xmlns:a16="http://schemas.microsoft.com/office/drawing/2014/main" id="{C3FC4BFC-6846-4000-954A-3FE1BE085D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764" y="5333301"/>
            <a:ext cx="1269841" cy="1073016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3" name="Ovál 2">
            <a:extLst>
              <a:ext uri="{FF2B5EF4-FFF2-40B4-BE49-F238E27FC236}">
                <a16:creationId xmlns:a16="http://schemas.microsoft.com/office/drawing/2014/main" id="{2FE8BF58-E924-45F9-8468-00F3D7CAC9CF}"/>
              </a:ext>
            </a:extLst>
          </p:cNvPr>
          <p:cNvSpPr/>
          <p:nvPr/>
        </p:nvSpPr>
        <p:spPr>
          <a:xfrm>
            <a:off x="3045204" y="2644170"/>
            <a:ext cx="2978091" cy="1650993"/>
          </a:xfrm>
          <a:prstGeom prst="ellipse">
            <a:avLst/>
          </a:prstGeom>
          <a:solidFill>
            <a:srgbClr val="B88728">
              <a:alpha val="3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pic>
        <p:nvPicPr>
          <p:cNvPr id="8" name="Obrázok 7">
            <a:extLst>
              <a:ext uri="{FF2B5EF4-FFF2-40B4-BE49-F238E27FC236}">
                <a16:creationId xmlns:a16="http://schemas.microsoft.com/office/drawing/2014/main" id="{E7C7144B-1AAD-4FDD-B1EA-5B1E10BA7A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47" y="296611"/>
            <a:ext cx="3842158" cy="234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751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31</Words>
  <Application>Microsoft Office PowerPoint</Application>
  <PresentationFormat>Prezentácia na obrazovke (4:3)</PresentationFormat>
  <Paragraphs>5</Paragraphs>
  <Slides>14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14</vt:i4>
      </vt:variant>
    </vt:vector>
  </HeadingPairs>
  <TitlesOfParts>
    <vt:vector size="19" baseType="lpstr">
      <vt:lpstr>BalloPEEExtBol</vt:lpstr>
      <vt:lpstr>Arial</vt:lpstr>
      <vt:lpstr>Calibri</vt:lpstr>
      <vt:lpstr>Calibri Light</vt:lpstr>
      <vt:lpstr>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59</cp:revision>
  <dcterms:created xsi:type="dcterms:W3CDTF">2018-09-24T13:23:44Z</dcterms:created>
  <dcterms:modified xsi:type="dcterms:W3CDTF">2020-05-01T13:41:06Z</dcterms:modified>
</cp:coreProperties>
</file>