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288" r:id="rId4"/>
    <p:sldId id="285" r:id="rId5"/>
    <p:sldId id="268" r:id="rId6"/>
    <p:sldId id="286" r:id="rId7"/>
    <p:sldId id="292" r:id="rId8"/>
    <p:sldId id="262" r:id="rId9"/>
    <p:sldId id="290" r:id="rId10"/>
    <p:sldId id="274" r:id="rId11"/>
    <p:sldId id="264" r:id="rId12"/>
    <p:sldId id="256" r:id="rId13"/>
    <p:sldId id="278" r:id="rId14"/>
    <p:sldId id="266" r:id="rId15"/>
    <p:sldId id="296" r:id="rId16"/>
    <p:sldId id="257" r:id="rId17"/>
    <p:sldId id="267" r:id="rId18"/>
    <p:sldId id="258" r:id="rId19"/>
    <p:sldId id="279" r:id="rId20"/>
    <p:sldId id="265" r:id="rId21"/>
    <p:sldId id="271" r:id="rId22"/>
    <p:sldId id="289" r:id="rId23"/>
    <p:sldId id="287" r:id="rId24"/>
    <p:sldId id="272" r:id="rId25"/>
    <p:sldId id="291" r:id="rId26"/>
    <p:sldId id="269" r:id="rId27"/>
    <p:sldId id="261" r:id="rId28"/>
    <p:sldId id="270" r:id="rId29"/>
    <p:sldId id="277" r:id="rId30"/>
    <p:sldId id="275" r:id="rId31"/>
    <p:sldId id="259" r:id="rId32"/>
    <p:sldId id="263" r:id="rId33"/>
    <p:sldId id="260" r:id="rId34"/>
    <p:sldId id="273" r:id="rId35"/>
    <p:sldId id="283" r:id="rId36"/>
    <p:sldId id="282" r:id="rId37"/>
    <p:sldId id="281" r:id="rId38"/>
    <p:sldId id="284" r:id="rId39"/>
    <p:sldId id="297" r:id="rId40"/>
    <p:sldId id="293" r:id="rId41"/>
    <p:sldId id="294" r:id="rId42"/>
    <p:sldId id="295" r:id="rId43"/>
    <p:sldId id="298" r:id="rId44"/>
    <p:sldId id="299" r:id="rId45"/>
    <p:sldId id="300" r:id="rId46"/>
    <p:sldId id="302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7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6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5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11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7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2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4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75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7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2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4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0E80-14D1-4116-BC37-85C9A32FCC70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0F37-554C-471E-AA0A-D47E7FE391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65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38862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5" y="235438"/>
            <a:ext cx="9803170" cy="64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9" y="301083"/>
            <a:ext cx="9675710" cy="63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7" y="178416"/>
            <a:ext cx="10058400" cy="63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6" y="256478"/>
            <a:ext cx="10193183" cy="64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09" y="200722"/>
            <a:ext cx="9837489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6" y="323385"/>
            <a:ext cx="9955810" cy="62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9" y="111511"/>
            <a:ext cx="10669487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0" y="189568"/>
            <a:ext cx="10058400" cy="6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365760"/>
            <a:ext cx="10131552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47" y="301083"/>
            <a:ext cx="10030906" cy="62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8" y="156118"/>
            <a:ext cx="10401857" cy="65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3" y="211872"/>
            <a:ext cx="10333724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2" y="267628"/>
            <a:ext cx="10438060" cy="64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3" y="345688"/>
            <a:ext cx="9700190" cy="63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" y="289931"/>
            <a:ext cx="10111303" cy="62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46" y="289930"/>
            <a:ext cx="10058400" cy="63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" y="167268"/>
            <a:ext cx="9977708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27" y="245327"/>
            <a:ext cx="9630481" cy="6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37" y="200718"/>
            <a:ext cx="10058400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7" y="278780"/>
            <a:ext cx="9876716" cy="63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464931"/>
            <a:ext cx="9061039" cy="60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02" y="234171"/>
            <a:ext cx="10058400" cy="6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67417"/>
            <a:ext cx="9606767" cy="64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3429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73" y="457200"/>
            <a:ext cx="9071809" cy="59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3429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68" y="301082"/>
            <a:ext cx="10047396" cy="63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" y="189571"/>
            <a:ext cx="10440935" cy="6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" y="234176"/>
            <a:ext cx="10256528" cy="63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2" y="234175"/>
            <a:ext cx="10007626" cy="63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2" y="178420"/>
            <a:ext cx="10401856" cy="65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7" y="245327"/>
            <a:ext cx="10510672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80" y="211872"/>
            <a:ext cx="9991494" cy="64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3" y="122663"/>
            <a:ext cx="10687690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9" y="144965"/>
            <a:ext cx="9843535" cy="64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41366" y="4756087"/>
            <a:ext cx="4973444" cy="1446550"/>
          </a:xfrm>
          <a:prstGeom prst="rect">
            <a:avLst/>
          </a:prstGeom>
          <a:noFill/>
          <a:effectLst>
            <a:innerShdw blurRad="63500" dist="50800" dir="189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</a:t>
            </a:r>
            <a:endParaRPr lang="fr-FR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63" y="381000"/>
            <a:ext cx="4438650" cy="6096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4842" y="1705970"/>
            <a:ext cx="3179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MERCI</a:t>
            </a:r>
            <a:endParaRPr lang="fr-FR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0484" y="1433015"/>
            <a:ext cx="5081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BIENTÔT !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37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6" y="189572"/>
            <a:ext cx="10544594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9" y="178419"/>
            <a:ext cx="10178322" cy="64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8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2" y="301083"/>
            <a:ext cx="10129456" cy="62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8" y="245326"/>
            <a:ext cx="10122660" cy="63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9" y="178420"/>
            <a:ext cx="10404622" cy="65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</Words>
  <Application>Microsoft Office PowerPoint</Application>
  <PresentationFormat>Grand écran</PresentationFormat>
  <Paragraphs>3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17</cp:revision>
  <dcterms:created xsi:type="dcterms:W3CDTF">2020-06-18T23:56:47Z</dcterms:created>
  <dcterms:modified xsi:type="dcterms:W3CDTF">2020-07-30T12:01:13Z</dcterms:modified>
</cp:coreProperties>
</file>