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83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3" r:id="rId10"/>
    <p:sldId id="266" r:id="rId11"/>
    <p:sldId id="267" r:id="rId12"/>
    <p:sldId id="269" r:id="rId13"/>
    <p:sldId id="270" r:id="rId14"/>
    <p:sldId id="284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8" r:id="rId25"/>
  </p:sldIdLst>
  <p:sldSz cx="9144000" cy="6858000" type="screen4x3"/>
  <p:notesSz cx="6858000" cy="9945688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-122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11A304-EC02-3B46-A9CC-B856A8B53B20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5CC751-1BC8-F945-B16A-4BBD878561A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899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CC751-1BC8-F945-B16A-4BBD878561A2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40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594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747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536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64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11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8501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116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694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26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773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086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C09DF-A9E7-B140-B66A-146FDCE7D0AF}" type="datetimeFigureOut">
              <a:rPr lang="fr-FR" smtClean="0"/>
              <a:t>04/07/20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B2633-A7AF-2744-9644-99FF6F95A06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26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Relationship Id="rId3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Relationship Id="rId3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Relationship Id="rId3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Relationship Id="rId3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png"/><Relationship Id="rId3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png"/><Relationship Id="rId3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3233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de l’enquête</a:t>
            </a:r>
            <a:br>
              <a:rPr lang="fr-FR" dirty="0"/>
            </a:br>
            <a:r>
              <a:rPr lang="fr-FR" dirty="0"/>
              <a:t>sur l’association et le quartier</a:t>
            </a:r>
            <a:br>
              <a:rPr lang="fr-FR" dirty="0"/>
            </a:br>
            <a:r>
              <a:rPr lang="fr-FR" dirty="0"/>
              <a:t>du Port-à-l’Anglais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4241474"/>
            <a:ext cx="6400800" cy="1289952"/>
          </a:xfrm>
        </p:spPr>
        <p:txBody>
          <a:bodyPr>
            <a:normAutofit fontScale="92500" lnSpcReduction="20000"/>
          </a:bodyPr>
          <a:lstStyle/>
          <a:p>
            <a:r>
              <a:rPr lang="fr-FR" dirty="0"/>
              <a:t>Questionnaire mis en ligne pendant le mois de mai 2020</a:t>
            </a:r>
          </a:p>
          <a:p>
            <a:r>
              <a:rPr lang="fr-FR" dirty="0"/>
              <a:t>(110 réponses)</a:t>
            </a:r>
          </a:p>
        </p:txBody>
      </p:sp>
      <p:pic>
        <p:nvPicPr>
          <p:cNvPr id="4" name="Image 3" descr="Port-a-Langlais_logoBleu 202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2996169" cy="136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44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4576" y="274638"/>
            <a:ext cx="6992224" cy="1143000"/>
          </a:xfrm>
        </p:spPr>
        <p:txBody>
          <a:bodyPr/>
          <a:lstStyle/>
          <a:p>
            <a:r>
              <a:rPr lang="fr-FR" dirty="0"/>
              <a:t>1</a:t>
            </a:r>
            <a:r>
              <a:rPr lang="fr-FR" baseline="30000" dirty="0"/>
              <a:t>ère</a:t>
            </a:r>
            <a:r>
              <a:rPr lang="fr-FR" dirty="0"/>
              <a:t> PARTIE – L’ASSOCIATION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97976"/>
            <a:ext cx="8214436" cy="3253242"/>
          </a:xfrm>
          <a:prstGeom prst="rect">
            <a:avLst/>
          </a:prstGeom>
        </p:spPr>
      </p:pic>
      <p:pic>
        <p:nvPicPr>
          <p:cNvPr id="5" name="Image 4" descr="Port-a-Langlais_logoBleu 2020.png">
            <a:extLst>
              <a:ext uri="{FF2B5EF4-FFF2-40B4-BE49-F238E27FC236}">
                <a16:creationId xmlns="" xmlns:a16="http://schemas.microsoft.com/office/drawing/2014/main" id="{9E029A53-23F6-4A3F-B771-FF44D67C1F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444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" y="1689100"/>
            <a:ext cx="9055100" cy="34798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6D0997B0-4F8B-41EC-83A2-B9E47743F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987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1638300"/>
            <a:ext cx="8699500" cy="35814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DE308E85-88C2-4683-9F92-8BB5E283BD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97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1651000"/>
            <a:ext cx="8699500" cy="35560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D6BF4FCF-DDAA-4B91-B6FD-3936D97B0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403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" y="1612900"/>
            <a:ext cx="8953500" cy="3619500"/>
          </a:xfrm>
          <a:prstGeom prst="rect">
            <a:avLst/>
          </a:prstGeom>
        </p:spPr>
      </p:pic>
      <p:pic>
        <p:nvPicPr>
          <p:cNvPr id="5" name="Image 4" descr="Port-a-Langlais_logoBleu 2020.png">
            <a:extLst>
              <a:ext uri="{FF2B5EF4-FFF2-40B4-BE49-F238E27FC236}">
                <a16:creationId xmlns="" xmlns:a16="http://schemas.microsoft.com/office/drawing/2014/main" id="{ED7D7682-E220-4987-9AC5-AB17E40B2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62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663700"/>
            <a:ext cx="8255000" cy="35179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6C30CF99-0F3A-4714-91EB-5E0F93EF05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96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1689100"/>
            <a:ext cx="8483600" cy="34798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73F2262F-1EA6-4253-A55F-B24C3CCC6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71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" y="1524000"/>
            <a:ext cx="9118600" cy="37973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DDF5C1F2-C1CB-42DA-8152-0383B4D8E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795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5900"/>
            <a:ext cx="9144000" cy="3881887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27C1DB84-A9B0-47E7-8BF8-A6BA14C324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105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651000"/>
            <a:ext cx="6540500" cy="35560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2490964C-6E10-4521-9D76-2804110CF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72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524000"/>
            <a:ext cx="8585200" cy="37973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CF76C106-44FB-412C-9747-2FF8109D0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28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12900"/>
            <a:ext cx="8343900" cy="3632200"/>
          </a:xfrm>
          <a:prstGeom prst="rect">
            <a:avLst/>
          </a:prstGeom>
        </p:spPr>
      </p:pic>
      <p:pic>
        <p:nvPicPr>
          <p:cNvPr id="4" name="Image 3" descr="Port-a-Langlais_logoBleu 2020.png">
            <a:extLst>
              <a:ext uri="{FF2B5EF4-FFF2-40B4-BE49-F238E27FC236}">
                <a16:creationId xmlns="" xmlns:a16="http://schemas.microsoft.com/office/drawing/2014/main" id="{13E3F184-BC88-432C-89FF-078A00FF9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853173" cy="3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62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299" y="1700604"/>
            <a:ext cx="7772400" cy="1470025"/>
          </a:xfrm>
        </p:spPr>
        <p:txBody>
          <a:bodyPr>
            <a:normAutofit/>
          </a:bodyPr>
          <a:lstStyle/>
          <a:p>
            <a:r>
              <a:rPr lang="fr-FR" dirty="0"/>
              <a:t>Quelles actions à mettre en place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4892" y="3251763"/>
            <a:ext cx="8674216" cy="2856041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fr-FR" dirty="0"/>
              <a:t>1 – Organiser des moments conviviaux pour se faire rencontrer les personnes du quartier (40 % des répondants) – notamment sur les nouveaux arrivants du quartier.</a:t>
            </a:r>
          </a:p>
          <a:p>
            <a:pPr algn="l"/>
            <a:r>
              <a:rPr lang="fr-FR" dirty="0"/>
              <a:t>2 - Reprendre des activités pour les enfants le mercredi</a:t>
            </a:r>
          </a:p>
          <a:p>
            <a:pPr algn="l"/>
            <a:r>
              <a:rPr lang="fr-FR" dirty="0"/>
              <a:t>3 - Reprendre la publication du Petit Journal</a:t>
            </a:r>
          </a:p>
          <a:p>
            <a:pPr algn="l"/>
            <a:r>
              <a:rPr lang="fr-FR" dirty="0"/>
              <a:t>4 – Mise en place d’un permanence de l’association 1 samedi matin / mois  pour vous accueillir dès la rentrée de septembre</a:t>
            </a:r>
          </a:p>
          <a:p>
            <a:pPr algn="l"/>
            <a:r>
              <a:rPr lang="fr-FR" dirty="0"/>
              <a:t>5 – plus de liens inter-associatifs </a:t>
            </a:r>
          </a:p>
          <a:p>
            <a:pPr algn="l"/>
            <a:endParaRPr lang="fr-FR" dirty="0"/>
          </a:p>
        </p:txBody>
      </p:sp>
      <p:pic>
        <p:nvPicPr>
          <p:cNvPr id="4" name="Image 3" descr="Port-a-Langlais_logoBleu 202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2996169" cy="136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91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2</a:t>
            </a:r>
            <a:r>
              <a:rPr lang="fr-FR" baseline="30000" dirty="0"/>
              <a:t>ÈME</a:t>
            </a:r>
            <a:r>
              <a:rPr lang="fr-FR" dirty="0"/>
              <a:t> PARTIE – LE QUARTIER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524000"/>
            <a:ext cx="85852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56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257300"/>
            <a:ext cx="83820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30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423" y="906044"/>
            <a:ext cx="4991100" cy="381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16" y="1417638"/>
            <a:ext cx="7842873" cy="242813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4385" y="3651286"/>
            <a:ext cx="5930900" cy="22733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6305938"/>
            <a:ext cx="89154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03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4800"/>
            <a:ext cx="9144000" cy="369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653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2100"/>
            <a:ext cx="9144000" cy="3729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757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7022" y="3875828"/>
            <a:ext cx="3670300" cy="23749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1909206"/>
            <a:ext cx="8356600" cy="260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800" y="1182688"/>
            <a:ext cx="6743700" cy="469900"/>
          </a:xfrm>
          <a:prstGeom prst="rect">
            <a:avLst/>
          </a:prstGeom>
        </p:spPr>
      </p:pic>
      <p:pic>
        <p:nvPicPr>
          <p:cNvPr id="6" name="Image 5" descr="capture_46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203563"/>
            <a:ext cx="89154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656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12900"/>
            <a:ext cx="9144000" cy="362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329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84" y="996153"/>
            <a:ext cx="7020647" cy="306870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5806" y="4064855"/>
            <a:ext cx="5086983" cy="271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11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t="3651"/>
          <a:stretch/>
        </p:blipFill>
        <p:spPr>
          <a:xfrm>
            <a:off x="839191" y="1721637"/>
            <a:ext cx="7278583" cy="211531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0222" y="3836956"/>
            <a:ext cx="5816600" cy="2006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4600" y="1227138"/>
            <a:ext cx="6642100" cy="381000"/>
          </a:xfrm>
          <a:prstGeom prst="rect">
            <a:avLst/>
          </a:prstGeom>
        </p:spPr>
      </p:pic>
      <p:pic>
        <p:nvPicPr>
          <p:cNvPr id="9" name="Image 8" descr="capture_462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96061"/>
            <a:ext cx="89154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775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554210"/>
            <a:ext cx="7772400" cy="1470025"/>
          </a:xfrm>
        </p:spPr>
        <p:txBody>
          <a:bodyPr>
            <a:normAutofit/>
          </a:bodyPr>
          <a:lstStyle/>
          <a:p>
            <a:r>
              <a:rPr lang="fr-FR" dirty="0" smtClean="0"/>
              <a:t>Merci à toutes les personnes qui ont répondu à notre enquête !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1958" y="4245766"/>
            <a:ext cx="7209303" cy="1079015"/>
          </a:xfrm>
        </p:spPr>
        <p:txBody>
          <a:bodyPr>
            <a:normAutofit/>
          </a:bodyPr>
          <a:lstStyle/>
          <a:p>
            <a:r>
              <a:rPr lang="fr-FR" sz="2800" i="1" dirty="0" smtClean="0"/>
              <a:t>Les personnes qui ont laissé leurs coordonnées seront contactées directement.</a:t>
            </a:r>
            <a:endParaRPr lang="fr-FR" sz="2800" i="1" dirty="0"/>
          </a:p>
          <a:p>
            <a:endParaRPr lang="fr-FR" sz="2800" dirty="0"/>
          </a:p>
        </p:txBody>
      </p:sp>
      <p:pic>
        <p:nvPicPr>
          <p:cNvPr id="4" name="Image 3" descr="Port-a-Langlais_logoBleu 202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" y="417951"/>
            <a:ext cx="2996169" cy="136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5508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133</Words>
  <Application>Microsoft Macintosh PowerPoint</Application>
  <PresentationFormat>Présentation à l'écran (4:3)</PresentationFormat>
  <Paragraphs>14</Paragraphs>
  <Slides>24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Résultats de l’enquête sur l’association et le quartier du Port-à-l’Anglais</vt:lpstr>
      <vt:lpstr>1ère PARTIE – L’ASSOCIATION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Quelles actions à mettre en place</vt:lpstr>
      <vt:lpstr>2ÈME PARTIE – LE QUARTIER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à toutes les personnes qui ont répondu à notre enquête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Résultats de l’enquête sur l’association et le quartier du Port-à-l’Anglais</dc:title>
  <dc:creator>Jean-Claude Rosenwald</dc:creator>
  <cp:lastModifiedBy>Jean-Claude Rosenwald</cp:lastModifiedBy>
  <cp:revision>11</cp:revision>
  <cp:lastPrinted>2020-06-08T15:14:04Z</cp:lastPrinted>
  <dcterms:created xsi:type="dcterms:W3CDTF">2020-06-08T08:26:00Z</dcterms:created>
  <dcterms:modified xsi:type="dcterms:W3CDTF">2020-07-04T09:45:16Z</dcterms:modified>
</cp:coreProperties>
</file>