
<file path=[Content_Types].xml><?xml version="1.0" encoding="utf-8"?>
<Types xmlns="http://schemas.openxmlformats.org/package/2006/content-types">
  <Default Extension="wav" ContentType="audio/x-wav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6" r:id="rId11"/>
    <p:sldId id="263" r:id="rId12"/>
    <p:sldId id="278" r:id="rId13"/>
    <p:sldId id="267" r:id="rId14"/>
    <p:sldId id="269" r:id="rId15"/>
    <p:sldId id="274" r:id="rId16"/>
    <p:sldId id="270" r:id="rId17"/>
    <p:sldId id="265" r:id="rId18"/>
    <p:sldId id="275" r:id="rId19"/>
    <p:sldId id="271" r:id="rId20"/>
    <p:sldId id="272" r:id="rId21"/>
    <p:sldId id="273" r:id="rId22"/>
    <p:sldId id="277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onotype Corsiva" panose="03010101010201010101" pitchFamily="66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5874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 autoAdjust="0"/>
    <p:restoredTop sz="94759" autoAdjust="0"/>
  </p:normalViewPr>
  <p:slideViewPr>
    <p:cSldViewPr>
      <p:cViewPr varScale="1">
        <p:scale>
          <a:sx n="56" d="100"/>
          <a:sy n="56" d="100"/>
        </p:scale>
        <p:origin x="4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noProof="0" smtClean="0"/>
              <a:t>Textmasterformate durch Klicken bearbeiten</a:t>
            </a:r>
            <a:endParaRPr lang="de-DE" noProof="0" smtClean="0"/>
          </a:p>
          <a:p>
            <a:pPr lvl="1"/>
            <a:r>
              <a:rPr lang="de-DE" noProof="0" smtClean="0"/>
              <a:t>Zweite Ebene</a:t>
            </a:r>
            <a:endParaRPr lang="de-DE" noProof="0" smtClean="0"/>
          </a:p>
          <a:p>
            <a:pPr lvl="2"/>
            <a:r>
              <a:rPr lang="de-DE" noProof="0" smtClean="0"/>
              <a:t>Dritte Ebene</a:t>
            </a:r>
            <a:endParaRPr lang="de-DE" noProof="0" smtClean="0"/>
          </a:p>
          <a:p>
            <a:pPr lvl="3"/>
            <a:r>
              <a:rPr lang="de-DE" noProof="0" smtClean="0"/>
              <a:t>Vierte Ebene</a:t>
            </a:r>
            <a:endParaRPr lang="de-DE" noProof="0" smtClean="0"/>
          </a:p>
          <a:p>
            <a:pPr lvl="4"/>
            <a:r>
              <a:rPr lang="de-DE" noProof="0" smtClean="0"/>
              <a:t>Fünfte Ebene</a:t>
            </a:r>
            <a:endParaRPr lang="de-DE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4DFCA993-E0E1-4079-AA18-4FA9A5380BBB}" type="slidenum">
              <a:rPr lang="de-DE" altLang="fr-FR"/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E5A19F-4C98-4B91-9891-64D360768120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Heiligenblut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A30C21-B7C8-41A4-971A-25079F237C46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Gmunden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A0814A-6C2E-4C68-A147-62D2D5A567D7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Innsbruck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883968-02B0-40D0-8C48-4D8C11DF9EAD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Stams in Tirol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8DCBA2-E9B1-4A5A-8A7A-E9FEDEF0FB78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Traumhafte Bergwelt mit See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C1CADB-DF61-4510-A4AF-2E00C5B89985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Verirrt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6AAB95-316A-4FFE-AA01-9FACD1887979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Einsame Bergkapelle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B10467-3E56-47AC-996E-E971FBEB8476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Alter Zug 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8CF753-5E77-407A-8A9E-78EBE2C3F244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Romantisches Winterdorf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E88B8-9AD9-4D67-BEFC-1BF0DFEC2CAE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Im Salzkammergut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0D233E-86A2-497D-9D0A-EF99F5A1635F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Wiener Hofburg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CB23B4-2EC4-4985-9FD8-B335FFF16DA8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Hallstatt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E8E1BD-B4FD-4CE5-95E6-70043B30FA10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Kleines idyllisches Bergdorf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EBAFAC-2282-4A97-83F5-62101E59684B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Freunde !!!!!!!!!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7EE74A-69A2-4CC8-BDFC-B0669455C0E4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Salzburg mit Hofburg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9B848-5391-4A1F-B6DC-7D00E2888B2E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Bildstein in Vorarlberg 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E7259-5F90-4520-AF6F-395FA25998CE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Pilger Kirche in Bildstein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FB6C26-8CBF-4A53-BABD-55E30E92E321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Filzmoos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1AB902-93BA-4594-B5BE-525C3A4EFDC9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Gerlos - Kuh auf dem Weg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CEDF79-625B-4EF5-BB03-AABC342E7952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Lech am Arlberg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F88C2F-6BFB-474F-8AAD-DE955B8F0B67}" type="slidenum">
              <a:rPr lang="de-DE" altLang="fr-FR" sz="1200" b="0">
                <a:latin typeface="Arial" panose="020B0604020202020204" pitchFamily="34" charset="0"/>
              </a:rPr>
            </a:fld>
            <a:endParaRPr lang="de-DE" altLang="fr-FR" sz="1200" b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fr-FR" smtClean="0">
                <a:latin typeface="Arial" panose="020B0604020202020204" pitchFamily="34" charset="0"/>
                <a:cs typeface="Arial" panose="020B0604020202020204" pitchFamily="34" charset="0"/>
              </a:rPr>
              <a:t>Kühe auf der Wiese im Abendrot</a:t>
            </a:r>
            <a:endParaRPr lang="de-DE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CC1BA-7D5C-45AB-98F9-8AD094300A91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6652D-33E6-4474-8E49-DA057FC28EB3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23E3-672F-4F12-A5AA-FEE373B33205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E480B-5D17-40BD-97A4-A952B2C3AA17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DCD1-1A9C-491C-B8CE-E631265D7C72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E20C-FD74-4CC7-9FDB-4B2A1829CA6D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F1824-0AA5-41B2-B596-8C5BBEB88756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A233-7758-4622-8D85-EECE6E45F6CA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D0FCF-AFC6-4F1F-84E5-71AD4654E84E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EC61E-CB61-4D3F-8B67-874B20887293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2CFF8-3DDC-432A-8523-0902A1A91FFA}" type="slidenum">
              <a:rPr lang="de-DE" altLang="fr-FR"/>
            </a:fld>
            <a:endParaRPr lang="de-DE" altLang="fr-FR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altLang="fr-FR" smtClean="0"/>
              <a:t>Titelmasterformat durch Klicken bearbeiten</a:t>
            </a:r>
            <a:endParaRPr lang="de-DE" alt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fr-FR" smtClean="0"/>
              <a:t>Textmasterformate durch Klicken bearbeiten</a:t>
            </a:r>
            <a:endParaRPr lang="de-DE" altLang="fr-FR" smtClean="0"/>
          </a:p>
          <a:p>
            <a:pPr lvl="1"/>
            <a:r>
              <a:rPr lang="de-DE" altLang="fr-FR" smtClean="0"/>
              <a:t>Zweite Ebene</a:t>
            </a:r>
            <a:endParaRPr lang="de-DE" altLang="fr-FR" smtClean="0"/>
          </a:p>
          <a:p>
            <a:pPr lvl="2"/>
            <a:r>
              <a:rPr lang="de-DE" altLang="fr-FR" smtClean="0"/>
              <a:t>Dritte Ebene</a:t>
            </a:r>
            <a:endParaRPr lang="de-DE" altLang="fr-FR" smtClean="0"/>
          </a:p>
          <a:p>
            <a:pPr lvl="3"/>
            <a:r>
              <a:rPr lang="de-DE" altLang="fr-FR" smtClean="0"/>
              <a:t>Vierte Ebene</a:t>
            </a:r>
            <a:endParaRPr lang="de-DE" altLang="fr-FR" smtClean="0"/>
          </a:p>
          <a:p>
            <a:pPr lvl="4"/>
            <a:r>
              <a:rPr lang="de-DE" altLang="fr-FR" smtClean="0"/>
              <a:t>Fünfte Ebene</a:t>
            </a:r>
            <a:endParaRPr lang="de-DE" alt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CE466E16-19D8-4883-9D3F-DDA8C7A492B0}" type="slidenum">
              <a:rPr lang="de-DE" altLang="fr-FR"/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media" Target="../media/audio1.wav"/><Relationship Id="rId4" Type="http://schemas.openxmlformats.org/officeDocument/2006/relationships/audio" Target="../media/audio1.wav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hyperlink" Target="mailto:rhodos2@gmx.de" TargetMode="External"/><Relationship Id="rId1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820737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fr-FR" sz="9600" dirty="0" err="1" smtClean="0">
                <a:solidFill>
                  <a:srgbClr val="FFCC00"/>
                </a:solidFill>
              </a:rPr>
              <a:t>Photo</a:t>
            </a:r>
            <a:r>
              <a:rPr lang="de-DE" altLang="fr-FR" sz="9600" dirty="0" smtClean="0">
                <a:solidFill>
                  <a:srgbClr val="FFCC00"/>
                </a:solidFill>
              </a:rPr>
              <a:t> </a:t>
            </a:r>
            <a:r>
              <a:rPr lang="de-DE" altLang="fr-FR" sz="9600" dirty="0">
                <a:solidFill>
                  <a:srgbClr val="FFCC00"/>
                </a:solidFill>
              </a:rPr>
              <a:t>Safari !   </a:t>
            </a:r>
            <a:endParaRPr lang="de-DE" altLang="fr-FR" sz="9600" dirty="0">
              <a:solidFill>
                <a:srgbClr val="FFCC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fr-FR" sz="9600" dirty="0" err="1" smtClean="0">
                <a:solidFill>
                  <a:srgbClr val="FFCC00"/>
                </a:solidFill>
              </a:rPr>
              <a:t>Autriche</a:t>
            </a:r>
            <a:endParaRPr lang="de-DE" altLang="fr-FR" sz="9600" dirty="0">
              <a:solidFill>
                <a:srgbClr val="FFCC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63713" y="4797425"/>
            <a:ext cx="5688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fr-FR" sz="2800" dirty="0" err="1" smtClean="0">
                <a:solidFill>
                  <a:srgbClr val="FFCC00"/>
                </a:solidFill>
              </a:rPr>
              <a:t>Photos</a:t>
            </a:r>
            <a:r>
              <a:rPr lang="de-DE" altLang="fr-FR" sz="2800" dirty="0" smtClean="0">
                <a:solidFill>
                  <a:srgbClr val="FFCC00"/>
                </a:solidFill>
              </a:rPr>
              <a:t> du web</a:t>
            </a:r>
            <a:endParaRPr lang="de-DE" altLang="fr-FR" sz="2800" dirty="0">
              <a:solidFill>
                <a:srgbClr val="FFCC00"/>
              </a:solidFill>
            </a:endParaRPr>
          </a:p>
        </p:txBody>
      </p:sp>
      <p:pic>
        <p:nvPicPr>
          <p:cNvPr id="2" name="Picture 10" descr="oesterreich_00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414">
            <a:off x="1042988" y="49418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oesterreich_00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planet_00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a Sierra Madre de Sur Chant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Click="0" advTm="10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15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wei kühe auf der wies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0963"/>
            <a:ext cx="79200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munden-austria229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41325"/>
            <a:ext cx="79200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 dirty="0" smtClean="0">
                <a:solidFill>
                  <a:srgbClr val="FFCC00"/>
                </a:solidFill>
              </a:rPr>
              <a:t>Gmunden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nsbruck 24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9888"/>
            <a:ext cx="79200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 dirty="0" smtClean="0">
                <a:solidFill>
                  <a:srgbClr val="FFCC00"/>
                </a:solidFill>
              </a:rPr>
              <a:t>Innsbruck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ams-tirol 70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6238"/>
            <a:ext cx="7920038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 dirty="0" err="1">
                <a:solidFill>
                  <a:srgbClr val="FFCC00"/>
                </a:solidFill>
              </a:rPr>
              <a:t>Stams</a:t>
            </a:r>
            <a:r>
              <a:rPr lang="de-DE" altLang="fr-FR" dirty="0">
                <a:solidFill>
                  <a:srgbClr val="FFCC00"/>
                </a:solidFill>
              </a:rPr>
              <a:t>  </a:t>
            </a:r>
            <a:r>
              <a:rPr lang="de-DE" altLang="fr-FR" dirty="0" smtClean="0">
                <a:solidFill>
                  <a:srgbClr val="FFCC00"/>
                </a:solidFill>
              </a:rPr>
              <a:t>  Tirol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atur_18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5425"/>
            <a:ext cx="79200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98978402_KAr8kV3E_ND_80_June2008054"/>
          <p:cNvPicPr>
            <a:picLocks noChangeAspect="1" noChangeArrowheads="1"/>
          </p:cNvPicPr>
          <p:nvPr/>
        </p:nvPicPr>
        <p:blipFill>
          <a:blip r:embed="rId1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9888"/>
            <a:ext cx="79200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wns_444-preview"/>
          <p:cNvPicPr>
            <a:picLocks noChangeAspect="1" noChangeArrowheads="1"/>
          </p:cNvPicPr>
          <p:nvPr/>
        </p:nvPicPr>
        <p:blipFill>
          <a:blip r:embed="rId1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9888"/>
            <a:ext cx="79200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sterreich003_1024x76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9888"/>
            <a:ext cx="79200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000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omatisches Winterdor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9888"/>
            <a:ext cx="79200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alzkammergut_austria-1024x768"/>
          <p:cNvPicPr>
            <a:picLocks noChangeAspect="1" noChangeArrowheads="1"/>
          </p:cNvPicPr>
          <p:nvPr/>
        </p:nvPicPr>
        <p:blipFill>
          <a:blip r:embed="rId1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6863"/>
            <a:ext cx="79200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2987675" y="6381750"/>
            <a:ext cx="2952750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916238" y="6278563"/>
            <a:ext cx="3024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de-DE" altLang="fr-FR" dirty="0" smtClean="0">
                <a:solidFill>
                  <a:srgbClr val="FFCC00"/>
                </a:solidFill>
              </a:rPr>
              <a:t>Salzkammergut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9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iligenblut-1"/>
          <p:cNvPicPr>
            <a:picLocks noChangeAspect="1" noChangeArrowheads="1"/>
          </p:cNvPicPr>
          <p:nvPr/>
        </p:nvPicPr>
        <p:blipFill>
          <a:blip r:embed="rId1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9888"/>
            <a:ext cx="79200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>
                <a:solidFill>
                  <a:srgbClr val="FFCC00"/>
                </a:solidFill>
              </a:rPr>
              <a:t>Heiligenblut</a:t>
            </a:r>
            <a:endParaRPr lang="de-DE" altLang="fr-FR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iener Hofbur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7038"/>
            <a:ext cx="7920038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63713" y="5373688"/>
            <a:ext cx="6048375" cy="1150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etton_ru_400"/>
          <p:cNvPicPr>
            <a:picLocks noChangeAspect="1" noChangeArrowheads="1"/>
          </p:cNvPicPr>
          <p:nvPr/>
        </p:nvPicPr>
        <p:blipFill>
          <a:blip r:embed="rId1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95275"/>
            <a:ext cx="7920038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wei küh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1325"/>
            <a:ext cx="79200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635375" y="5805488"/>
            <a:ext cx="248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de-DE" altLang="fr-FR">
                <a:solidFill>
                  <a:srgbClr val="006600"/>
                </a:solidFill>
              </a:rPr>
              <a:t>Freunde !!!!!!!!!</a:t>
            </a:r>
            <a:endParaRPr lang="de-DE" altLang="fr-FR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Click="0" advTm="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516688" y="6400800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fr-FR" sz="2400" dirty="0" err="1" smtClean="0">
                <a:solidFill>
                  <a:srgbClr val="FFCC00"/>
                </a:solidFill>
              </a:rPr>
              <a:t>Terminer</a:t>
            </a:r>
            <a:r>
              <a:rPr lang="de-DE" altLang="fr-FR" sz="2400" dirty="0" smtClean="0">
                <a:solidFill>
                  <a:srgbClr val="FFCC00"/>
                </a:solidFill>
              </a:rPr>
              <a:t> </a:t>
            </a:r>
            <a:r>
              <a:rPr lang="de-DE" altLang="fr-FR" sz="2400" dirty="0" err="1" smtClean="0">
                <a:solidFill>
                  <a:srgbClr val="FFCC00"/>
                </a:solidFill>
              </a:rPr>
              <a:t>avec</a:t>
            </a:r>
            <a:r>
              <a:rPr lang="de-DE" altLang="fr-FR" sz="2400" dirty="0" smtClean="0">
                <a:solidFill>
                  <a:srgbClr val="FFCC00"/>
                </a:solidFill>
              </a:rPr>
              <a:t> ESC</a:t>
            </a:r>
            <a:endParaRPr lang="de-DE" altLang="fr-FR" sz="2400" dirty="0">
              <a:solidFill>
                <a:srgbClr val="FFCC00"/>
              </a:solidFill>
            </a:endParaRPr>
          </a:p>
        </p:txBody>
      </p:sp>
      <p:pic>
        <p:nvPicPr>
          <p:cNvPr id="25603" name="Picture 3" descr="fe_we_17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08413"/>
            <a:ext cx="1905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63938" y="5516563"/>
            <a:ext cx="2279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fr-FR" sz="2800">
                <a:solidFill>
                  <a:srgbClr val="FFCC00"/>
                </a:solidFill>
                <a:hlinkClick r:id="rId2"/>
              </a:rPr>
              <a:t>rhodos2@gmx.de</a:t>
            </a:r>
            <a:endParaRPr lang="de-DE" altLang="fr-FR" sz="2800">
              <a:solidFill>
                <a:srgbClr val="FFCC00"/>
              </a:solidFill>
            </a:endParaRPr>
          </a:p>
          <a:p>
            <a:pPr algn="l" eaLnBrk="1" hangingPunct="1"/>
            <a:endParaRPr lang="de-DE" altLang="fr-FR" sz="2800">
              <a:solidFill>
                <a:srgbClr val="FFCC00"/>
              </a:solidFill>
            </a:endParaRPr>
          </a:p>
        </p:txBody>
      </p:sp>
      <p:pic>
        <p:nvPicPr>
          <p:cNvPr id="25605" name="Picture 5" descr="emailsig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43450"/>
            <a:ext cx="14398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47812" y="2362995"/>
            <a:ext cx="5688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200" dirty="0" smtClean="0">
                <a:solidFill>
                  <a:srgbClr val="FFCC00"/>
                </a:solidFill>
              </a:rPr>
              <a:t>Belle </a:t>
            </a:r>
            <a:r>
              <a:rPr lang="fr-FR" altLang="fr-FR" sz="7200" dirty="0">
                <a:solidFill>
                  <a:srgbClr val="FFCC00"/>
                </a:solidFill>
              </a:rPr>
              <a:t>J</a:t>
            </a:r>
            <a:r>
              <a:rPr lang="fr-FR" altLang="fr-FR" sz="7200" dirty="0" smtClean="0">
                <a:solidFill>
                  <a:srgbClr val="FFCC00"/>
                </a:solidFill>
              </a:rPr>
              <a:t>ournée</a:t>
            </a:r>
            <a:endParaRPr lang="de-DE" altLang="fr-FR" sz="7200" dirty="0">
              <a:solidFill>
                <a:srgbClr val="FFCC00"/>
              </a:solidFill>
            </a:endParaRPr>
          </a:p>
        </p:txBody>
      </p:sp>
      <p:pic>
        <p:nvPicPr>
          <p:cNvPr id="25607" name="Picture 7" descr="Feuerwerk bunt 0000338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874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7842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sztria-Halstat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1950"/>
            <a:ext cx="7920038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 dirty="0" smtClean="0">
                <a:solidFill>
                  <a:srgbClr val="FFCC00"/>
                </a:solidFill>
              </a:rPr>
              <a:t>Vers  </a:t>
            </a:r>
            <a:r>
              <a:rPr lang="de-DE" altLang="fr-FR" dirty="0">
                <a:solidFill>
                  <a:srgbClr val="FFCC00"/>
                </a:solidFill>
              </a:rPr>
              <a:t>Hallstatt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9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2  Salzburg Austr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33413"/>
            <a:ext cx="7920038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16013" y="5589588"/>
            <a:ext cx="7343775" cy="935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 dirty="0">
                <a:solidFill>
                  <a:srgbClr val="FFCC00"/>
                </a:solidFill>
              </a:rPr>
              <a:t>Salzburg </a:t>
            </a:r>
            <a:r>
              <a:rPr lang="de-DE" altLang="fr-FR" dirty="0" err="1" smtClean="0">
                <a:solidFill>
                  <a:srgbClr val="FFCC00"/>
                </a:solidFill>
              </a:rPr>
              <a:t>avec</a:t>
            </a:r>
            <a:r>
              <a:rPr lang="de-DE" altLang="fr-FR" dirty="0" smtClean="0">
                <a:solidFill>
                  <a:srgbClr val="FFCC00"/>
                </a:solidFill>
              </a:rPr>
              <a:t> la </a:t>
            </a:r>
            <a:r>
              <a:rPr lang="de-DE" altLang="fr-FR" dirty="0" err="1" smtClean="0">
                <a:solidFill>
                  <a:srgbClr val="FFCC00"/>
                </a:solidFill>
              </a:rPr>
              <a:t>forteresse</a:t>
            </a:r>
            <a:r>
              <a:rPr lang="de-DE" altLang="fr-FR" dirty="0" smtClean="0">
                <a:solidFill>
                  <a:srgbClr val="FFCC00"/>
                </a:solidFill>
              </a:rPr>
              <a:t> </a:t>
            </a:r>
            <a:r>
              <a:rPr lang="de-DE" altLang="fr-FR" dirty="0" err="1" smtClean="0">
                <a:solidFill>
                  <a:srgbClr val="FFCC00"/>
                </a:solidFill>
              </a:rPr>
              <a:t>hohensalzburg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stein-vorarlberg 247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5913"/>
            <a:ext cx="7920038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373216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de-DE" altLang="fr-FR" dirty="0" smtClean="0">
                <a:solidFill>
                  <a:srgbClr val="FFCC00"/>
                </a:solidFill>
              </a:rPr>
              <a:t>Vorarlberg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stein-pilgerort 728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8300"/>
            <a:ext cx="79200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 dirty="0" err="1" smtClean="0">
                <a:solidFill>
                  <a:srgbClr val="FFCC00"/>
                </a:solidFill>
              </a:rPr>
              <a:t>Eglise</a:t>
            </a:r>
            <a:r>
              <a:rPr lang="de-DE" altLang="fr-FR" dirty="0" smtClean="0">
                <a:solidFill>
                  <a:srgbClr val="FFCC00"/>
                </a:solidFill>
              </a:rPr>
              <a:t> de Bildstein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zmoos"/>
          <p:cNvPicPr>
            <a:picLocks noChangeAspect="1" noChangeArrowheads="1"/>
          </p:cNvPicPr>
          <p:nvPr/>
        </p:nvPicPr>
        <p:blipFill>
          <a:blip r:embed="rId1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7813"/>
            <a:ext cx="792003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>
                <a:solidFill>
                  <a:srgbClr val="FFCC00"/>
                </a:solidFill>
              </a:rPr>
              <a:t>Filzmoos</a:t>
            </a:r>
            <a:endParaRPr lang="de-DE" altLang="fr-FR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rlos-778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8300"/>
            <a:ext cx="79200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_Lech  valle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9888"/>
            <a:ext cx="79200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fr-FR" dirty="0" smtClean="0">
                <a:solidFill>
                  <a:srgbClr val="FFCC00"/>
                </a:solidFill>
              </a:rPr>
              <a:t>Lech </a:t>
            </a:r>
            <a:r>
              <a:rPr lang="de-DE" altLang="fr-FR" dirty="0">
                <a:solidFill>
                  <a:srgbClr val="FFCC00"/>
                </a:solidFill>
              </a:rPr>
              <a:t> </a:t>
            </a:r>
            <a:r>
              <a:rPr lang="de-DE" altLang="fr-FR" dirty="0" smtClean="0">
                <a:solidFill>
                  <a:srgbClr val="FFCC00"/>
                </a:solidFill>
              </a:rPr>
              <a:t>   Arlberg</a:t>
            </a:r>
            <a:endParaRPr lang="de-DE" altLang="fr-F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anose="03010101010201010101" pitchFamily="66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anose="03010101010201010101" pitchFamily="66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Presentation</Application>
  <PresentationFormat>Affichage à l'écran (4:3)</PresentationFormat>
  <Paragraphs>36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SimSun</vt:lpstr>
      <vt:lpstr>Wingdings</vt:lpstr>
      <vt:lpstr>Monotype Corsiva</vt:lpstr>
      <vt:lpstr>Microsoft YaHei</vt:lpstr>
      <vt:lpstr/>
      <vt:lpstr>Arial Unicode MS</vt:lpstr>
      <vt:lpstr>Standarddesign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Team TBE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Inge W.</dc:creator>
  <cp:lastModifiedBy>Poste_14</cp:lastModifiedBy>
  <cp:revision>10</cp:revision>
  <dcterms:created xsi:type="dcterms:W3CDTF">2010-04-27T15:46:00Z</dcterms:created>
  <dcterms:modified xsi:type="dcterms:W3CDTF">2020-06-23T16:11:09Z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1036-10.2.0.7646</vt:lpwstr>
  </property>
</Properties>
</file>