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  <p:sldId id="256" r:id="rId6"/>
    <p:sldId id="257" r:id="rId7"/>
    <p:sldId id="274" r:id="rId8"/>
    <p:sldId id="275" r:id="rId9"/>
    <p:sldId id="277" r:id="rId10"/>
    <p:sldId id="278" r:id="rId11"/>
    <p:sldId id="279" r:id="rId12"/>
    <p:sldId id="262" r:id="rId13"/>
    <p:sldId id="264" r:id="rId14"/>
    <p:sldId id="280" r:id="rId15"/>
    <p:sldId id="265" r:id="rId16"/>
    <p:sldId id="281" r:id="rId17"/>
    <p:sldId id="263" r:id="rId18"/>
    <p:sldId id="268" r:id="rId19"/>
    <p:sldId id="269" r:id="rId20"/>
    <p:sldId id="273" r:id="rId21"/>
    <p:sldId id="270" r:id="rId22"/>
    <p:sldId id="271" r:id="rId23"/>
    <p:sldId id="272" r:id="rId24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ge de fond vecteur été tropical - Telecharger Vectoriel Gratuit ..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BE" dirty="0" smtClean="0"/>
              <a:t>Thème Saint Valentin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545" y1="35172" x2="66364" y2="59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8" y="1556792"/>
            <a:ext cx="3819916" cy="333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5" name="Picture 4" descr="Fond Bonne Annee | Vecteurs, Photos et PSD Gratuit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18/06/2020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9.SECTEUR PRODUIT FRAIS\MAREE\Photo rayon trad\-82685765622596712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6" b="89791" l="9948" r="89878">
                        <a14:foregroundMark x1="53752" y1="42801" x2="81850" y2="70942"/>
                        <a14:foregroundMark x1="48866" y1="35864" x2="26527" y2="9817"/>
                        <a14:foregroundMark x1="50611" y1="32068" x2="77312" y2="12435"/>
                        <a14:foregroundMark x1="51832" y1="26832" x2="64572" y2="5366"/>
                        <a14:foregroundMark x1="57592" y1="22906" x2="67365" y2="6021"/>
                        <a14:foregroundMark x1="53054" y1="34686" x2="61431" y2="31283"/>
                        <a14:foregroundMark x1="71553" y1="18455" x2="80454" y2="13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:\9.SECTEUR PRODUIT FRAIS\MAREE\Photo rayon trad\-60383961774739814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7" b="89899" l="7792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1" y="244505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9541" y="87015"/>
            <a:ext cx="572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 Rayon Marée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70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nd Bonne Annee | Vecteurs, Photos et PSD Grat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 smtClean="0">
                <a:solidFill>
                  <a:srgbClr val="FF0000"/>
                </a:solidFill>
              </a:rPr>
              <a:t>Plateau </a:t>
            </a:r>
            <a:r>
              <a:rPr lang="fr-FR" b="1" i="1" dirty="0" err="1" smtClean="0">
                <a:solidFill>
                  <a:srgbClr val="FF0000"/>
                </a:solidFill>
              </a:rPr>
              <a:t>Deluxe</a:t>
            </a:r>
            <a:r>
              <a:rPr lang="fr-FR" b="1" i="1" dirty="0" smtClean="0">
                <a:solidFill>
                  <a:srgbClr val="FF0000"/>
                </a:solidFill>
              </a:rPr>
              <a:t> pour deux personnes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2154" y="180581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1 langouste cuite (600g)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250 g de bulots cuits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400 g de crevettes LR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 2 Crevette U10 (200g)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Pince </a:t>
            </a:r>
            <a:r>
              <a:rPr lang="fr-FR" i="1" dirty="0" err="1" smtClean="0">
                <a:solidFill>
                  <a:srgbClr val="FF0000"/>
                </a:solidFill>
              </a:rPr>
              <a:t>king</a:t>
            </a:r>
            <a:r>
              <a:rPr lang="fr-FR" i="1" dirty="0" smtClean="0">
                <a:solidFill>
                  <a:srgbClr val="FF0000"/>
                </a:solidFill>
              </a:rPr>
              <a:t> crabe (200g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200 g de crevettes grises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4 Huitres (200g)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47664" y="45811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Prix pour deux personnes : 70€ soit 35 € la part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nd Bonne Annee | Vecteurs, Photos et PSD Grat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i="1" dirty="0" smtClean="0">
                <a:solidFill>
                  <a:srgbClr val="FF0000"/>
                </a:solidFill>
              </a:rPr>
              <a:t>Plateau </a:t>
            </a:r>
            <a:r>
              <a:rPr lang="fr-FR" b="1" i="1" dirty="0" err="1" smtClean="0">
                <a:solidFill>
                  <a:srgbClr val="FF0000"/>
                </a:solidFill>
              </a:rPr>
              <a:t>Deluxe</a:t>
            </a:r>
            <a:r>
              <a:rPr lang="fr-FR" b="1" i="1" dirty="0" smtClean="0">
                <a:solidFill>
                  <a:srgbClr val="FF0000"/>
                </a:solidFill>
              </a:rPr>
              <a:t> pour quatre personnes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1805811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</a:rPr>
              <a:t>2</a:t>
            </a:r>
            <a:r>
              <a:rPr lang="fr-FR" i="1" dirty="0" smtClean="0">
                <a:solidFill>
                  <a:srgbClr val="FF0000"/>
                </a:solidFill>
              </a:rPr>
              <a:t> langouste cuite (600g)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500 g de bulots cuits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800 g de crevettes LR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 4 Crevette U10 (200g)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Pince </a:t>
            </a:r>
            <a:r>
              <a:rPr lang="fr-FR" i="1" dirty="0" err="1" smtClean="0">
                <a:solidFill>
                  <a:srgbClr val="FF0000"/>
                </a:solidFill>
              </a:rPr>
              <a:t>king</a:t>
            </a:r>
            <a:r>
              <a:rPr lang="fr-FR" i="1" dirty="0" smtClean="0">
                <a:solidFill>
                  <a:srgbClr val="FF0000"/>
                </a:solidFill>
              </a:rPr>
              <a:t> crabe (200g)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200 g de crevette grise</a:t>
            </a:r>
          </a:p>
          <a:p>
            <a:r>
              <a:rPr lang="fr-FR" i="1" dirty="0" smtClean="0">
                <a:solidFill>
                  <a:srgbClr val="FF0000"/>
                </a:solidFill>
              </a:rPr>
              <a:t>8 huitres (400g)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99592" y="45091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Prix pour quatre personnes : 140 € soit 35 €par personne 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Thème Saint valentin</a:t>
            </a:r>
            <a:endParaRPr lang="fr-FR" dirty="0"/>
          </a:p>
        </p:txBody>
      </p:sp>
      <p:pic>
        <p:nvPicPr>
          <p:cNvPr id="4" name="Picture 2" descr="U:\9.SECTEUR PRODUIT FRAIS\MAREE\Photo rayon trad\-603839617747398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899" l="7792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40968"/>
            <a:ext cx="3167925" cy="23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U:\9.SECTEUR PRODUIT FRAIS\MAREE\Photo rayon trad\-82685765622596712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6" b="89791" l="9948" r="89878">
                        <a14:foregroundMark x1="53752" y1="42801" x2="81850" y2="70942"/>
                        <a14:foregroundMark x1="48866" y1="35864" x2="26527" y2="9817"/>
                        <a14:foregroundMark x1="50611" y1="32068" x2="77312" y2="12435"/>
                        <a14:foregroundMark x1="51832" y1="26832" x2="64572" y2="5366"/>
                        <a14:foregroundMark x1="57592" y1="22906" x2="67365" y2="6021"/>
                        <a14:foregroundMark x1="53054" y1="34686" x2="61431" y2="31283"/>
                        <a14:foregroundMark x1="71553" y1="18455" x2="80454" y2="13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fr-FR" dirty="0" smtClean="0"/>
              <a:t>Plateaux </a:t>
            </a:r>
            <a:r>
              <a:rPr lang="fr-FR" dirty="0" smtClean="0"/>
              <a:t>J’en pince pour toi</a:t>
            </a:r>
            <a:r>
              <a:rPr lang="fr-FR" dirty="0" smtClean="0"/>
              <a:t> (2 personnes)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988840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1 </a:t>
            </a:r>
            <a:r>
              <a:rPr lang="fr-FR" i="1" dirty="0" smtClean="0">
                <a:solidFill>
                  <a:schemeClr val="bg1"/>
                </a:solidFill>
              </a:rPr>
              <a:t>Tourteau (500g)</a:t>
            </a:r>
            <a:endParaRPr lang="fr-FR" i="1" dirty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6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Huitres N </a:t>
            </a:r>
            <a:r>
              <a:rPr lang="fr-FR" i="1" dirty="0" smtClean="0">
                <a:solidFill>
                  <a:schemeClr val="bg1"/>
                </a:solidFill>
              </a:rPr>
              <a:t>°0 (400g) 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200g </a:t>
            </a:r>
            <a:r>
              <a:rPr lang="fr-FR" i="1" dirty="0">
                <a:solidFill>
                  <a:schemeClr val="bg1"/>
                </a:solidFill>
              </a:rPr>
              <a:t>de crevettes </a:t>
            </a:r>
            <a:r>
              <a:rPr lang="fr-FR" i="1" dirty="0" smtClean="0">
                <a:solidFill>
                  <a:schemeClr val="bg1"/>
                </a:solidFill>
              </a:rPr>
              <a:t>cuites 50/70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 Gambas </a:t>
            </a:r>
            <a:r>
              <a:rPr lang="fr-FR" i="1" dirty="0" smtClean="0">
                <a:solidFill>
                  <a:schemeClr val="bg1"/>
                </a:solidFill>
              </a:rPr>
              <a:t>U10 (200g)</a:t>
            </a:r>
            <a:endParaRPr lang="fr-FR" i="1" dirty="0">
              <a:solidFill>
                <a:schemeClr val="bg1"/>
              </a:solidFill>
            </a:endParaRPr>
          </a:p>
          <a:p>
            <a:r>
              <a:rPr lang="fr-FR" i="1" dirty="0">
                <a:solidFill>
                  <a:schemeClr val="bg1"/>
                </a:solidFill>
              </a:rPr>
              <a:t>250 g langoustines cuites</a:t>
            </a:r>
          </a:p>
          <a:p>
            <a:r>
              <a:rPr lang="fr-FR" i="1" dirty="0">
                <a:solidFill>
                  <a:schemeClr val="bg1"/>
                </a:solidFill>
              </a:rPr>
              <a:t>250 g Bulots cuits </a:t>
            </a:r>
          </a:p>
          <a:p>
            <a:r>
              <a:rPr lang="fr-FR" i="1" dirty="0">
                <a:solidFill>
                  <a:schemeClr val="bg1"/>
                </a:solidFill>
              </a:rPr>
              <a:t>200 g pinces de tourteaux cuits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3568" y="450912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du plateau : 35 € soit 17,50 € la part 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fr-FR" dirty="0" smtClean="0"/>
              <a:t>Plateaux </a:t>
            </a:r>
            <a:r>
              <a:rPr lang="fr-FR" dirty="0" smtClean="0"/>
              <a:t>Homard rie moi</a:t>
            </a:r>
            <a:r>
              <a:rPr lang="fr-FR" dirty="0" smtClean="0"/>
              <a:t> (2 personnes)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988840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1 </a:t>
            </a:r>
            <a:r>
              <a:rPr lang="fr-FR" i="1" dirty="0" smtClean="0">
                <a:solidFill>
                  <a:schemeClr val="bg1"/>
                </a:solidFill>
              </a:rPr>
              <a:t>Homard (600g)</a:t>
            </a:r>
            <a:endParaRPr lang="fr-FR" i="1" dirty="0">
              <a:solidFill>
                <a:schemeClr val="bg1"/>
              </a:solidFill>
            </a:endParaRPr>
          </a:p>
          <a:p>
            <a:r>
              <a:rPr lang="fr-FR" i="1" dirty="0">
                <a:solidFill>
                  <a:schemeClr val="bg1"/>
                </a:solidFill>
              </a:rPr>
              <a:t>6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Huitres N </a:t>
            </a:r>
            <a:r>
              <a:rPr lang="fr-FR" i="1" dirty="0" smtClean="0">
                <a:solidFill>
                  <a:schemeClr val="bg1"/>
                </a:solidFill>
              </a:rPr>
              <a:t>°0 (400g)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200g </a:t>
            </a:r>
            <a:r>
              <a:rPr lang="fr-FR" i="1" dirty="0">
                <a:solidFill>
                  <a:schemeClr val="bg1"/>
                </a:solidFill>
              </a:rPr>
              <a:t>de crevettes </a:t>
            </a:r>
            <a:r>
              <a:rPr lang="fr-FR" i="1" dirty="0" smtClean="0">
                <a:solidFill>
                  <a:schemeClr val="bg1"/>
                </a:solidFill>
              </a:rPr>
              <a:t>cuites 50/70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 Gambas </a:t>
            </a:r>
            <a:r>
              <a:rPr lang="fr-FR" i="1" dirty="0" smtClean="0">
                <a:solidFill>
                  <a:schemeClr val="bg1"/>
                </a:solidFill>
              </a:rPr>
              <a:t>U10 (200g)</a:t>
            </a:r>
            <a:endParaRPr lang="fr-FR" i="1" dirty="0">
              <a:solidFill>
                <a:schemeClr val="bg1"/>
              </a:solidFill>
            </a:endParaRPr>
          </a:p>
          <a:p>
            <a:r>
              <a:rPr lang="fr-FR" i="1" dirty="0">
                <a:solidFill>
                  <a:schemeClr val="bg1"/>
                </a:solidFill>
              </a:rPr>
              <a:t>250 g langoustines cuites</a:t>
            </a:r>
          </a:p>
          <a:p>
            <a:r>
              <a:rPr lang="fr-FR" i="1" dirty="0">
                <a:solidFill>
                  <a:schemeClr val="bg1"/>
                </a:solidFill>
              </a:rPr>
              <a:t>250 g Bulots cuits </a:t>
            </a:r>
          </a:p>
          <a:p>
            <a:r>
              <a:rPr lang="fr-FR" i="1" dirty="0">
                <a:solidFill>
                  <a:schemeClr val="bg1"/>
                </a:solidFill>
              </a:rPr>
              <a:t>200 g pinces de tourteaux cuits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450912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du plateau : 49,99 € soit 24,99 € la part 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fr-FR" dirty="0" smtClean="0"/>
              <a:t>Plateaux Quand on aime on ne compte pas (2 personnes)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67544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2 tourteaux (1kg)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8 Huitres </a:t>
            </a:r>
            <a:r>
              <a:rPr lang="fr-FR" i="1" dirty="0" smtClean="0">
                <a:solidFill>
                  <a:schemeClr val="bg1"/>
                </a:solidFill>
              </a:rPr>
              <a:t>N°0 (600g)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500</a:t>
            </a:r>
            <a:r>
              <a:rPr lang="fr-FR" i="1" dirty="0" smtClean="0">
                <a:solidFill>
                  <a:schemeClr val="bg1"/>
                </a:solidFill>
              </a:rPr>
              <a:t>g </a:t>
            </a:r>
            <a:r>
              <a:rPr lang="fr-FR" i="1" dirty="0" smtClean="0">
                <a:solidFill>
                  <a:schemeClr val="bg1"/>
                </a:solidFill>
              </a:rPr>
              <a:t>de crevette </a:t>
            </a:r>
            <a:r>
              <a:rPr lang="fr-FR" i="1" dirty="0" smtClean="0">
                <a:solidFill>
                  <a:schemeClr val="bg1"/>
                </a:solidFill>
              </a:rPr>
              <a:t>25/35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300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g de langoustines cuites</a:t>
            </a:r>
          </a:p>
          <a:p>
            <a:r>
              <a:rPr lang="fr-FR" i="1" dirty="0">
                <a:solidFill>
                  <a:schemeClr val="bg1"/>
                </a:solidFill>
              </a:rPr>
              <a:t>4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Gambas </a:t>
            </a:r>
            <a:r>
              <a:rPr lang="fr-FR" i="1" dirty="0" smtClean="0">
                <a:solidFill>
                  <a:schemeClr val="bg1"/>
                </a:solidFill>
              </a:rPr>
              <a:t>U10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200</a:t>
            </a:r>
            <a:r>
              <a:rPr lang="fr-FR" i="1" dirty="0" smtClean="0">
                <a:solidFill>
                  <a:schemeClr val="bg1"/>
                </a:solidFill>
              </a:rPr>
              <a:t>g </a:t>
            </a:r>
            <a:r>
              <a:rPr lang="fr-FR" i="1" dirty="0" smtClean="0">
                <a:solidFill>
                  <a:schemeClr val="bg1"/>
                </a:solidFill>
              </a:rPr>
              <a:t>de crevettes grises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 Pinces </a:t>
            </a:r>
            <a:r>
              <a:rPr lang="fr-FR" i="1" dirty="0" smtClean="0">
                <a:solidFill>
                  <a:schemeClr val="bg1"/>
                </a:solidFill>
              </a:rPr>
              <a:t>de </a:t>
            </a:r>
            <a:r>
              <a:rPr lang="fr-FR" i="1" dirty="0" err="1" smtClean="0">
                <a:solidFill>
                  <a:schemeClr val="bg1"/>
                </a:solidFill>
              </a:rPr>
              <a:t>king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crabes (250g)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250g de bulots cuits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450912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du plateau : 54,99 soit 27,49 € la part 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fr-FR" dirty="0" smtClean="0"/>
              <a:t>Plateaux On attend quelqu’un d’autre ?(2 personnes)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04393" y="2132856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2 tourteaux (1kg)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8 Huitres </a:t>
            </a:r>
            <a:r>
              <a:rPr lang="fr-FR" i="1" dirty="0" smtClean="0">
                <a:solidFill>
                  <a:schemeClr val="bg1"/>
                </a:solidFill>
              </a:rPr>
              <a:t>N°0 (600g)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500</a:t>
            </a:r>
            <a:r>
              <a:rPr lang="fr-FR" i="1" dirty="0" smtClean="0">
                <a:solidFill>
                  <a:schemeClr val="bg1"/>
                </a:solidFill>
              </a:rPr>
              <a:t>g </a:t>
            </a:r>
            <a:r>
              <a:rPr lang="fr-FR" i="1" dirty="0" smtClean="0">
                <a:solidFill>
                  <a:schemeClr val="bg1"/>
                </a:solidFill>
              </a:rPr>
              <a:t>de crevette </a:t>
            </a:r>
            <a:r>
              <a:rPr lang="fr-FR" i="1" dirty="0" smtClean="0">
                <a:solidFill>
                  <a:schemeClr val="bg1"/>
                </a:solidFill>
              </a:rPr>
              <a:t>25/35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300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g de langoustines cuites</a:t>
            </a:r>
          </a:p>
          <a:p>
            <a:r>
              <a:rPr lang="fr-FR" i="1" dirty="0">
                <a:solidFill>
                  <a:schemeClr val="bg1"/>
                </a:solidFill>
              </a:rPr>
              <a:t>4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Gambas </a:t>
            </a:r>
            <a:r>
              <a:rPr lang="fr-FR" i="1" dirty="0" smtClean="0">
                <a:solidFill>
                  <a:schemeClr val="bg1"/>
                </a:solidFill>
              </a:rPr>
              <a:t>U10 (400g)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200</a:t>
            </a:r>
            <a:r>
              <a:rPr lang="fr-FR" i="1" dirty="0" smtClean="0">
                <a:solidFill>
                  <a:schemeClr val="bg1"/>
                </a:solidFill>
              </a:rPr>
              <a:t>g </a:t>
            </a:r>
            <a:r>
              <a:rPr lang="fr-FR" i="1" dirty="0" smtClean="0">
                <a:solidFill>
                  <a:schemeClr val="bg1"/>
                </a:solidFill>
              </a:rPr>
              <a:t>de crevettes grises</a:t>
            </a:r>
          </a:p>
          <a:p>
            <a:r>
              <a:rPr lang="fr-FR" i="1" dirty="0">
                <a:solidFill>
                  <a:schemeClr val="bg1"/>
                </a:solidFill>
              </a:rPr>
              <a:t>1</a:t>
            </a:r>
            <a:r>
              <a:rPr lang="fr-FR" i="1" dirty="0" smtClean="0">
                <a:solidFill>
                  <a:schemeClr val="bg1"/>
                </a:solidFill>
              </a:rPr>
              <a:t>Pinces </a:t>
            </a:r>
            <a:r>
              <a:rPr lang="fr-FR" i="1" dirty="0" smtClean="0">
                <a:solidFill>
                  <a:schemeClr val="bg1"/>
                </a:solidFill>
              </a:rPr>
              <a:t>de </a:t>
            </a:r>
            <a:r>
              <a:rPr lang="fr-FR" i="1" dirty="0" err="1" smtClean="0">
                <a:solidFill>
                  <a:schemeClr val="bg1"/>
                </a:solidFill>
              </a:rPr>
              <a:t>king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crabes (120g)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250g de pince de tourteaux cuits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250g de bulots cuits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4393" y="551723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du plateau : 69€ soit 34,5 € la part ou 23€ 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2"/>
            <a:ext cx="9144000" cy="683113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2267744" y="3212976"/>
            <a:ext cx="396044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Thème Barbecue </a:t>
            </a:r>
            <a:br>
              <a:rPr lang="fr-FR" dirty="0" smtClean="0"/>
            </a:br>
            <a:r>
              <a:rPr lang="fr-FR" dirty="0" smtClean="0"/>
              <a:t>sous le soleil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9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55" y="49964"/>
            <a:ext cx="901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Brochette de cabillaud mariné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07904" y="95662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Dos de cabillaud : 1kg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Poivron vert : 1-2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Citron : 2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Marinade : 30g </a:t>
            </a:r>
            <a:endParaRPr lang="fr-F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4" y="4288133"/>
            <a:ext cx="41048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89" y="3973151"/>
            <a:ext cx="4075922" cy="26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oleil 1"/>
          <p:cNvSpPr/>
          <p:nvPr/>
        </p:nvSpPr>
        <p:spPr>
          <a:xfrm>
            <a:off x="6228184" y="1484784"/>
            <a:ext cx="2664296" cy="2232248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/>
              <a:t>3€/pièces</a:t>
            </a:r>
            <a:endParaRPr lang="fr-FR" sz="14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89744" l="252" r="100000">
                        <a14:backgroundMark x1="71788" y1="43590" x2="21914" y2="41026"/>
                        <a14:backgroundMark x1="96222" y1="60513" x2="89673" y2="85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6918" y="3752191"/>
            <a:ext cx="41048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89744" l="252" r="100000">
                        <a14:backgroundMark x1="71788" y1="43590" x2="21914" y2="41026"/>
                        <a14:backgroundMark x1="96222" y1="60513" x2="89673" y2="85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862">
            <a:off x="624765" y="3667366"/>
            <a:ext cx="41048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89744" l="252" r="100000">
                        <a14:backgroundMark x1="71788" y1="43590" x2="21914" y2="41026"/>
                        <a14:backgroundMark x1="96222" y1="60513" x2="89673" y2="85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0033">
            <a:off x="274162" y="4382881"/>
            <a:ext cx="41048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89744" l="252" r="100000">
                        <a14:backgroundMark x1="71788" y1="43590" x2="21914" y2="41026"/>
                        <a14:backgroundMark x1="96222" y1="60513" x2="89673" y2="85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512">
            <a:off x="571405" y="4712380"/>
            <a:ext cx="41048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1" b="89851" l="6008" r="97287">
                        <a14:backgroundMark x1="76744" y1="23284" x2="12016" y2="28955"/>
                        <a14:backgroundMark x1="79457" y1="72537" x2="9884" y2="63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45" y="3205196"/>
            <a:ext cx="4075922" cy="26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1" b="89851" l="6008" r="97287">
                        <a14:backgroundMark x1="76744" y1="23284" x2="12016" y2="28955"/>
                        <a14:backgroundMark x1="79457" y1="72537" x2="9884" y2="63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2911">
            <a:off x="4940288" y="3623887"/>
            <a:ext cx="4075922" cy="26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1" b="89851" l="6008" r="97287">
                        <a14:backgroundMark x1="76744" y1="23284" x2="12016" y2="28955"/>
                        <a14:backgroundMark x1="79457" y1="72537" x2="9884" y2="63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78" y="4397397"/>
            <a:ext cx="4075922" cy="26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1" b="89851" l="6008" r="97287">
                        <a14:backgroundMark x1="76744" y1="23284" x2="12016" y2="28955"/>
                        <a14:backgroundMark x1="79457" y1="72537" x2="9884" y2="63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5158">
            <a:off x="5071045" y="4397397"/>
            <a:ext cx="4075922" cy="26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7913" y="49964"/>
            <a:ext cx="9351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Brochette Saumon Thym Citron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03848" y="112474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Saumon : 1kg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Poivron vert/ rouges : 1-2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Tomate cerise : 10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Citron jaune : 2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Marinade thym/citron : 10g </a:t>
            </a:r>
            <a:endParaRPr lang="fr-F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05" y="3789040"/>
            <a:ext cx="3594714" cy="261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eil 4"/>
          <p:cNvSpPr/>
          <p:nvPr/>
        </p:nvSpPr>
        <p:spPr>
          <a:xfrm>
            <a:off x="6335019" y="1412776"/>
            <a:ext cx="2664296" cy="2232248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/>
              <a:t>3€/pièces</a:t>
            </a:r>
            <a:endParaRPr lang="fr-FR" sz="14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0" b="89873" l="9908" r="94470">
                        <a14:foregroundMark x1="15438" y1="47152" x2="15899" y2="63924"/>
                        <a14:foregroundMark x1="20046" y1="47152" x2="19124" y2="65190"/>
                        <a14:foregroundMark x1="12673" y1="47785" x2="12673" y2="62658"/>
                        <a14:backgroundMark x1="88710" y1="34810" x2="17281" y2="37025"/>
                        <a14:backgroundMark x1="84793" y1="76266" x2="14977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10" y="3429000"/>
            <a:ext cx="3594714" cy="25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0" b="89873" l="9908" r="94470">
                        <a14:foregroundMark x1="15438" y1="47152" x2="15899" y2="63924"/>
                        <a14:foregroundMark x1="20046" y1="47152" x2="19124" y2="65190"/>
                        <a14:foregroundMark x1="12673" y1="47785" x2="12673" y2="62658"/>
                        <a14:backgroundMark x1="88710" y1="34810" x2="17281" y2="37025"/>
                        <a14:backgroundMark x1="84793" y1="76266" x2="14977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608" b="32730"/>
          <a:stretch/>
        </p:blipFill>
        <p:spPr bwMode="auto">
          <a:xfrm>
            <a:off x="2757884" y="4221088"/>
            <a:ext cx="3594714" cy="47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0" b="89873" l="9908" r="94470">
                        <a14:foregroundMark x1="15438" y1="47152" x2="15899" y2="63924"/>
                        <a14:foregroundMark x1="20046" y1="47152" x2="19124" y2="65190"/>
                        <a14:foregroundMark x1="12673" y1="47785" x2="12673" y2="62658"/>
                        <a14:backgroundMark x1="88710" y1="34810" x2="17281" y2="37025"/>
                        <a14:backgroundMark x1="84793" y1="76266" x2="14977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0284" y="4221088"/>
            <a:ext cx="3594714" cy="25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0" b="89873" l="9908" r="94470">
                        <a14:foregroundMark x1="15438" y1="47152" x2="15899" y2="63924"/>
                        <a14:foregroundMark x1="20046" y1="47152" x2="19124" y2="65190"/>
                        <a14:foregroundMark x1="12673" y1="47785" x2="12673" y2="62658"/>
                        <a14:backgroundMark x1="88710" y1="34810" x2="17281" y2="37025"/>
                        <a14:backgroundMark x1="84793" y1="76266" x2="14977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965">
            <a:off x="2818131" y="4493467"/>
            <a:ext cx="3594714" cy="25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Produit standard à proposer toute l’année</a:t>
            </a:r>
            <a:endParaRPr lang="fr-FR" dirty="0"/>
          </a:p>
        </p:txBody>
      </p:sp>
      <p:pic>
        <p:nvPicPr>
          <p:cNvPr id="4" name="Picture 2" descr="U:\9.SECTEUR PRODUIT FRAIS\MAREE\Photo rayon trad\-603839617747398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899" l="7792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76470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U:\9.SECTEUR PRODUIT FRAIS\MAREE\Photo rayon trad\-82685765622596712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6" b="89791" l="9948" r="89878">
                        <a14:foregroundMark x1="53752" y1="42801" x2="81850" y2="70942"/>
                        <a14:foregroundMark x1="48866" y1="35864" x2="26527" y2="9817"/>
                        <a14:foregroundMark x1="50611" y1="32068" x2="77312" y2="12435"/>
                        <a14:foregroundMark x1="51832" y1="26832" x2="64572" y2="5366"/>
                        <a14:foregroundMark x1="57592" y1="22906" x2="67365" y2="6021"/>
                        <a14:foregroundMark x1="53054" y1="34686" x2="61431" y2="31283"/>
                        <a14:foregroundMark x1="71553" y1="18455" x2="80454" y2="13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3" b="91720" l="9709" r="89598">
                        <a14:foregroundMark x1="20527" y1="7856" x2="86963" y2="82590"/>
                        <a14:foregroundMark x1="87933" y1="82803" x2="80028" y2="7431"/>
                        <a14:foregroundMark x1="77809" y1="14862" x2="40083" y2="21019"/>
                        <a14:foregroundMark x1="73093" y1="15711" x2="48266" y2="15711"/>
                        <a14:foregroundMark x1="70458" y1="22505" x2="55756" y2="19958"/>
                        <a14:foregroundMark x1="71290" y1="21444" x2="60055" y2="19321"/>
                        <a14:foregroundMark x1="69487" y1="14862" x2="46186" y2="12314"/>
                        <a14:foregroundMark x1="71429" y1="11890" x2="39528" y2="10191"/>
                        <a14:foregroundMark x1="52011" y1="10403" x2="30097" y2="11253"/>
                        <a14:foregroundMark x1="38141" y1="9979" x2="22746" y2="9554"/>
                        <a14:foregroundMark x1="20111" y1="12102" x2="15811" y2="84713"/>
                        <a14:foregroundMark x1="20804" y1="6369" x2="16921" y2="20382"/>
                        <a14:foregroundMark x1="49376" y1="6369" x2="49376" y2="4883"/>
                        <a14:foregroundMark x1="71290" y1="87049" x2="17476" y2="86624"/>
                        <a14:foregroundMark x1="14008" y1="83015" x2="15118" y2="88110"/>
                        <a14:foregroundMark x1="29542" y1="90021" x2="49098" y2="90234"/>
                        <a14:foregroundMark x1="76283" y1="6794" x2="24133" y2="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90117"/>
            <a:ext cx="5051621" cy="329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485" y="49964"/>
            <a:ext cx="8644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Brochette Saumon/Cabillaud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112474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Saumon : 1kg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Poivron vert/ rouges : 1-2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Tomate cerise : 10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Citron jaune : 2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Marinade thym/citron : 10g </a:t>
            </a:r>
            <a:endParaRPr lang="fr-FR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oleil 4"/>
          <p:cNvSpPr/>
          <p:nvPr/>
        </p:nvSpPr>
        <p:spPr>
          <a:xfrm>
            <a:off x="6335019" y="1412776"/>
            <a:ext cx="2664296" cy="2232248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/>
              <a:t>3€/pièces</a:t>
            </a:r>
            <a:endParaRPr lang="fr-FR" sz="14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9" y="4005064"/>
            <a:ext cx="3594714" cy="261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0" b="89873" l="9908" r="94470">
                        <a14:foregroundMark x1="15438" y1="47152" x2="15899" y2="63924"/>
                        <a14:foregroundMark x1="20046" y1="47152" x2="19124" y2="65190"/>
                        <a14:foregroundMark x1="12673" y1="47785" x2="12673" y2="62658"/>
                        <a14:backgroundMark x1="88710" y1="34810" x2="17281" y2="37025"/>
                        <a14:backgroundMark x1="84793" y1="76266" x2="14977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608" b="32730"/>
          <a:stretch/>
        </p:blipFill>
        <p:spPr bwMode="auto">
          <a:xfrm>
            <a:off x="2538148" y="4437112"/>
            <a:ext cx="3594714" cy="47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0" b="89873" l="9908" r="94470">
                        <a14:foregroundMark x1="15438" y1="47152" x2="15899" y2="63924"/>
                        <a14:foregroundMark x1="20046" y1="47152" x2="19124" y2="65190"/>
                        <a14:foregroundMark x1="12673" y1="47785" x2="12673" y2="62658"/>
                        <a14:backgroundMark x1="88710" y1="34810" x2="17281" y2="37025"/>
                        <a14:backgroundMark x1="84793" y1="76266" x2="14977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965">
            <a:off x="2598395" y="4709491"/>
            <a:ext cx="3594714" cy="25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7435" y="49964"/>
            <a:ext cx="680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Brochette de crevettes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67744" y="112474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Crevettes roses cuites : 50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Poivron vert/ rouges : 1 pièce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Tomate cerise : 10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Citron jaune : 2 Pièces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6292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eil 4"/>
          <p:cNvSpPr/>
          <p:nvPr/>
        </p:nvSpPr>
        <p:spPr>
          <a:xfrm>
            <a:off x="6335019" y="1412776"/>
            <a:ext cx="2664296" cy="2232248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/>
              <a:t>2</a:t>
            </a:r>
            <a:r>
              <a:rPr lang="fr-FR" sz="1400" b="1" i="1" dirty="0" smtClean="0"/>
              <a:t>€/pièces</a:t>
            </a:r>
            <a:endParaRPr lang="fr-FR" sz="14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64" b="64262" l="4907" r="99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6292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64" b="64262" l="4907" r="99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700">
            <a:off x="2308611" y="3902397"/>
            <a:ext cx="56292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64" b="64262" l="4907" r="99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588">
            <a:off x="2499299" y="4371998"/>
            <a:ext cx="56292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821" y="67746"/>
            <a:ext cx="91058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Brochette de crevettes provençale</a:t>
            </a:r>
            <a:endParaRPr lang="fr-FR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2110" y="12687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Crevettes roses cuites : 50 pièces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Marinade provençale : 50g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554408" cy="33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eil 4"/>
          <p:cNvSpPr/>
          <p:nvPr/>
        </p:nvSpPr>
        <p:spPr>
          <a:xfrm>
            <a:off x="6335019" y="1412776"/>
            <a:ext cx="2664296" cy="2232248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/>
              <a:t>2</a:t>
            </a:r>
            <a:r>
              <a:rPr lang="fr-FR" sz="1400" b="1" i="1" dirty="0" smtClean="0"/>
              <a:t>€/pièces</a:t>
            </a:r>
            <a:endParaRPr lang="fr-FR" sz="14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7" b="96642" l="2466" r="95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5488">
            <a:off x="2337095" y="2376672"/>
            <a:ext cx="4554408" cy="33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7" b="96642" l="2466" r="95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5488">
            <a:off x="2411761" y="3080820"/>
            <a:ext cx="4554408" cy="33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7" b="96642" l="2466" r="95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684">
            <a:off x="2939325" y="4069528"/>
            <a:ext cx="4554408" cy="334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5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61" y="67746"/>
            <a:ext cx="88984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Brochette de thon marine basquaise</a:t>
            </a:r>
            <a:endParaRPr lang="fr-FR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11760" y="105273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Thon : 1 kg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Poivron rouge : 1 pièce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Courgette : 1 pièce</a:t>
            </a:r>
          </a:p>
          <a:p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Marinade basquaise : 30g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44" y="3140968"/>
            <a:ext cx="6264696" cy="320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leil 4"/>
          <p:cNvSpPr/>
          <p:nvPr/>
        </p:nvSpPr>
        <p:spPr>
          <a:xfrm>
            <a:off x="6336440" y="1052736"/>
            <a:ext cx="2664296" cy="2232248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/>
              <a:t>2</a:t>
            </a:r>
            <a:r>
              <a:rPr lang="fr-FR" sz="1400" b="1" i="1" dirty="0" smtClean="0"/>
              <a:t>€/pièces</a:t>
            </a:r>
            <a:endParaRPr lang="fr-FR" sz="14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844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9421"/>
            <a:ext cx="5112568" cy="26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844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088">
            <a:off x="1909880" y="2518047"/>
            <a:ext cx="5688632" cy="291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844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30783" y="4735216"/>
            <a:ext cx="4922393" cy="25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Plateau fruit de mer 1 personne</a:t>
            </a:r>
            <a:br>
              <a:rPr lang="fr-FR" dirty="0" smtClean="0"/>
            </a:br>
            <a:r>
              <a:rPr lang="fr-FR" dirty="0" smtClean="0"/>
              <a:t>Poséidon tourteau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70080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Composition :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Algues en sac 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4 pièces d’huitres marennes N°0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100 g crevettes cuites/ 16 pièces environs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100 g bulots cuits/ 4 pièces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5 pièces langoustine cuites 25/35 environ 5 pièces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50 g de bigorneaux cuits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50 g de crevettes grises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1 demi tourteau cuit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Rince doigt 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Dosette mayonnaise 25g</a:t>
            </a: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522920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du plateau une personne : 12,99 €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Plateau fruit de mer 1 part</a:t>
            </a:r>
            <a:br>
              <a:rPr lang="fr-FR" dirty="0" smtClean="0"/>
            </a:br>
            <a:r>
              <a:rPr lang="fr-FR" dirty="0" smtClean="0"/>
              <a:t>Poséidon homard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70080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Composition :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Algues en sac </a:t>
            </a:r>
          </a:p>
          <a:p>
            <a:r>
              <a:rPr lang="fr-FR" i="1" dirty="0">
                <a:solidFill>
                  <a:schemeClr val="bg1"/>
                </a:solidFill>
              </a:rPr>
              <a:t>4</a:t>
            </a:r>
            <a:r>
              <a:rPr lang="fr-FR" i="1" dirty="0" smtClean="0">
                <a:solidFill>
                  <a:schemeClr val="bg1"/>
                </a:solidFill>
              </a:rPr>
              <a:t> pièces d’huitres marennes N°0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100 g crevettes cuites/ 16 pièces environs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100 g bulots cuits/ 8 pièces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5 pièces langoustine cuites 25/35 environ 5 pièces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50 g de bigorneaux cuits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50 g de crevettes grises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1 demi homard cuit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Rince doigt 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Dosette mayonnaise 25g</a:t>
            </a:r>
          </a:p>
          <a:p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971600" y="522920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du plateau une personne : 19,99 €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Plateau fruit de mer 2 personnes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703445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Composition :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Algues en vrac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500 tourteaux cuits (soit 1 tourteau)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400 g huitres N°0 (soit 6 pièces)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400 g de crevettes cuites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250 g langoustines cuites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250 g Bulots cuits 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200 g pinces de tourteaux cuits 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43651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pour deux personnes : 29,99 € soit 14,99€ la part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Plateau fruit de mer 4 personnes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70080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Composition :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Algues en vrac</a:t>
            </a:r>
          </a:p>
          <a:p>
            <a:r>
              <a:rPr lang="fr-FR" i="1" dirty="0">
                <a:solidFill>
                  <a:schemeClr val="bg1"/>
                </a:solidFill>
              </a:rPr>
              <a:t>1</a:t>
            </a:r>
            <a:r>
              <a:rPr lang="fr-FR" i="1" dirty="0" smtClean="0">
                <a:solidFill>
                  <a:schemeClr val="bg1"/>
                </a:solidFill>
              </a:rPr>
              <a:t> kg Tourteaux cuits ( soit 2 tourteaux cuits)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800 g huitres N°0 (soit 12 pièces)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800 g de crevettes cuites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400 g langoustines cuites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500 g Bulots cuits 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400 g pinces de tourteaux cuits 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43651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pour deux personnes : </a:t>
            </a:r>
            <a:r>
              <a:rPr lang="fr-FR" i="1" dirty="0" smtClean="0">
                <a:solidFill>
                  <a:schemeClr val="bg1"/>
                </a:solidFill>
              </a:rPr>
              <a:t>59,99 </a:t>
            </a:r>
            <a:r>
              <a:rPr lang="fr-FR" i="1" dirty="0" smtClean="0">
                <a:solidFill>
                  <a:schemeClr val="bg1"/>
                </a:solidFill>
              </a:rPr>
              <a:t>€ soit 14,99€ la part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Poêlée aux poivrons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155679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Pavé de cabillaud : 300g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Pavé de saumon : 300g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Poivron jaune : 150g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Poivron rouge : 150g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Oignons : 100g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256584" cy="260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44008" y="17008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au kg : 19,99</a:t>
            </a:r>
            <a:r>
              <a:rPr lang="fr-FR" dirty="0" smtClean="0">
                <a:solidFill>
                  <a:schemeClr val="bg1"/>
                </a:solidFill>
              </a:rPr>
              <a:t> €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Poêlée de la mer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8999"/>
            <a:ext cx="4086860" cy="267017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426612" y="18989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Prix au kg : 22,99€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84482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1kg dos de lieu noir/ Filet de saumon ou dos de cabillaud 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200g de courgettes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200g de poivron tricolore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200g de poireau 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nd Bonne Annee | Vecteurs, Photos et PSD Grat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2420888"/>
            <a:ext cx="74731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Thème: Le Père Crabe n’existe pas 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6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7987</TotalTime>
  <Words>855</Words>
  <Application>Microsoft Office PowerPoint</Application>
  <PresentationFormat>Affichage à l'écran (4:3)</PresentationFormat>
  <Paragraphs>157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Produit standard à proposer toute l’année</vt:lpstr>
      <vt:lpstr>Plateau fruit de mer 1 personne Poséidon tourteau</vt:lpstr>
      <vt:lpstr>Plateau fruit de mer 1 part Poséidon homard</vt:lpstr>
      <vt:lpstr>Plateau fruit de mer 2 personnes</vt:lpstr>
      <vt:lpstr>Plateau fruit de mer 4 personnes</vt:lpstr>
      <vt:lpstr>Poêlée aux poivrons</vt:lpstr>
      <vt:lpstr>Poêlée de la mer</vt:lpstr>
      <vt:lpstr>Présentation PowerPoint</vt:lpstr>
      <vt:lpstr>Présentation PowerPoint</vt:lpstr>
      <vt:lpstr>Présentation PowerPoint</vt:lpstr>
      <vt:lpstr>Thème Saint valentin</vt:lpstr>
      <vt:lpstr>Plateaux J’en pince pour toi (2 personnes)</vt:lpstr>
      <vt:lpstr>Plateaux Homard rie moi (2 personnes)</vt:lpstr>
      <vt:lpstr>Plateaux Quand on aime on ne compte pas (2 personnes)</vt:lpstr>
      <vt:lpstr>Plateaux On attend quelqu’un d’autre ?(2 personnes)</vt:lpstr>
      <vt:lpstr>Thème Barbecue  sous le soleil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Plateau fruit de mer 2 personnes</dc:title>
  <dc:creator>Compte Marée</dc:creator>
  <cp:lastModifiedBy>Compte Marée</cp:lastModifiedBy>
  <cp:revision>54</cp:revision>
  <cp:lastPrinted>2020-06-16T14:26:37Z</cp:lastPrinted>
  <dcterms:created xsi:type="dcterms:W3CDTF">2020-01-27T09:19:49Z</dcterms:created>
  <dcterms:modified xsi:type="dcterms:W3CDTF">2020-06-18T14:57:36Z</dcterms:modified>
</cp:coreProperties>
</file>