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sldIdLst>
    <p:sldId id="266" r:id="rId2"/>
    <p:sldId id="275" r:id="rId3"/>
    <p:sldId id="329" r:id="rId4"/>
    <p:sldId id="295" r:id="rId5"/>
    <p:sldId id="280" r:id="rId6"/>
    <p:sldId id="287" r:id="rId7"/>
    <p:sldId id="298" r:id="rId8"/>
    <p:sldId id="284" r:id="rId9"/>
    <p:sldId id="285" r:id="rId10"/>
    <p:sldId id="286" r:id="rId11"/>
    <p:sldId id="296" r:id="rId12"/>
    <p:sldId id="304" r:id="rId13"/>
    <p:sldId id="297" r:id="rId14"/>
    <p:sldId id="294" r:id="rId15"/>
    <p:sldId id="305" r:id="rId16"/>
    <p:sldId id="293" r:id="rId17"/>
    <p:sldId id="282" r:id="rId18"/>
    <p:sldId id="312" r:id="rId19"/>
    <p:sldId id="314" r:id="rId20"/>
    <p:sldId id="319" r:id="rId21"/>
    <p:sldId id="315" r:id="rId22"/>
    <p:sldId id="321" r:id="rId23"/>
    <p:sldId id="311" r:id="rId24"/>
    <p:sldId id="316" r:id="rId25"/>
    <p:sldId id="306" r:id="rId26"/>
    <p:sldId id="327" r:id="rId27"/>
    <p:sldId id="328" r:id="rId28"/>
    <p:sldId id="279" r:id="rId29"/>
    <p:sldId id="276" r:id="rId30"/>
    <p:sldId id="326" r:id="rId31"/>
    <p:sldId id="289" r:id="rId32"/>
    <p:sldId id="277" r:id="rId33"/>
    <p:sldId id="278" r:id="rId34"/>
    <p:sldId id="307" r:id="rId35"/>
    <p:sldId id="325" r:id="rId36"/>
    <p:sldId id="330" r:id="rId37"/>
  </p:sldIdLst>
  <p:sldSz cx="11842750" cy="6661150"/>
  <p:notesSz cx="6858000" cy="9144000"/>
  <p:embeddedFontLst>
    <p:embeddedFont>
      <p:font typeface="AR BERKLEY" panose="020B0604020202020204" charset="0"/>
      <p:regular r:id="rId38"/>
    </p:embeddedFont>
    <p:embeddedFont>
      <p:font typeface="BalloPEEExtBol" pitchFamily="2" charset="0"/>
      <p:regular r:id="rId39"/>
    </p:embeddedFont>
    <p:embeddedFont>
      <p:font typeface="Bodoni MT" panose="02070603080606020203" pitchFamily="18" charset="0"/>
      <p:regular r:id="rId40"/>
      <p:bold r:id="rId41"/>
      <p:italic r:id="rId42"/>
      <p:boldItalic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Castanet" pitchFamily="2" charset="0"/>
      <p:regular r:id="rId48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JCs29juxl26FO4eLRiElQ==" hashData="asm4KineolnxrRHU06NhiDwCTuqQ6SwrmS1Icgy2H18QwDpZGVLMvB1OUqATnW9yFS+BANPoyrp2GE9iW1SIPQ=="/>
  <p:extLst>
    <p:ext uri="{EFAFB233-063F-42B5-8137-9DF3F51BA10A}">
      <p15:sldGuideLst xmlns:p15="http://schemas.microsoft.com/office/powerpoint/2012/main">
        <p15:guide id="1" orient="horz" pos="2098" userDrawn="1">
          <p15:clr>
            <a:srgbClr val="A4A3A4"/>
          </p15:clr>
        </p15:guide>
        <p15:guide id="2" pos="373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DBA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95" autoAdjust="0"/>
    <p:restoredTop sz="94660"/>
  </p:normalViewPr>
  <p:slideViewPr>
    <p:cSldViewPr>
      <p:cViewPr varScale="1">
        <p:scale>
          <a:sx n="54" d="100"/>
          <a:sy n="54" d="100"/>
        </p:scale>
        <p:origin x="120" y="942"/>
      </p:cViewPr>
      <p:guideLst>
        <p:guide orient="horz" pos="2098"/>
        <p:guide pos="37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7" d="100"/>
        <a:sy n="4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88206" y="2069274"/>
            <a:ext cx="10066338" cy="142783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776413" y="3774652"/>
            <a:ext cx="8289925" cy="170229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35496" y="4280406"/>
            <a:ext cx="10066338" cy="132297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35496" y="2823280"/>
            <a:ext cx="10066338" cy="14571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92138" y="1554270"/>
            <a:ext cx="5230548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20064" y="1554270"/>
            <a:ext cx="5230548" cy="43960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92138" y="1491050"/>
            <a:ext cx="5232604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592138" y="2112449"/>
            <a:ext cx="5232604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015953" y="1491050"/>
            <a:ext cx="5234660" cy="62139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015953" y="2112449"/>
            <a:ext cx="5234660" cy="383787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2138" y="265213"/>
            <a:ext cx="3896183" cy="112869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30186" y="265214"/>
            <a:ext cx="6620426" cy="56851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592138" y="1393908"/>
            <a:ext cx="3896183" cy="4556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21262" y="4662806"/>
            <a:ext cx="7105650" cy="55047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21262" y="595186"/>
            <a:ext cx="7105650" cy="399669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21262" y="5213277"/>
            <a:ext cx="7105650" cy="78175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585995" y="266756"/>
            <a:ext cx="2664618" cy="56835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92138" y="266756"/>
            <a:ext cx="7796478" cy="568356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Ovr>
    <a:masterClrMapping/>
  </p:clrMapOvr>
  <p:transition spd="slow"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92138" y="266755"/>
            <a:ext cx="10658475" cy="1110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92138" y="1554270"/>
            <a:ext cx="10658475" cy="4396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592138" y="6173900"/>
            <a:ext cx="2763308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7834E-45F8-4EEA-B395-5A1B37C5C312}" type="datetimeFigureOut">
              <a:rPr lang="de-AT" smtClean="0"/>
              <a:pPr/>
              <a:t>20.04.2020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46273" y="6173900"/>
            <a:ext cx="3750204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487304" y="6173900"/>
            <a:ext cx="2763308" cy="35464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DD30F5-4393-4410-AEBE-A5B970386955}" type="slidenum">
              <a:rPr lang="de-AT" smtClean="0"/>
              <a:pPr/>
              <a:t>‹#›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531EEB1E-240F-4955-8301-A39B5E7581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27789"/>
            <a:ext cx="11842044" cy="6661150"/>
          </a:xfrm>
          <a:prstGeom prst="rect">
            <a:avLst/>
          </a:prstGeom>
        </p:spPr>
      </p:pic>
      <p:pic>
        <p:nvPicPr>
          <p:cNvPr id="3" name="Obrázok 2">
            <a:extLst>
              <a:ext uri="{FF2B5EF4-FFF2-40B4-BE49-F238E27FC236}">
                <a16:creationId xmlns:a16="http://schemas.microsoft.com/office/drawing/2014/main" id="{2C4778EE-7182-4819-810D-81A5E00784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91" y="748789"/>
            <a:ext cx="3581400" cy="942975"/>
          </a:xfrm>
          <a:prstGeom prst="rect">
            <a:avLst/>
          </a:prstGeom>
        </p:spPr>
      </p:pic>
      <p:sp>
        <p:nvSpPr>
          <p:cNvPr id="6" name="Obdĺžnik 5">
            <a:extLst>
              <a:ext uri="{FF2B5EF4-FFF2-40B4-BE49-F238E27FC236}">
                <a16:creationId xmlns:a16="http://schemas.microsoft.com/office/drawing/2014/main" id="{0DCEA159-A995-4B49-9932-1DCC57B22D4E}"/>
              </a:ext>
            </a:extLst>
          </p:cNvPr>
          <p:cNvSpPr/>
          <p:nvPr/>
        </p:nvSpPr>
        <p:spPr>
          <a:xfrm>
            <a:off x="2303144" y="3901761"/>
            <a:ext cx="49661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54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  <a:latin typeface="Castanet" pitchFamily="2" charset="0"/>
              </a:rPr>
              <a:t>Altbausanierung</a:t>
            </a:r>
            <a:endParaRPr lang="sk-SK" sz="5400" b="1" cap="none" spc="0">
              <a:ln w="9525">
                <a:solidFill>
                  <a:schemeClr val="bg1"/>
                </a:solidFill>
                <a:prstDash val="solid"/>
              </a:ln>
              <a:solidFill>
                <a:srgbClr val="DBA342"/>
              </a:solidFill>
              <a:effectLst>
                <a:outerShdw blurRad="12700" dist="38100" dir="2700000" algn="tl" rotWithShape="0">
                  <a:schemeClr val="tx1"/>
                </a:outerShdw>
              </a:effectLst>
              <a:latin typeface="Castanet" pitchFamily="2" charset="0"/>
            </a:endParaRPr>
          </a:p>
        </p:txBody>
      </p:sp>
      <p:sp>
        <p:nvSpPr>
          <p:cNvPr id="7" name="Obdĺžnik 6">
            <a:extLst>
              <a:ext uri="{FF2B5EF4-FFF2-40B4-BE49-F238E27FC236}">
                <a16:creationId xmlns:a16="http://schemas.microsoft.com/office/drawing/2014/main" id="{7F75E379-BF61-4554-80AE-3262B43C2999}"/>
              </a:ext>
            </a:extLst>
          </p:cNvPr>
          <p:cNvSpPr/>
          <p:nvPr/>
        </p:nvSpPr>
        <p:spPr>
          <a:xfrm>
            <a:off x="520423" y="2776577"/>
            <a:ext cx="893706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6600" b="1" spc="300">
                <a:ln w="9525">
                  <a:solidFill>
                    <a:schemeClr val="bg1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schemeClr val="tx1"/>
                  </a:outerShdw>
                </a:effectLst>
                <a:latin typeface="BalloPEEExtBol" pitchFamily="2" charset="0"/>
              </a:rPr>
              <a:t>JUSTIZGEBÄUDE SALZBURG</a:t>
            </a:r>
            <a:endParaRPr lang="sk-SK" sz="6600" b="1" cap="none" spc="300">
              <a:ln w="9525">
                <a:solidFill>
                  <a:schemeClr val="bg1"/>
                </a:solidFill>
                <a:prstDash val="solid"/>
              </a:ln>
              <a:solidFill>
                <a:srgbClr val="DBA342"/>
              </a:solidFill>
              <a:effectLst>
                <a:outerShdw blurRad="12700" dist="38100" dir="2700000" algn="tl" rotWithShape="0">
                  <a:schemeClr val="tx1"/>
                </a:outerShdw>
              </a:effectLst>
              <a:latin typeface="BalloPEEExtBol" pitchFamily="2" charset="0"/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5F4D9961-78C3-4FD4-AD23-4E3D3BF6690D}"/>
              </a:ext>
            </a:extLst>
          </p:cNvPr>
          <p:cNvSpPr/>
          <p:nvPr/>
        </p:nvSpPr>
        <p:spPr>
          <a:xfrm>
            <a:off x="520775" y="666279"/>
            <a:ext cx="3960440" cy="1107996"/>
          </a:xfrm>
          <a:prstGeom prst="rect">
            <a:avLst/>
          </a:prstGeom>
          <a:noFill/>
          <a:ln w="3175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8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10" name="Obrázok 9">
            <a:extLst>
              <a:ext uri="{FF2B5EF4-FFF2-40B4-BE49-F238E27FC236}">
                <a16:creationId xmlns:a16="http://schemas.microsoft.com/office/drawing/2014/main" id="{6306AA56-2C43-4BF3-83E2-2FA8E9FD21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104" y="3038934"/>
            <a:ext cx="1573092" cy="33305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56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fade/>
        <p:sndAc>
          <p:stSnd loop="1">
            <p:snd r:embed="rId2" name="Alison Balsom - Neruda Trumpet Concerto in E Flat Major I. Allegro.wav"/>
          </p:stSnd>
        </p:sndAc>
      </p:transition>
    </mc:Choice>
    <mc:Fallback xmlns="">
      <p:transition spd="slow" advTm="11000">
        <p:fade/>
        <p:sndAc>
          <p:stSnd loop="1">
            <p:snd r:embed="rId6" name="Alison Balsom - Neruda Trumpet Concerto in E Flat Major I. Allegr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01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ám">
            <a:extLst>
              <a:ext uri="{FF2B5EF4-FFF2-40B4-BE49-F238E27FC236}">
                <a16:creationId xmlns:a16="http://schemas.microsoft.com/office/drawing/2014/main" id="{531EEB1E-240F-4955-8301-A39B5E758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" y="27789"/>
            <a:ext cx="11842044" cy="6661150"/>
          </a:xfrm>
          <a:prstGeom prst="rect">
            <a:avLst/>
          </a:prstGeom>
        </p:spPr>
      </p:pic>
      <p:sp>
        <p:nvSpPr>
          <p:cNvPr id="9" name="Textfeld 1">
            <a:extLst>
              <a:ext uri="{FF2B5EF4-FFF2-40B4-BE49-F238E27FC236}">
                <a16:creationId xmlns:a16="http://schemas.microsoft.com/office/drawing/2014/main" id="{189E3774-97CD-46B1-9C08-9C97995B07C7}"/>
              </a:ext>
            </a:extLst>
          </p:cNvPr>
          <p:cNvSpPr txBox="1"/>
          <p:nvPr/>
        </p:nvSpPr>
        <p:spPr>
          <a:xfrm>
            <a:off x="458742" y="522263"/>
            <a:ext cx="1092526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400" dirty="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Das 106 Jahre alte, historische Gebäude des Landesgerichtes Salzburg wurde mit 59 Millionen generalsaniert. Die Bauzeit betrug 3 </a:t>
            </a:r>
            <a:r>
              <a:rPr lang="de-DE" sz="240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Jahre.</a:t>
            </a:r>
            <a:endParaRPr lang="sk-SK" sz="2400">
              <a:solidFill>
                <a:srgbClr val="DBA342"/>
              </a:solidFill>
              <a:effectLst>
                <a:outerShdw blurRad="50800" dist="38100" dir="2700000" algn="tl" rotWithShape="0">
                  <a:schemeClr val="tx1"/>
                </a:outerShdw>
              </a:effectLst>
              <a:latin typeface="AR BERKLEY" pitchFamily="2" charset="0"/>
            </a:endParaRPr>
          </a:p>
          <a:p>
            <a:pPr algn="ctr"/>
            <a:endParaRPr lang="de-DE" sz="1600" dirty="0">
              <a:latin typeface="AR BERKLEY" pitchFamily="2" charset="0"/>
            </a:endParaRPr>
          </a:p>
          <a:p>
            <a:pPr algn="just"/>
            <a:r>
              <a:rPr lang="sk-SK" sz="2000">
                <a:latin typeface="AR BERKLEY" pitchFamily="2" charset="0"/>
              </a:rPr>
              <a:t>    </a:t>
            </a:r>
            <a:r>
              <a:rPr lang="de-DE" sz="2400">
                <a:solidFill>
                  <a:srgbClr val="DBA34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 BERKLEY" pitchFamily="2" charset="0"/>
              </a:rPr>
              <a:t>D</a:t>
            </a:r>
            <a:r>
              <a:rPr lang="de-AT" sz="2000">
                <a:latin typeface="AR BERKLEY" pitchFamily="2" charset="0"/>
              </a:rPr>
              <a:t>ie </a:t>
            </a:r>
            <a:r>
              <a:rPr lang="de-AT" sz="2000" dirty="0">
                <a:latin typeface="AR BERKLEY" pitchFamily="2" charset="0"/>
              </a:rPr>
              <a:t>umfangreichen Sanierungsarbeiten stellten vor allem durch den </a:t>
            </a:r>
            <a:r>
              <a:rPr lang="de-AT" sz="2000">
                <a:latin typeface="AR BERKLEY" pitchFamily="2" charset="0"/>
              </a:rPr>
              <a:t>in der </a:t>
            </a:r>
            <a:r>
              <a:rPr lang="de-AT" sz="2000" dirty="0">
                <a:latin typeface="AR BERKLEY" pitchFamily="2" charset="0"/>
              </a:rPr>
              <a:t>Stadt Salzburg strengen Denkmalschutz eine große Herausforderung dar. Unter der Wahrung des äußeren Erscheinungsbildes und der historischen Gebäudestruktur wurde ein großflächiger, gänzlich </a:t>
            </a:r>
            <a:r>
              <a:rPr lang="de-AT" sz="2000" dirty="0" err="1">
                <a:latin typeface="AR BERKLEY" pitchFamily="2" charset="0"/>
              </a:rPr>
              <a:t>barrierefreier</a:t>
            </a:r>
            <a:r>
              <a:rPr lang="de-AT" sz="2000" dirty="0">
                <a:latin typeface="AR BERKLEY" pitchFamily="2" charset="0"/>
              </a:rPr>
              <a:t> Neubau errichtet, der mit neuen Verhandlungssälen, einem Justiz-Servicecenter sowie einer modernen Sicherheitsschleuse ausgestattet wurde. Besonderes Highlight wurde eine begehbare Dachterrasse mit </a:t>
            </a:r>
            <a:r>
              <a:rPr lang="de-AT" sz="2000" dirty="0" err="1">
                <a:latin typeface="AR BERKLEY" pitchFamily="2" charset="0"/>
              </a:rPr>
              <a:t>Dachcafé</a:t>
            </a:r>
            <a:r>
              <a:rPr lang="de-AT" sz="2000" dirty="0">
                <a:latin typeface="AR BERKLEY" pitchFamily="2" charset="0"/>
              </a:rPr>
              <a:t> für Mitarbeiterinnen und Mitarbeiter sowie Besucherinnen und Besucher mit Blick auf die Festung Hohen Salzburg. </a:t>
            </a:r>
          </a:p>
        </p:txBody>
      </p:sp>
      <p:sp>
        <p:nvSpPr>
          <p:cNvPr id="6" name="Textfeld 2">
            <a:extLst>
              <a:ext uri="{FF2B5EF4-FFF2-40B4-BE49-F238E27FC236}">
                <a16:creationId xmlns:a16="http://schemas.microsoft.com/office/drawing/2014/main" id="{7A26E884-4EAC-49FF-A0B8-5AF62110DF80}"/>
              </a:ext>
            </a:extLst>
          </p:cNvPr>
          <p:cNvSpPr txBox="1"/>
          <p:nvPr/>
        </p:nvSpPr>
        <p:spPr>
          <a:xfrm>
            <a:off x="457200" y="522000"/>
            <a:ext cx="109252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>
                <a:solidFill>
                  <a:srgbClr val="DBA342"/>
                </a:solidFill>
                <a:effectLst>
                  <a:outerShdw blurRad="50800" dist="38100" dir="2700000" algn="tl" rotWithShape="0">
                    <a:schemeClr val="tx1"/>
                  </a:outerShdw>
                </a:effectLst>
                <a:latin typeface="AR BERKLEY" pitchFamily="2" charset="0"/>
              </a:rPr>
              <a:t>The 106-year-old, historic building of the Salzburg Regional Court has been completely refurbished with 59 million. The construction period was 3 years.</a:t>
            </a:r>
            <a:endParaRPr lang="sk-SK" sz="2400">
              <a:solidFill>
                <a:srgbClr val="DBA342"/>
              </a:solidFill>
              <a:effectLst>
                <a:outerShdw blurRad="50800" dist="38100" dir="2700000" algn="tl" rotWithShape="0">
                  <a:schemeClr val="tx1"/>
                </a:outerShdw>
              </a:effectLst>
              <a:latin typeface="AR BERKLEY" pitchFamily="2" charset="0"/>
            </a:endParaRPr>
          </a:p>
          <a:p>
            <a:pPr algn="ctr"/>
            <a:endParaRPr lang="de-DE" sz="1600" dirty="0">
              <a:latin typeface="AR BERKLEY" pitchFamily="2" charset="0"/>
            </a:endParaRPr>
          </a:p>
          <a:p>
            <a:pPr algn="just"/>
            <a:r>
              <a:rPr lang="sk-SK" sz="2000">
                <a:latin typeface="AR BERKLEY" pitchFamily="2" charset="0"/>
              </a:rPr>
              <a:t>   </a:t>
            </a:r>
            <a:r>
              <a:rPr lang="sk-SK" sz="2000">
                <a:solidFill>
                  <a:srgbClr val="DBA342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AR BERKLEY" pitchFamily="2" charset="0"/>
              </a:rPr>
              <a:t>T</a:t>
            </a:r>
            <a:r>
              <a:rPr lang="en-US" sz="2000">
                <a:latin typeface="AR BERKLEY" pitchFamily="2" charset="0"/>
              </a:rPr>
              <a:t>he extensive restoration work was a major challenge, especially due to the strict protection of historical monuments in the city of Salzburg. Taking into account the external appearance and the historical structure of the building, a large, completely barrier-free new building was erected with new courtrooms, a judicial service center and a state-of-the-art building Security lock was equipped. A special highlight was a walk-in roof terrace with roof café for employees as well as visitors with a view of the fortress Hohen Salzburg.</a:t>
            </a:r>
            <a:endParaRPr lang="de-AT" sz="2000" dirty="0">
              <a:latin typeface="AR BERKLEY" pitchFamily="2" charset="0"/>
            </a:endParaRPr>
          </a:p>
        </p:txBody>
      </p:sp>
      <p:pic>
        <p:nvPicPr>
          <p:cNvPr id="10" name="Picture 1" descr="Ähnliches Foto">
            <a:extLst>
              <a:ext uri="{FF2B5EF4-FFF2-40B4-BE49-F238E27FC236}">
                <a16:creationId xmlns:a16="http://schemas.microsoft.com/office/drawing/2014/main" id="{E1D5F9ED-6D7A-4752-AEE0-86A6C094C9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5551" y="3698629"/>
            <a:ext cx="2517880" cy="278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CD09F934-CBBA-4949-A0F8-8E7778C3F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29400" r="82886" b="55200"/>
          <a:stretch>
            <a:fillRect/>
          </a:stretch>
        </p:blipFill>
        <p:spPr bwMode="auto">
          <a:xfrm>
            <a:off x="2032943" y="4262369"/>
            <a:ext cx="2867585" cy="1653643"/>
          </a:xfrm>
          <a:prstGeom prst="rect">
            <a:avLst/>
          </a:prstGeom>
          <a:noFill/>
          <a:ln w="25400">
            <a:solidFill>
              <a:srgbClr val="DBA342"/>
            </a:solidFill>
            <a:miter lim="800000"/>
            <a:headEnd/>
            <a:tailEnd/>
          </a:ln>
        </p:spPr>
      </p:pic>
      <p:sp>
        <p:nvSpPr>
          <p:cNvPr id="12" name="ENG 2">
            <a:extLst>
              <a:ext uri="{FF2B5EF4-FFF2-40B4-BE49-F238E27FC236}">
                <a16:creationId xmlns:a16="http://schemas.microsoft.com/office/drawing/2014/main" id="{8F5A10E1-5BFD-4D84-BC48-DB8F228E8348}"/>
              </a:ext>
            </a:extLst>
          </p:cNvPr>
          <p:cNvSpPr/>
          <p:nvPr/>
        </p:nvSpPr>
        <p:spPr>
          <a:xfrm>
            <a:off x="10804873" y="5967580"/>
            <a:ext cx="720000" cy="4752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3" name="ENG 1">
            <a:extLst>
              <a:ext uri="{FF2B5EF4-FFF2-40B4-BE49-F238E27FC236}">
                <a16:creationId xmlns:a16="http://schemas.microsoft.com/office/drawing/2014/main" id="{07C5507C-BAC3-40C8-9136-2CDD6883B3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7999" y="5967580"/>
            <a:ext cx="720000" cy="475200"/>
          </a:xfrm>
          <a:prstGeom prst="rect">
            <a:avLst/>
          </a:prstGeom>
        </p:spPr>
      </p:pic>
      <p:sp>
        <p:nvSpPr>
          <p:cNvPr id="8" name="AUT 2">
            <a:extLst>
              <a:ext uri="{FF2B5EF4-FFF2-40B4-BE49-F238E27FC236}">
                <a16:creationId xmlns:a16="http://schemas.microsoft.com/office/drawing/2014/main" id="{4A043EB2-B13E-40FE-9D2E-2D8C7BD6B93D}"/>
              </a:ext>
            </a:extLst>
          </p:cNvPr>
          <p:cNvSpPr/>
          <p:nvPr/>
        </p:nvSpPr>
        <p:spPr>
          <a:xfrm>
            <a:off x="304751" y="5967580"/>
            <a:ext cx="720000" cy="475200"/>
          </a:xfrm>
          <a:prstGeom prst="ellipse">
            <a:avLst/>
          </a:prstGeom>
          <a:noFill/>
          <a:ln>
            <a:solidFill>
              <a:srgbClr val="E6E6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7" name="AUT 1">
            <a:extLst>
              <a:ext uri="{FF2B5EF4-FFF2-40B4-BE49-F238E27FC236}">
                <a16:creationId xmlns:a16="http://schemas.microsoft.com/office/drawing/2014/main" id="{FC8CD8E6-4C4F-49DF-B1B6-E3DB809D468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51" y="5967580"/>
            <a:ext cx="720000" cy="475200"/>
          </a:xfrm>
          <a:prstGeom prst="rect">
            <a:avLst/>
          </a:prstGeom>
        </p:spPr>
      </p:pic>
      <p:pic>
        <p:nvPicPr>
          <p:cNvPr id="13" name="Kruh - šípka">
            <a:extLst>
              <a:ext uri="{FF2B5EF4-FFF2-40B4-BE49-F238E27FC236}">
                <a16:creationId xmlns:a16="http://schemas.microsoft.com/office/drawing/2014/main" id="{16E3373F-DDF6-4C8E-80C1-A92939ED05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44685" y="5926072"/>
            <a:ext cx="516708" cy="5167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770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90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73" y="2979"/>
            <a:ext cx="9052802" cy="6655190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110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6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37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3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24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67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0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3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" y="1601"/>
            <a:ext cx="11836349" cy="6657946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66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0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01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28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" y="183"/>
            <a:ext cx="11841392" cy="6660783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980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0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72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0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" y="371"/>
            <a:ext cx="11840725" cy="6660407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2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0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89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91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2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" y="0"/>
            <a:ext cx="11835689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" y="873"/>
            <a:ext cx="11838936" cy="6659402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00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51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2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" y="572"/>
            <a:ext cx="11840009" cy="6660005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182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768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8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" y="0"/>
            <a:ext cx="11842040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2" cy="6661148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202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" y="944"/>
            <a:ext cx="11838684" cy="6659259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3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wedge/>
      </p:transition>
    </mc:Choice>
    <mc:Fallback xmlns="">
      <p:transition spd="slow" advTm="5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" y="944"/>
            <a:ext cx="11838684" cy="6659260"/>
          </a:xfrm>
          <a:prstGeom prst="rect">
            <a:avLst/>
          </a:prstGeom>
        </p:spPr>
      </p:pic>
      <p:pic>
        <p:nvPicPr>
          <p:cNvPr id="12" name="Rám">
            <a:extLst>
              <a:ext uri="{FF2B5EF4-FFF2-40B4-BE49-F238E27FC236}">
                <a16:creationId xmlns:a16="http://schemas.microsoft.com/office/drawing/2014/main" id="{F8013931-C168-4116-86C4-5F7D3313EA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" y="0"/>
            <a:ext cx="11842044" cy="6661150"/>
          </a:xfrm>
          <a:prstGeom prst="rect">
            <a:avLst/>
          </a:prstGeom>
        </p:spPr>
      </p:pic>
      <p:sp>
        <p:nvSpPr>
          <p:cNvPr id="5" name="Textfeld 2">
            <a:extLst>
              <a:ext uri="{FF2B5EF4-FFF2-40B4-BE49-F238E27FC236}">
                <a16:creationId xmlns:a16="http://schemas.microsoft.com/office/drawing/2014/main" id="{6A5FE5AF-BC52-45C0-9162-D03A517DECCD}"/>
              </a:ext>
            </a:extLst>
          </p:cNvPr>
          <p:cNvSpPr txBox="1"/>
          <p:nvPr/>
        </p:nvSpPr>
        <p:spPr>
          <a:xfrm>
            <a:off x="304751" y="5778847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Fotos und 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PPS 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©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   :  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a.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hit.com@gmail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odoni MT" panose="02070603080606020203" pitchFamily="18" charset="0"/>
                <a:ea typeface="+mn-ea"/>
                <a:cs typeface="+mn-cs"/>
              </a:rPr>
              <a:t>.com</a:t>
            </a:r>
            <a:endParaRPr kumimoji="0" lang="sk-SK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doni MT" panose="02070603080606020203" pitchFamily="18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Technische Zusammenarbeit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</a:t>
            </a:r>
            <a:r>
              <a:rPr kumimoji="0" lang="sk-S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de-DE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Steve Rumpler</a:t>
            </a:r>
            <a:endParaRPr kumimoji="0" lang="de-AT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odoni MT" panose="02070603080606020203" pitchFamily="18" charset="0"/>
              <a:ea typeface="+mn-ea"/>
              <a:cs typeface="+mn-cs"/>
            </a:endParaRPr>
          </a:p>
        </p:txBody>
      </p:sp>
      <p:sp>
        <p:nvSpPr>
          <p:cNvPr id="6" name="Obdĺžnik 5">
            <a:extLst>
              <a:ext uri="{FF2B5EF4-FFF2-40B4-BE49-F238E27FC236}">
                <a16:creationId xmlns:a16="http://schemas.microsoft.com/office/drawing/2014/main" id="{12FEF907-7A9F-4453-AAB5-58A1C904CB42}"/>
              </a:ext>
            </a:extLst>
          </p:cNvPr>
          <p:cNvSpPr/>
          <p:nvPr/>
        </p:nvSpPr>
        <p:spPr>
          <a:xfrm>
            <a:off x="9017719" y="306239"/>
            <a:ext cx="197201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cap="none" spc="300" normalizeH="0" baseline="0" noProof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DBA342"/>
                </a:solidFill>
                <a:effectLst>
                  <a:outerShdw blurRad="12700" dist="38100" dir="2700000" algn="tl" rotWithShape="0">
                    <a:prstClr val="black"/>
                  </a:outerShdw>
                </a:effectLst>
                <a:uLnTx/>
                <a:uFillTx/>
                <a:latin typeface="BalloPEEExtBol" pitchFamily="2" charset="0"/>
                <a:ea typeface="+mn-ea"/>
                <a:cs typeface="+mn-cs"/>
              </a:rPr>
              <a:t>ENDE</a:t>
            </a:r>
          </a:p>
        </p:txBody>
      </p:sp>
      <p:pic>
        <p:nvPicPr>
          <p:cNvPr id="7" name="Kruh - šípka">
            <a:extLst>
              <a:ext uri="{FF2B5EF4-FFF2-40B4-BE49-F238E27FC236}">
                <a16:creationId xmlns:a16="http://schemas.microsoft.com/office/drawing/2014/main" id="{1866B233-FCA0-4188-9682-C375FBED69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57846" y="5262139"/>
            <a:ext cx="516708" cy="5167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798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wedge/>
      </p:transition>
    </mc:Choice>
    <mc:Fallback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901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</Words>
  <Application>Microsoft Office PowerPoint</Application>
  <PresentationFormat>Vlastná</PresentationFormat>
  <Paragraphs>11</Paragraphs>
  <Slides>36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36</vt:i4>
      </vt:variant>
    </vt:vector>
  </HeadingPairs>
  <TitlesOfParts>
    <vt:vector size="43" baseType="lpstr">
      <vt:lpstr>BalloPEEExtBol</vt:lpstr>
      <vt:lpstr>AR BERKLEY</vt:lpstr>
      <vt:lpstr>Calibri</vt:lpstr>
      <vt:lpstr>Castanet</vt:lpstr>
      <vt:lpstr>Bodoni MT</vt:lpstr>
      <vt:lpstr>Arial</vt:lpstr>
      <vt:lpstr>Larissa-Design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/>
  <cp:lastModifiedBy/>
  <cp:revision>19</cp:revision>
  <dcterms:created xsi:type="dcterms:W3CDTF">2018-11-14T15:27:53Z</dcterms:created>
  <dcterms:modified xsi:type="dcterms:W3CDTF">2020-04-20T15:10:58Z</dcterms:modified>
</cp:coreProperties>
</file>