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269" r:id="rId3"/>
    <p:sldId id="271" r:id="rId4"/>
    <p:sldId id="270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710" y="-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96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ACA04C-8019-40FC-8A1E-806F5262CCE9}" type="datetime1">
              <a:rPr lang="fr-FR" smtClean="0"/>
              <a:t>10/06/2020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1ABE30-00EC-4E38-909B-C4C87A89C371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119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592CC4-8C68-4EA5-B95F-8F7B0F398AF4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EA29C6-752F-498F-8FAE-7F525B3496FC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0EFEAD-495F-47C0-9941-95C0C3E9148A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EBB5B4-A9F5-4371-9C0D-A10E44D33CFB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6059A4-E76A-41D7-9DE0-3DFE6525909F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82779B-33ED-42B2-98A3-A5A0D486317C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1A1A85-9884-4C54-ACF8-01BDDB3005FE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032C59-C1C4-49E2-8363-9BE28153E306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12D705C-7B32-4924-B921-4D66F8D34A06}" type="datetime1">
              <a:rPr lang="fr-FR" noProof="0" smtClean="0"/>
              <a:t>10/06/2020</a:t>
            </a:fld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fr-FR" dirty="0">
                <a:solidFill>
                  <a:srgbClr val="7030A0"/>
                </a:solidFill>
              </a:rPr>
              <a:t>Pour notre Mémé…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175B9DC1-51A2-4F92-9426-D45C70CD88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10000">
        <p15:prstTrans prst="wind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717BC-9C0D-4D33-9BD8-8EC7A5FE3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VID_20200108_172052">
            <a:hlinkClick r:id="" action="ppaction://media"/>
            <a:extLst>
              <a:ext uri="{FF2B5EF4-FFF2-40B4-BE49-F238E27FC236}">
                <a16:creationId xmlns:a16="http://schemas.microsoft.com/office/drawing/2014/main" id="{AB6E66DA-BC67-41C6-A1BF-138AF142E7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25348" y="629970"/>
            <a:ext cx="3257136" cy="5790464"/>
          </a:xfrm>
        </p:spPr>
      </p:pic>
    </p:spTree>
    <p:extLst>
      <p:ext uri="{BB962C8B-B14F-4D97-AF65-F5344CB8AC3E}">
        <p14:creationId xmlns:p14="http://schemas.microsoft.com/office/powerpoint/2010/main" val="83701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9116EEA-01F3-497A-B53F-E0B279F84038}"/>
              </a:ext>
            </a:extLst>
          </p:cNvPr>
          <p:cNvSpPr txBox="1"/>
          <p:nvPr/>
        </p:nvSpPr>
        <p:spPr>
          <a:xfrm>
            <a:off x="1749287" y="1763486"/>
            <a:ext cx="9197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Au revoir Mémé….</a:t>
            </a:r>
          </a:p>
        </p:txBody>
      </p:sp>
      <p:pic>
        <p:nvPicPr>
          <p:cNvPr id="6" name="Image 5" descr="Une image contenant plante, fleur, bouquet, table&#10;&#10;Description générée automatiquement">
            <a:extLst>
              <a:ext uri="{FF2B5EF4-FFF2-40B4-BE49-F238E27FC236}">
                <a16:creationId xmlns:a16="http://schemas.microsoft.com/office/drawing/2014/main" id="{B47B357F-37E6-44F3-A922-5107833A31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35" y="2871482"/>
            <a:ext cx="3614530" cy="3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fenêtre, homme, four, cuisine&#10;&#10;Description générée automatiquement">
            <a:extLst>
              <a:ext uri="{FF2B5EF4-FFF2-40B4-BE49-F238E27FC236}">
                <a16:creationId xmlns:a16="http://schemas.microsoft.com/office/drawing/2014/main" id="{937972F0-C8C3-4B82-B625-CD5F71CC5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1648">
            <a:off x="3414754" y="474625"/>
            <a:ext cx="4632960" cy="6778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 prst="softRound"/>
            <a:contourClr>
              <a:srgbClr val="969696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BB28537-D10D-4EF8-B0AB-5C4A3272F8F2}"/>
              </a:ext>
            </a:extLst>
          </p:cNvPr>
          <p:cNvSpPr txBox="1"/>
          <p:nvPr/>
        </p:nvSpPr>
        <p:spPr>
          <a:xfrm>
            <a:off x="487679" y="557348"/>
            <a:ext cx="681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Mémé, Pépé et les premiers arrières petits-enfants.</a:t>
            </a:r>
            <a:endParaRPr lang="fr-FR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28302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table, intérieur, alimentation&#10;&#10;Description générée automatiquement">
            <a:extLst>
              <a:ext uri="{FF2B5EF4-FFF2-40B4-BE49-F238E27FC236}">
                <a16:creationId xmlns:a16="http://schemas.microsoft.com/office/drawing/2014/main" id="{BC8D6226-62DB-4679-BB20-933CCDE01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3404">
            <a:off x="1396503" y="739902"/>
            <a:ext cx="3818498" cy="50913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Image 4" descr="Une image contenant personne, table, alimentation, intérieur&#10;&#10;Description générée automatiquement">
            <a:extLst>
              <a:ext uri="{FF2B5EF4-FFF2-40B4-BE49-F238E27FC236}">
                <a16:creationId xmlns:a16="http://schemas.microsoft.com/office/drawing/2014/main" id="{0E3C3B12-B2AF-45C8-BCC6-4D5E15B8B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872">
            <a:off x="7101354" y="567639"/>
            <a:ext cx="4292040" cy="57227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88543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homme, cuisine, debout&#10;&#10;Description générée automatiquement">
            <a:extLst>
              <a:ext uri="{FF2B5EF4-FFF2-40B4-BE49-F238E27FC236}">
                <a16:creationId xmlns:a16="http://schemas.microsoft.com/office/drawing/2014/main" id="{B0F219BE-BCBF-4888-B9B8-451F3D5BE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20060" r="4977" b="51694"/>
          <a:stretch>
            <a:fillRect/>
          </a:stretch>
        </p:blipFill>
        <p:spPr>
          <a:xfrm rot="5400000">
            <a:off x="-609163" y="4070387"/>
            <a:ext cx="3483430" cy="1887146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4" name="Image 13" descr="Une image contenant personne, intérieur, table, gâteau&#10;&#10;Description générée automatiquement">
            <a:extLst>
              <a:ext uri="{FF2B5EF4-FFF2-40B4-BE49-F238E27FC236}">
                <a16:creationId xmlns:a16="http://schemas.microsoft.com/office/drawing/2014/main" id="{3575BCF0-DC1A-4E4B-9122-715A58AFE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21" y="520338"/>
            <a:ext cx="4572000" cy="6096000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Image 9" descr="Une image contenant table, personne, assis, homme&#10;&#10;Description générée automatiquement">
            <a:extLst>
              <a:ext uri="{FF2B5EF4-FFF2-40B4-BE49-F238E27FC236}">
                <a16:creationId xmlns:a16="http://schemas.microsoft.com/office/drawing/2014/main" id="{5571E49B-E044-4AFD-B1B8-EFBB5BE64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6" t="3450" r="16952" b="33736"/>
          <a:stretch>
            <a:fillRect/>
          </a:stretch>
        </p:blipFill>
        <p:spPr>
          <a:xfrm>
            <a:off x="1706880" y="305629"/>
            <a:ext cx="5610934" cy="4307737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E2F7A0E-DFE4-4F99-B680-7AF83237E638}"/>
              </a:ext>
            </a:extLst>
          </p:cNvPr>
          <p:cNvSpPr txBox="1"/>
          <p:nvPr/>
        </p:nvSpPr>
        <p:spPr>
          <a:xfrm>
            <a:off x="3605350" y="5499854"/>
            <a:ext cx="268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Portraits croisés…</a:t>
            </a:r>
          </a:p>
        </p:txBody>
      </p:sp>
    </p:spTree>
    <p:extLst>
      <p:ext uri="{BB962C8B-B14F-4D97-AF65-F5344CB8AC3E}">
        <p14:creationId xmlns:p14="http://schemas.microsoft.com/office/powerpoint/2010/main" val="124283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table, assis, intérieur&#10;&#10;Description générée automatiquement">
            <a:extLst>
              <a:ext uri="{FF2B5EF4-FFF2-40B4-BE49-F238E27FC236}">
                <a16:creationId xmlns:a16="http://schemas.microsoft.com/office/drawing/2014/main" id="{BC025D3F-86F0-4A24-9F9F-2EFCD19D5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0"/>
            <a:ext cx="4452731" cy="2968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intérieur, personne, debout, posant&#10;&#10;Description générée automatiquement">
            <a:extLst>
              <a:ext uri="{FF2B5EF4-FFF2-40B4-BE49-F238E27FC236}">
                <a16:creationId xmlns:a16="http://schemas.microsoft.com/office/drawing/2014/main" id="{9C2727EA-0BD6-4DC2-B898-534041C35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928" y="1164249"/>
            <a:ext cx="4113343" cy="5484458"/>
          </a:xfrm>
          <a:prstGeom prst="ellipse">
            <a:avLst/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 4" descr="Une image contenant extérieur, personne, eau, homme&#10;&#10;Description générée automatiquement">
            <a:extLst>
              <a:ext uri="{FF2B5EF4-FFF2-40B4-BE49-F238E27FC236}">
                <a16:creationId xmlns:a16="http://schemas.microsoft.com/office/drawing/2014/main" id="{35A34353-6744-4BCB-BA2A-B2B27050C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43">
            <a:off x="6395279" y="221977"/>
            <a:ext cx="6406322" cy="4804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B0FFA65-5C2D-4A4D-A4D0-61365E61B422}"/>
              </a:ext>
            </a:extLst>
          </p:cNvPr>
          <p:cNvSpPr txBox="1"/>
          <p:nvPr/>
        </p:nvSpPr>
        <p:spPr>
          <a:xfrm>
            <a:off x="335280" y="374142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Famille de cœur…</a:t>
            </a:r>
          </a:p>
        </p:txBody>
      </p:sp>
    </p:spTree>
    <p:extLst>
      <p:ext uri="{BB962C8B-B14F-4D97-AF65-F5344CB8AC3E}">
        <p14:creationId xmlns:p14="http://schemas.microsoft.com/office/powerpoint/2010/main" val="416686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personne, tenant&#10;&#10;Description générée automatiquement">
            <a:extLst>
              <a:ext uri="{FF2B5EF4-FFF2-40B4-BE49-F238E27FC236}">
                <a16:creationId xmlns:a16="http://schemas.microsoft.com/office/drawing/2014/main" id="{950B5CCB-B0CF-44A0-B59C-C26C350CB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5" y="1094960"/>
            <a:ext cx="6096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 4" descr="Une image contenant extérieur, eau, personne, herbe&#10;&#10;Description générée automatiquement">
            <a:extLst>
              <a:ext uri="{FF2B5EF4-FFF2-40B4-BE49-F238E27FC236}">
                <a16:creationId xmlns:a16="http://schemas.microsoft.com/office/drawing/2014/main" id="{79F3D949-AABD-4B50-BA77-8A3ADEBF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39" y="198782"/>
            <a:ext cx="3857625" cy="6858000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7783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extérieur, personne, assis&#10;&#10;Description générée automatiquement">
            <a:extLst>
              <a:ext uri="{FF2B5EF4-FFF2-40B4-BE49-F238E27FC236}">
                <a16:creationId xmlns:a16="http://schemas.microsoft.com/office/drawing/2014/main" id="{C686DB55-EFAA-4EF9-83B0-5265CB3A8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065">
            <a:off x="6858001" y="536713"/>
            <a:ext cx="4572000" cy="6096000"/>
          </a:xfrm>
          <a:prstGeom prst="snip2DiagRect">
            <a:avLst>
              <a:gd name="adj1" fmla="val 883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 descr="Une image contenant personne, extérieur, eau, assis&#10;&#10;Description générée automatiquement">
            <a:extLst>
              <a:ext uri="{FF2B5EF4-FFF2-40B4-BE49-F238E27FC236}">
                <a16:creationId xmlns:a16="http://schemas.microsoft.com/office/drawing/2014/main" id="{027F1592-A796-4308-AF1B-3E9ED718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8713"/>
            <a:ext cx="6096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505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intérieur, portant&#10;&#10;Description générée automatiquement">
            <a:extLst>
              <a:ext uri="{FF2B5EF4-FFF2-40B4-BE49-F238E27FC236}">
                <a16:creationId xmlns:a16="http://schemas.microsoft.com/office/drawing/2014/main" id="{1B3F5EC4-B082-45C4-BC7A-4D9687C3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57" y="1017613"/>
            <a:ext cx="8570085" cy="4822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907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intérieur, chien, assis&#10;&#10;Description générée automatiquement">
            <a:extLst>
              <a:ext uri="{FF2B5EF4-FFF2-40B4-BE49-F238E27FC236}">
                <a16:creationId xmlns:a16="http://schemas.microsoft.com/office/drawing/2014/main" id="{ADE2C080-09E2-44B2-9756-2F5100C92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6" y="336732"/>
            <a:ext cx="2319201" cy="309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 4" descr="Une image contenant chien, intérieur, assis, personne&#10;&#10;Description générée automatiquement">
            <a:extLst>
              <a:ext uri="{FF2B5EF4-FFF2-40B4-BE49-F238E27FC236}">
                <a16:creationId xmlns:a16="http://schemas.microsoft.com/office/drawing/2014/main" id="{8357D2AA-25F9-489A-8046-406B74530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38" y="3010358"/>
            <a:ext cx="2571750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 6" descr="Une image contenant personne, intérieur, assis, homme&#10;&#10;Description générée automatiquement">
            <a:extLst>
              <a:ext uri="{FF2B5EF4-FFF2-40B4-BE49-F238E27FC236}">
                <a16:creationId xmlns:a16="http://schemas.microsoft.com/office/drawing/2014/main" id="{7072014D-C099-4575-A70A-A7AED51DD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52" y="967740"/>
            <a:ext cx="2689528" cy="3586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Image 8" descr="Une image contenant personne, intérieur, assis, femme&#10;&#10;Description générée automatiquement">
            <a:extLst>
              <a:ext uri="{FF2B5EF4-FFF2-40B4-BE49-F238E27FC236}">
                <a16:creationId xmlns:a16="http://schemas.microsoft.com/office/drawing/2014/main" id="{3FA344CE-46E8-4EA3-8287-1B6804B4A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97" y="2444710"/>
            <a:ext cx="2488924" cy="3318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385940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0000">
        <p:wipe/>
      </p:transition>
    </mc:Choice>
    <mc:Fallback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eur de cerisier 16 x 9">
  <a:themeElements>
    <a:clrScheme name="Rouge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374_TF03031002_TF03031002.potx" id="{D827061E-887A-4AE6-A20A-554FF46D7325}" vid="{400A73BB-3EA9-44EF-B586-B16B7A122014}"/>
    </a:ext>
  </a:extLst>
</a:theme>
</file>

<file path=ppt/theme/theme2.xml><?xml version="1.0" encoding="utf-8"?>
<a:theme xmlns:a="http://schemas.openxmlformats.org/drawingml/2006/main" name="Thème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nature Fleur de cerisier (grand écran)</Template>
  <TotalTime>325</TotalTime>
  <Words>25</Words>
  <Application>Microsoft Office PowerPoint</Application>
  <PresentationFormat>Grand écran</PresentationFormat>
  <Paragraphs>6</Paragraphs>
  <Slides>11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Cambria</vt:lpstr>
      <vt:lpstr>Cavolini</vt:lpstr>
      <vt:lpstr>Fleur de cerisier 16 x 9</vt:lpstr>
      <vt:lpstr>Pour notre Mémé…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Mémé</dc:title>
  <dc:creator>laurence -tititoon-</dc:creator>
  <cp:lastModifiedBy>laurence -tititoon-</cp:lastModifiedBy>
  <cp:revision>24</cp:revision>
  <dcterms:created xsi:type="dcterms:W3CDTF">2020-06-10T12:01:34Z</dcterms:created>
  <dcterms:modified xsi:type="dcterms:W3CDTF">2020-06-10T17:26:56Z</dcterms:modified>
</cp:coreProperties>
</file>