
<file path=[Content_Types].xml><?xml version="1.0" encoding="utf-8"?>
<Types xmlns="http://schemas.openxmlformats.org/package/2006/content-types">
  <Default Extension="mp3" ContentType="audio/mpeg"/>
  <Default Extension="png" ContentType="image/png"/>
  <Default Extension="jpeg" ContentType="image/jpeg"/>
  <Default Extension="rels" ContentType="application/vnd.openxmlformats-package.relationships+xml"/>
  <Default Extension="xml" ContentType="application/xml"/>
  <Default Extension="wdp" ContentType="image/vnd.ms-photo"/>
  <Default Extension="jpg" ContentType="image/jpeg"/>
  <Override PartName="/ppt/presentation.xml" ContentType="application/vnd.openxmlformats-officedocument.presentationml.slideshow.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sldIdLst>
    <p:sldId id="256" r:id="rId5"/>
    <p:sldId id="257" r:id="rId6"/>
    <p:sldId id="259" r:id="rId7"/>
    <p:sldId id="260" r:id="rId8"/>
    <p:sldId id="261" r:id="rId9"/>
    <p:sldId id="262" r:id="rId10"/>
    <p:sldId id="263" r:id="rId11"/>
    <p:sldId id="352" r:id="rId12"/>
    <p:sldId id="353" r:id="rId13"/>
    <p:sldId id="258" r:id="rId14"/>
    <p:sldId id="351" r:id="rId15"/>
    <p:sldId id="289" r:id="rId16"/>
    <p:sldId id="315" r:id="rId17"/>
    <p:sldId id="333" r:id="rId18"/>
    <p:sldId id="334" r:id="rId19"/>
    <p:sldId id="335" r:id="rId20"/>
    <p:sldId id="264" r:id="rId21"/>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Theriault, Jerome (DSF-NE)" initials="TJ(" lastIdx="1" clrIdx="0">
    <p:extLst>
      <p:ext uri="{19B8F6BF-5375-455C-9EA6-DF929625EA0E}">
        <p15:presenceInfo xmlns:p15="http://schemas.microsoft.com/office/powerpoint/2012/main" userId="Theriault, Jerome (DSF-NE)"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loop="1" showNarration="1">
    <p:kiosk/>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633F2F"/>
    <a:srgbClr val="DAE5EE"/>
    <a:srgbClr val="000000"/>
    <a:srgbClr val="D7B8AB"/>
    <a:srgbClr val="E7E4CC"/>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80FCE0D6-BC47-4634-8652-00AF44CFF8E0}" v="277" dt="2020-05-22T18:58:46.845"/>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p:scale>
          <a:sx n="75" d="100"/>
          <a:sy n="75" d="100"/>
        </p:scale>
        <p:origin x="540" y="-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tableStyles" Target="tableStyles.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theme" Target="theme/theme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viewProps" Target="view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presProps" Target="presProps.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commentAuthors" Target="commentAuthors.xml"/><Relationship Id="rId27" Type="http://schemas.microsoft.com/office/2015/10/relationships/revisionInfo" Target="revisionInfo.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3AE58B7D-469B-4949-93EB-7C4A427E7D3E}"/>
              </a:ext>
            </a:extLst>
          </p:cNvPr>
          <p:cNvSpPr>
            <a:spLocks noGrp="1"/>
          </p:cNvSpPr>
          <p:nvPr>
            <p:ph type="ctrTitle"/>
          </p:nvPr>
        </p:nvSpPr>
        <p:spPr>
          <a:xfrm>
            <a:off x="1524000" y="1122363"/>
            <a:ext cx="9144000" cy="2387600"/>
          </a:xfrm>
        </p:spPr>
        <p:txBody>
          <a:bodyPr anchor="b"/>
          <a:lstStyle>
            <a:lvl1pPr algn="ctr">
              <a:defRPr sz="6000"/>
            </a:lvl1pPr>
          </a:lstStyle>
          <a:p>
            <a:r>
              <a:rPr lang="fr-FR"/>
              <a:t>Modifiez le style du titre</a:t>
            </a:r>
            <a:endParaRPr lang="fr-CA"/>
          </a:p>
        </p:txBody>
      </p:sp>
      <p:sp>
        <p:nvSpPr>
          <p:cNvPr id="3" name="Sous-titre 2">
            <a:extLst>
              <a:ext uri="{FF2B5EF4-FFF2-40B4-BE49-F238E27FC236}">
                <a16:creationId xmlns:a16="http://schemas.microsoft.com/office/drawing/2014/main" id="{02708149-9C21-4C57-AF57-91FE44A72C70}"/>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a:t>Modifiez le style des sous-titres du masque</a:t>
            </a:r>
            <a:endParaRPr lang="fr-CA"/>
          </a:p>
        </p:txBody>
      </p:sp>
      <p:sp>
        <p:nvSpPr>
          <p:cNvPr id="4" name="Espace réservé de la date 3">
            <a:extLst>
              <a:ext uri="{FF2B5EF4-FFF2-40B4-BE49-F238E27FC236}">
                <a16:creationId xmlns:a16="http://schemas.microsoft.com/office/drawing/2014/main" id="{5422CFC1-85BA-46F1-B526-D2411D136997}"/>
              </a:ext>
            </a:extLst>
          </p:cNvPr>
          <p:cNvSpPr>
            <a:spLocks noGrp="1"/>
          </p:cNvSpPr>
          <p:nvPr>
            <p:ph type="dt" sz="half" idx="10"/>
          </p:nvPr>
        </p:nvSpPr>
        <p:spPr/>
        <p:txBody>
          <a:bodyPr/>
          <a:lstStyle/>
          <a:p>
            <a:fld id="{257E491A-8413-4C09-9717-1119BB5DE9AE}" type="datetimeFigureOut">
              <a:rPr lang="fr-CA" smtClean="0"/>
              <a:t>2020-06-05</a:t>
            </a:fld>
            <a:endParaRPr lang="fr-CA"/>
          </a:p>
        </p:txBody>
      </p:sp>
      <p:sp>
        <p:nvSpPr>
          <p:cNvPr id="5" name="Espace réservé du pied de page 4">
            <a:extLst>
              <a:ext uri="{FF2B5EF4-FFF2-40B4-BE49-F238E27FC236}">
                <a16:creationId xmlns:a16="http://schemas.microsoft.com/office/drawing/2014/main" id="{2F678DB8-F2CE-4FF6-9F4D-C3B4C092A329}"/>
              </a:ext>
            </a:extLst>
          </p:cNvPr>
          <p:cNvSpPr>
            <a:spLocks noGrp="1"/>
          </p:cNvSpPr>
          <p:nvPr>
            <p:ph type="ftr" sz="quarter" idx="11"/>
          </p:nvPr>
        </p:nvSpPr>
        <p:spPr/>
        <p:txBody>
          <a:bodyPr/>
          <a:lstStyle/>
          <a:p>
            <a:endParaRPr lang="fr-CA"/>
          </a:p>
        </p:txBody>
      </p:sp>
      <p:sp>
        <p:nvSpPr>
          <p:cNvPr id="6" name="Espace réservé du numéro de diapositive 5">
            <a:extLst>
              <a:ext uri="{FF2B5EF4-FFF2-40B4-BE49-F238E27FC236}">
                <a16:creationId xmlns:a16="http://schemas.microsoft.com/office/drawing/2014/main" id="{BF10A3D6-1F69-45E7-B8F1-DF00C70D2E08}"/>
              </a:ext>
            </a:extLst>
          </p:cNvPr>
          <p:cNvSpPr>
            <a:spLocks noGrp="1"/>
          </p:cNvSpPr>
          <p:nvPr>
            <p:ph type="sldNum" sz="quarter" idx="12"/>
          </p:nvPr>
        </p:nvSpPr>
        <p:spPr/>
        <p:txBody>
          <a:bodyPr/>
          <a:lstStyle/>
          <a:p>
            <a:fld id="{1AB4B5BE-11F0-486F-9494-6DC362A3290C}" type="slidenum">
              <a:rPr lang="fr-CA" smtClean="0"/>
              <a:t>‹N°›</a:t>
            </a:fld>
            <a:endParaRPr lang="fr-CA"/>
          </a:p>
        </p:txBody>
      </p:sp>
    </p:spTree>
    <p:extLst>
      <p:ext uri="{BB962C8B-B14F-4D97-AF65-F5344CB8AC3E}">
        <p14:creationId xmlns:p14="http://schemas.microsoft.com/office/powerpoint/2010/main" val="21384620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3EB219D1-D4E9-466C-B100-ABDF47D24E56}"/>
              </a:ext>
            </a:extLst>
          </p:cNvPr>
          <p:cNvSpPr>
            <a:spLocks noGrp="1"/>
          </p:cNvSpPr>
          <p:nvPr>
            <p:ph type="title"/>
          </p:nvPr>
        </p:nvSpPr>
        <p:spPr/>
        <p:txBody>
          <a:bodyPr/>
          <a:lstStyle/>
          <a:p>
            <a:r>
              <a:rPr lang="fr-FR"/>
              <a:t>Modifiez le style du titre</a:t>
            </a:r>
            <a:endParaRPr lang="fr-CA"/>
          </a:p>
        </p:txBody>
      </p:sp>
      <p:sp>
        <p:nvSpPr>
          <p:cNvPr id="3" name="Espace réservé du contenu 2">
            <a:extLst>
              <a:ext uri="{FF2B5EF4-FFF2-40B4-BE49-F238E27FC236}">
                <a16:creationId xmlns:a16="http://schemas.microsoft.com/office/drawing/2014/main" id="{AFDFF480-9423-4632-B3BF-D1B44BCED7A0}"/>
              </a:ext>
            </a:extLst>
          </p:cNvPr>
          <p:cNvSpPr>
            <a:spLocks noGrp="1"/>
          </p:cNvSpPr>
          <p:nvPr>
            <p:ph idx="1"/>
          </p:nvPr>
        </p:nvSpPr>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fr-CA"/>
          </a:p>
        </p:txBody>
      </p:sp>
      <p:sp>
        <p:nvSpPr>
          <p:cNvPr id="4" name="Espace réservé de la date 3">
            <a:extLst>
              <a:ext uri="{FF2B5EF4-FFF2-40B4-BE49-F238E27FC236}">
                <a16:creationId xmlns:a16="http://schemas.microsoft.com/office/drawing/2014/main" id="{6805FFE4-E72F-4413-AF13-ADBE6194B81E}"/>
              </a:ext>
            </a:extLst>
          </p:cNvPr>
          <p:cNvSpPr>
            <a:spLocks noGrp="1"/>
          </p:cNvSpPr>
          <p:nvPr>
            <p:ph type="dt" sz="half" idx="10"/>
          </p:nvPr>
        </p:nvSpPr>
        <p:spPr/>
        <p:txBody>
          <a:bodyPr/>
          <a:lstStyle/>
          <a:p>
            <a:fld id="{257E491A-8413-4C09-9717-1119BB5DE9AE}" type="datetimeFigureOut">
              <a:rPr lang="fr-CA" smtClean="0"/>
              <a:t>2020-06-05</a:t>
            </a:fld>
            <a:endParaRPr lang="fr-CA"/>
          </a:p>
        </p:txBody>
      </p:sp>
      <p:sp>
        <p:nvSpPr>
          <p:cNvPr id="5" name="Espace réservé du pied de page 4">
            <a:extLst>
              <a:ext uri="{FF2B5EF4-FFF2-40B4-BE49-F238E27FC236}">
                <a16:creationId xmlns:a16="http://schemas.microsoft.com/office/drawing/2014/main" id="{E87AF5FD-34B2-445D-8A5A-0AA40375B8AC}"/>
              </a:ext>
            </a:extLst>
          </p:cNvPr>
          <p:cNvSpPr>
            <a:spLocks noGrp="1"/>
          </p:cNvSpPr>
          <p:nvPr>
            <p:ph type="ftr" sz="quarter" idx="11"/>
          </p:nvPr>
        </p:nvSpPr>
        <p:spPr/>
        <p:txBody>
          <a:bodyPr/>
          <a:lstStyle/>
          <a:p>
            <a:endParaRPr lang="fr-CA"/>
          </a:p>
        </p:txBody>
      </p:sp>
      <p:sp>
        <p:nvSpPr>
          <p:cNvPr id="6" name="Espace réservé du numéro de diapositive 5">
            <a:extLst>
              <a:ext uri="{FF2B5EF4-FFF2-40B4-BE49-F238E27FC236}">
                <a16:creationId xmlns:a16="http://schemas.microsoft.com/office/drawing/2014/main" id="{FD19FEB8-2AAE-44D7-9C56-1734BC9DAF9D}"/>
              </a:ext>
            </a:extLst>
          </p:cNvPr>
          <p:cNvSpPr>
            <a:spLocks noGrp="1"/>
          </p:cNvSpPr>
          <p:nvPr>
            <p:ph type="sldNum" sz="quarter" idx="12"/>
          </p:nvPr>
        </p:nvSpPr>
        <p:spPr/>
        <p:txBody>
          <a:bodyPr/>
          <a:lstStyle/>
          <a:p>
            <a:fld id="{1AB4B5BE-11F0-486F-9494-6DC362A3290C}" type="slidenum">
              <a:rPr lang="fr-CA" smtClean="0"/>
              <a:t>‹N°›</a:t>
            </a:fld>
            <a:endParaRPr lang="fr-CA"/>
          </a:p>
        </p:txBody>
      </p:sp>
    </p:spTree>
    <p:extLst>
      <p:ext uri="{BB962C8B-B14F-4D97-AF65-F5344CB8AC3E}">
        <p14:creationId xmlns:p14="http://schemas.microsoft.com/office/powerpoint/2010/main" val="161152415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2AA6442A-0F99-45A6-8977-C099BD4C0BE4}"/>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endParaRPr lang="fr-CA"/>
          </a:p>
        </p:txBody>
      </p:sp>
      <p:sp>
        <p:nvSpPr>
          <p:cNvPr id="3" name="Espace réservé du texte 2">
            <a:extLst>
              <a:ext uri="{FF2B5EF4-FFF2-40B4-BE49-F238E27FC236}">
                <a16:creationId xmlns:a16="http://schemas.microsoft.com/office/drawing/2014/main" id="{4061DD69-1FFE-4496-A91A-49B24633E182}"/>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23F873D5-47C6-49BE-8DB0-3C5B4A8D3BC4}"/>
              </a:ext>
            </a:extLst>
          </p:cNvPr>
          <p:cNvSpPr>
            <a:spLocks noGrp="1"/>
          </p:cNvSpPr>
          <p:nvPr>
            <p:ph type="dt" sz="half" idx="10"/>
          </p:nvPr>
        </p:nvSpPr>
        <p:spPr/>
        <p:txBody>
          <a:bodyPr/>
          <a:lstStyle/>
          <a:p>
            <a:fld id="{257E491A-8413-4C09-9717-1119BB5DE9AE}" type="datetimeFigureOut">
              <a:rPr lang="fr-CA" smtClean="0"/>
              <a:t>2020-06-05</a:t>
            </a:fld>
            <a:endParaRPr lang="fr-CA"/>
          </a:p>
        </p:txBody>
      </p:sp>
      <p:sp>
        <p:nvSpPr>
          <p:cNvPr id="5" name="Espace réservé du pied de page 4">
            <a:extLst>
              <a:ext uri="{FF2B5EF4-FFF2-40B4-BE49-F238E27FC236}">
                <a16:creationId xmlns:a16="http://schemas.microsoft.com/office/drawing/2014/main" id="{45C5F9CA-FD89-4295-B017-8999AF6FA9BC}"/>
              </a:ext>
            </a:extLst>
          </p:cNvPr>
          <p:cNvSpPr>
            <a:spLocks noGrp="1"/>
          </p:cNvSpPr>
          <p:nvPr>
            <p:ph type="ftr" sz="quarter" idx="11"/>
          </p:nvPr>
        </p:nvSpPr>
        <p:spPr/>
        <p:txBody>
          <a:bodyPr/>
          <a:lstStyle/>
          <a:p>
            <a:endParaRPr lang="fr-CA"/>
          </a:p>
        </p:txBody>
      </p:sp>
      <p:sp>
        <p:nvSpPr>
          <p:cNvPr id="6" name="Espace réservé du numéro de diapositive 5">
            <a:extLst>
              <a:ext uri="{FF2B5EF4-FFF2-40B4-BE49-F238E27FC236}">
                <a16:creationId xmlns:a16="http://schemas.microsoft.com/office/drawing/2014/main" id="{F7064AD6-88AA-409D-8E8A-34F9D6F995B8}"/>
              </a:ext>
            </a:extLst>
          </p:cNvPr>
          <p:cNvSpPr>
            <a:spLocks noGrp="1"/>
          </p:cNvSpPr>
          <p:nvPr>
            <p:ph type="sldNum" sz="quarter" idx="12"/>
          </p:nvPr>
        </p:nvSpPr>
        <p:spPr/>
        <p:txBody>
          <a:bodyPr/>
          <a:lstStyle/>
          <a:p>
            <a:fld id="{1AB4B5BE-11F0-486F-9494-6DC362A3290C}" type="slidenum">
              <a:rPr lang="fr-CA" smtClean="0"/>
              <a:t>‹N°›</a:t>
            </a:fld>
            <a:endParaRPr lang="fr-CA"/>
          </a:p>
        </p:txBody>
      </p:sp>
    </p:spTree>
    <p:extLst>
      <p:ext uri="{BB962C8B-B14F-4D97-AF65-F5344CB8AC3E}">
        <p14:creationId xmlns:p14="http://schemas.microsoft.com/office/powerpoint/2010/main" val="21821083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5619C456-3698-4475-BC41-943310861E77}"/>
              </a:ext>
            </a:extLst>
          </p:cNvPr>
          <p:cNvSpPr>
            <a:spLocks noGrp="1"/>
          </p:cNvSpPr>
          <p:nvPr>
            <p:ph type="title"/>
          </p:nvPr>
        </p:nvSpPr>
        <p:spPr/>
        <p:txBody>
          <a:bodyPr/>
          <a:lstStyle/>
          <a:p>
            <a:r>
              <a:rPr lang="fr-FR"/>
              <a:t>Modifiez le style du titre</a:t>
            </a:r>
            <a:endParaRPr lang="fr-CA"/>
          </a:p>
        </p:txBody>
      </p:sp>
      <p:sp>
        <p:nvSpPr>
          <p:cNvPr id="3" name="Espace réservé du contenu 2">
            <a:extLst>
              <a:ext uri="{FF2B5EF4-FFF2-40B4-BE49-F238E27FC236}">
                <a16:creationId xmlns:a16="http://schemas.microsoft.com/office/drawing/2014/main" id="{53B626CB-D3A1-47B6-8DE1-92203653DC13}"/>
              </a:ext>
            </a:extLst>
          </p:cNvPr>
          <p:cNvSpPr>
            <a:spLocks noGrp="1"/>
          </p:cNvSpPr>
          <p:nvPr>
            <p:ph sz="half" idx="1"/>
          </p:nvPr>
        </p:nvSpPr>
        <p:spPr>
          <a:xfrm>
            <a:off x="838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fr-CA"/>
          </a:p>
        </p:txBody>
      </p:sp>
      <p:sp>
        <p:nvSpPr>
          <p:cNvPr id="4" name="Espace réservé du contenu 3">
            <a:extLst>
              <a:ext uri="{FF2B5EF4-FFF2-40B4-BE49-F238E27FC236}">
                <a16:creationId xmlns:a16="http://schemas.microsoft.com/office/drawing/2014/main" id="{555FB321-2113-4EA5-8EAB-885AEDF58018}"/>
              </a:ext>
            </a:extLst>
          </p:cNvPr>
          <p:cNvSpPr>
            <a:spLocks noGrp="1"/>
          </p:cNvSpPr>
          <p:nvPr>
            <p:ph sz="half" idx="2"/>
          </p:nvPr>
        </p:nvSpPr>
        <p:spPr>
          <a:xfrm>
            <a:off x="6172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fr-CA"/>
          </a:p>
        </p:txBody>
      </p:sp>
      <p:sp>
        <p:nvSpPr>
          <p:cNvPr id="5" name="Espace réservé de la date 4">
            <a:extLst>
              <a:ext uri="{FF2B5EF4-FFF2-40B4-BE49-F238E27FC236}">
                <a16:creationId xmlns:a16="http://schemas.microsoft.com/office/drawing/2014/main" id="{2A8AB892-4288-400C-B8ED-9EF67E9DA295}"/>
              </a:ext>
            </a:extLst>
          </p:cNvPr>
          <p:cNvSpPr>
            <a:spLocks noGrp="1"/>
          </p:cNvSpPr>
          <p:nvPr>
            <p:ph type="dt" sz="half" idx="10"/>
          </p:nvPr>
        </p:nvSpPr>
        <p:spPr/>
        <p:txBody>
          <a:bodyPr/>
          <a:lstStyle/>
          <a:p>
            <a:fld id="{257E491A-8413-4C09-9717-1119BB5DE9AE}" type="datetimeFigureOut">
              <a:rPr lang="fr-CA" smtClean="0"/>
              <a:t>2020-06-05</a:t>
            </a:fld>
            <a:endParaRPr lang="fr-CA"/>
          </a:p>
        </p:txBody>
      </p:sp>
      <p:sp>
        <p:nvSpPr>
          <p:cNvPr id="6" name="Espace réservé du pied de page 5">
            <a:extLst>
              <a:ext uri="{FF2B5EF4-FFF2-40B4-BE49-F238E27FC236}">
                <a16:creationId xmlns:a16="http://schemas.microsoft.com/office/drawing/2014/main" id="{EB6A4D69-FFB7-4822-94AF-92C23BAAA269}"/>
              </a:ext>
            </a:extLst>
          </p:cNvPr>
          <p:cNvSpPr>
            <a:spLocks noGrp="1"/>
          </p:cNvSpPr>
          <p:nvPr>
            <p:ph type="ftr" sz="quarter" idx="11"/>
          </p:nvPr>
        </p:nvSpPr>
        <p:spPr/>
        <p:txBody>
          <a:bodyPr/>
          <a:lstStyle/>
          <a:p>
            <a:endParaRPr lang="fr-CA"/>
          </a:p>
        </p:txBody>
      </p:sp>
      <p:sp>
        <p:nvSpPr>
          <p:cNvPr id="7" name="Espace réservé du numéro de diapositive 6">
            <a:extLst>
              <a:ext uri="{FF2B5EF4-FFF2-40B4-BE49-F238E27FC236}">
                <a16:creationId xmlns:a16="http://schemas.microsoft.com/office/drawing/2014/main" id="{6A5CCBB6-6A6A-48EC-972A-6C0359B85858}"/>
              </a:ext>
            </a:extLst>
          </p:cNvPr>
          <p:cNvSpPr>
            <a:spLocks noGrp="1"/>
          </p:cNvSpPr>
          <p:nvPr>
            <p:ph type="sldNum" sz="quarter" idx="12"/>
          </p:nvPr>
        </p:nvSpPr>
        <p:spPr/>
        <p:txBody>
          <a:bodyPr/>
          <a:lstStyle/>
          <a:p>
            <a:fld id="{1AB4B5BE-11F0-486F-9494-6DC362A3290C}" type="slidenum">
              <a:rPr lang="fr-CA" smtClean="0"/>
              <a:t>‹N°›</a:t>
            </a:fld>
            <a:endParaRPr lang="fr-CA"/>
          </a:p>
        </p:txBody>
      </p:sp>
    </p:spTree>
    <p:extLst>
      <p:ext uri="{BB962C8B-B14F-4D97-AF65-F5344CB8AC3E}">
        <p14:creationId xmlns:p14="http://schemas.microsoft.com/office/powerpoint/2010/main" val="35592425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CE982D77-E92A-473B-98F8-769A33976FA1}"/>
              </a:ext>
            </a:extLst>
          </p:cNvPr>
          <p:cNvSpPr>
            <a:spLocks noGrp="1"/>
          </p:cNvSpPr>
          <p:nvPr>
            <p:ph type="title"/>
          </p:nvPr>
        </p:nvSpPr>
        <p:spPr>
          <a:xfrm>
            <a:off x="839788" y="365125"/>
            <a:ext cx="10515600" cy="1325563"/>
          </a:xfrm>
        </p:spPr>
        <p:txBody>
          <a:bodyPr/>
          <a:lstStyle/>
          <a:p>
            <a:r>
              <a:rPr lang="fr-FR"/>
              <a:t>Modifiez le style du titre</a:t>
            </a:r>
            <a:endParaRPr lang="fr-CA"/>
          </a:p>
        </p:txBody>
      </p:sp>
      <p:sp>
        <p:nvSpPr>
          <p:cNvPr id="3" name="Espace réservé du texte 2">
            <a:extLst>
              <a:ext uri="{FF2B5EF4-FFF2-40B4-BE49-F238E27FC236}">
                <a16:creationId xmlns:a16="http://schemas.microsoft.com/office/drawing/2014/main" id="{CE47DB8A-E80C-4898-96B7-F939B0780234}"/>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92E67E5D-F105-4950-96B5-49A40D807F43}"/>
              </a:ext>
            </a:extLst>
          </p:cNvPr>
          <p:cNvSpPr>
            <a:spLocks noGrp="1"/>
          </p:cNvSpPr>
          <p:nvPr>
            <p:ph sz="half" idx="2"/>
          </p:nvPr>
        </p:nvSpPr>
        <p:spPr>
          <a:xfrm>
            <a:off x="839788" y="2505075"/>
            <a:ext cx="515778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fr-CA"/>
          </a:p>
        </p:txBody>
      </p:sp>
      <p:sp>
        <p:nvSpPr>
          <p:cNvPr id="5" name="Espace réservé du texte 4">
            <a:extLst>
              <a:ext uri="{FF2B5EF4-FFF2-40B4-BE49-F238E27FC236}">
                <a16:creationId xmlns:a16="http://schemas.microsoft.com/office/drawing/2014/main" id="{32F35A84-413F-48AF-BB9E-2C61BF10D8BF}"/>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E97F3F5F-A054-42D3-B0BB-85271624F641}"/>
              </a:ext>
            </a:extLst>
          </p:cNvPr>
          <p:cNvSpPr>
            <a:spLocks noGrp="1"/>
          </p:cNvSpPr>
          <p:nvPr>
            <p:ph sz="quarter" idx="4"/>
          </p:nvPr>
        </p:nvSpPr>
        <p:spPr>
          <a:xfrm>
            <a:off x="6172200" y="2505075"/>
            <a:ext cx="51831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fr-CA"/>
          </a:p>
        </p:txBody>
      </p:sp>
      <p:sp>
        <p:nvSpPr>
          <p:cNvPr id="7" name="Espace réservé de la date 6">
            <a:extLst>
              <a:ext uri="{FF2B5EF4-FFF2-40B4-BE49-F238E27FC236}">
                <a16:creationId xmlns:a16="http://schemas.microsoft.com/office/drawing/2014/main" id="{4A5EE15B-C312-43BD-96B1-1885324BCFB4}"/>
              </a:ext>
            </a:extLst>
          </p:cNvPr>
          <p:cNvSpPr>
            <a:spLocks noGrp="1"/>
          </p:cNvSpPr>
          <p:nvPr>
            <p:ph type="dt" sz="half" idx="10"/>
          </p:nvPr>
        </p:nvSpPr>
        <p:spPr/>
        <p:txBody>
          <a:bodyPr/>
          <a:lstStyle/>
          <a:p>
            <a:fld id="{257E491A-8413-4C09-9717-1119BB5DE9AE}" type="datetimeFigureOut">
              <a:rPr lang="fr-CA" smtClean="0"/>
              <a:t>2020-06-05</a:t>
            </a:fld>
            <a:endParaRPr lang="fr-CA"/>
          </a:p>
        </p:txBody>
      </p:sp>
      <p:sp>
        <p:nvSpPr>
          <p:cNvPr id="8" name="Espace réservé du pied de page 7">
            <a:extLst>
              <a:ext uri="{FF2B5EF4-FFF2-40B4-BE49-F238E27FC236}">
                <a16:creationId xmlns:a16="http://schemas.microsoft.com/office/drawing/2014/main" id="{EB666458-1DF9-4A34-BF18-C9B1F026BDB3}"/>
              </a:ext>
            </a:extLst>
          </p:cNvPr>
          <p:cNvSpPr>
            <a:spLocks noGrp="1"/>
          </p:cNvSpPr>
          <p:nvPr>
            <p:ph type="ftr" sz="quarter" idx="11"/>
          </p:nvPr>
        </p:nvSpPr>
        <p:spPr/>
        <p:txBody>
          <a:bodyPr/>
          <a:lstStyle/>
          <a:p>
            <a:endParaRPr lang="fr-CA"/>
          </a:p>
        </p:txBody>
      </p:sp>
      <p:sp>
        <p:nvSpPr>
          <p:cNvPr id="9" name="Espace réservé du numéro de diapositive 8">
            <a:extLst>
              <a:ext uri="{FF2B5EF4-FFF2-40B4-BE49-F238E27FC236}">
                <a16:creationId xmlns:a16="http://schemas.microsoft.com/office/drawing/2014/main" id="{392A6901-57A1-4AF9-8E00-FD62C66CFA4C}"/>
              </a:ext>
            </a:extLst>
          </p:cNvPr>
          <p:cNvSpPr>
            <a:spLocks noGrp="1"/>
          </p:cNvSpPr>
          <p:nvPr>
            <p:ph type="sldNum" sz="quarter" idx="12"/>
          </p:nvPr>
        </p:nvSpPr>
        <p:spPr/>
        <p:txBody>
          <a:bodyPr/>
          <a:lstStyle/>
          <a:p>
            <a:fld id="{1AB4B5BE-11F0-486F-9494-6DC362A3290C}" type="slidenum">
              <a:rPr lang="fr-CA" smtClean="0"/>
              <a:t>‹N°›</a:t>
            </a:fld>
            <a:endParaRPr lang="fr-CA"/>
          </a:p>
        </p:txBody>
      </p:sp>
    </p:spTree>
    <p:extLst>
      <p:ext uri="{BB962C8B-B14F-4D97-AF65-F5344CB8AC3E}">
        <p14:creationId xmlns:p14="http://schemas.microsoft.com/office/powerpoint/2010/main" val="358987756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64DAD007-37B2-4E2B-9CA1-3357762F3BD2}"/>
              </a:ext>
            </a:extLst>
          </p:cNvPr>
          <p:cNvSpPr>
            <a:spLocks noGrp="1"/>
          </p:cNvSpPr>
          <p:nvPr>
            <p:ph type="title"/>
          </p:nvPr>
        </p:nvSpPr>
        <p:spPr/>
        <p:txBody>
          <a:bodyPr/>
          <a:lstStyle/>
          <a:p>
            <a:r>
              <a:rPr lang="fr-FR"/>
              <a:t>Modifiez le style du titre</a:t>
            </a:r>
            <a:endParaRPr lang="fr-CA"/>
          </a:p>
        </p:txBody>
      </p:sp>
      <p:sp>
        <p:nvSpPr>
          <p:cNvPr id="3" name="Espace réservé de la date 2">
            <a:extLst>
              <a:ext uri="{FF2B5EF4-FFF2-40B4-BE49-F238E27FC236}">
                <a16:creationId xmlns:a16="http://schemas.microsoft.com/office/drawing/2014/main" id="{F9F12082-7178-453B-8E1F-A45716D69EFB}"/>
              </a:ext>
            </a:extLst>
          </p:cNvPr>
          <p:cNvSpPr>
            <a:spLocks noGrp="1"/>
          </p:cNvSpPr>
          <p:nvPr>
            <p:ph type="dt" sz="half" idx="10"/>
          </p:nvPr>
        </p:nvSpPr>
        <p:spPr/>
        <p:txBody>
          <a:bodyPr/>
          <a:lstStyle/>
          <a:p>
            <a:fld id="{257E491A-8413-4C09-9717-1119BB5DE9AE}" type="datetimeFigureOut">
              <a:rPr lang="fr-CA" smtClean="0"/>
              <a:t>2020-06-05</a:t>
            </a:fld>
            <a:endParaRPr lang="fr-CA"/>
          </a:p>
        </p:txBody>
      </p:sp>
      <p:sp>
        <p:nvSpPr>
          <p:cNvPr id="4" name="Espace réservé du pied de page 3">
            <a:extLst>
              <a:ext uri="{FF2B5EF4-FFF2-40B4-BE49-F238E27FC236}">
                <a16:creationId xmlns:a16="http://schemas.microsoft.com/office/drawing/2014/main" id="{8DBAE240-F6F5-4A50-8A9D-679AA20870CE}"/>
              </a:ext>
            </a:extLst>
          </p:cNvPr>
          <p:cNvSpPr>
            <a:spLocks noGrp="1"/>
          </p:cNvSpPr>
          <p:nvPr>
            <p:ph type="ftr" sz="quarter" idx="11"/>
          </p:nvPr>
        </p:nvSpPr>
        <p:spPr/>
        <p:txBody>
          <a:bodyPr/>
          <a:lstStyle/>
          <a:p>
            <a:endParaRPr lang="fr-CA"/>
          </a:p>
        </p:txBody>
      </p:sp>
      <p:sp>
        <p:nvSpPr>
          <p:cNvPr id="5" name="Espace réservé du numéro de diapositive 4">
            <a:extLst>
              <a:ext uri="{FF2B5EF4-FFF2-40B4-BE49-F238E27FC236}">
                <a16:creationId xmlns:a16="http://schemas.microsoft.com/office/drawing/2014/main" id="{334F8530-D3F4-4407-8571-2D29E666C441}"/>
              </a:ext>
            </a:extLst>
          </p:cNvPr>
          <p:cNvSpPr>
            <a:spLocks noGrp="1"/>
          </p:cNvSpPr>
          <p:nvPr>
            <p:ph type="sldNum" sz="quarter" idx="12"/>
          </p:nvPr>
        </p:nvSpPr>
        <p:spPr/>
        <p:txBody>
          <a:bodyPr/>
          <a:lstStyle/>
          <a:p>
            <a:fld id="{1AB4B5BE-11F0-486F-9494-6DC362A3290C}" type="slidenum">
              <a:rPr lang="fr-CA" smtClean="0"/>
              <a:t>‹N°›</a:t>
            </a:fld>
            <a:endParaRPr lang="fr-CA"/>
          </a:p>
        </p:txBody>
      </p:sp>
    </p:spTree>
    <p:extLst>
      <p:ext uri="{BB962C8B-B14F-4D97-AF65-F5344CB8AC3E}">
        <p14:creationId xmlns:p14="http://schemas.microsoft.com/office/powerpoint/2010/main" val="425856219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962919F6-368B-4110-A7B1-8FE68B44347B}"/>
              </a:ext>
            </a:extLst>
          </p:cNvPr>
          <p:cNvSpPr>
            <a:spLocks noGrp="1"/>
          </p:cNvSpPr>
          <p:nvPr>
            <p:ph type="dt" sz="half" idx="10"/>
          </p:nvPr>
        </p:nvSpPr>
        <p:spPr/>
        <p:txBody>
          <a:bodyPr/>
          <a:lstStyle/>
          <a:p>
            <a:fld id="{257E491A-8413-4C09-9717-1119BB5DE9AE}" type="datetimeFigureOut">
              <a:rPr lang="fr-CA" smtClean="0"/>
              <a:t>2020-06-05</a:t>
            </a:fld>
            <a:endParaRPr lang="fr-CA"/>
          </a:p>
        </p:txBody>
      </p:sp>
      <p:sp>
        <p:nvSpPr>
          <p:cNvPr id="3" name="Espace réservé du pied de page 2">
            <a:extLst>
              <a:ext uri="{FF2B5EF4-FFF2-40B4-BE49-F238E27FC236}">
                <a16:creationId xmlns:a16="http://schemas.microsoft.com/office/drawing/2014/main" id="{1E84964D-DA53-4AC7-96C8-F2484F3C70D5}"/>
              </a:ext>
            </a:extLst>
          </p:cNvPr>
          <p:cNvSpPr>
            <a:spLocks noGrp="1"/>
          </p:cNvSpPr>
          <p:nvPr>
            <p:ph type="ftr" sz="quarter" idx="11"/>
          </p:nvPr>
        </p:nvSpPr>
        <p:spPr/>
        <p:txBody>
          <a:bodyPr/>
          <a:lstStyle/>
          <a:p>
            <a:endParaRPr lang="fr-CA"/>
          </a:p>
        </p:txBody>
      </p:sp>
      <p:sp>
        <p:nvSpPr>
          <p:cNvPr id="4" name="Espace réservé du numéro de diapositive 3">
            <a:extLst>
              <a:ext uri="{FF2B5EF4-FFF2-40B4-BE49-F238E27FC236}">
                <a16:creationId xmlns:a16="http://schemas.microsoft.com/office/drawing/2014/main" id="{1FADA827-555F-4D15-9919-B0B2FEE221E8}"/>
              </a:ext>
            </a:extLst>
          </p:cNvPr>
          <p:cNvSpPr>
            <a:spLocks noGrp="1"/>
          </p:cNvSpPr>
          <p:nvPr>
            <p:ph type="sldNum" sz="quarter" idx="12"/>
          </p:nvPr>
        </p:nvSpPr>
        <p:spPr/>
        <p:txBody>
          <a:bodyPr/>
          <a:lstStyle/>
          <a:p>
            <a:fld id="{1AB4B5BE-11F0-486F-9494-6DC362A3290C}" type="slidenum">
              <a:rPr lang="fr-CA" smtClean="0"/>
              <a:t>‹N°›</a:t>
            </a:fld>
            <a:endParaRPr lang="fr-CA"/>
          </a:p>
        </p:txBody>
      </p:sp>
    </p:spTree>
    <p:extLst>
      <p:ext uri="{BB962C8B-B14F-4D97-AF65-F5344CB8AC3E}">
        <p14:creationId xmlns:p14="http://schemas.microsoft.com/office/powerpoint/2010/main" val="3045229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E090E3E8-26B9-4DDD-8473-4ACD3EC5DD6A}"/>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endParaRPr lang="fr-CA"/>
          </a:p>
        </p:txBody>
      </p:sp>
      <p:sp>
        <p:nvSpPr>
          <p:cNvPr id="3" name="Espace réservé du contenu 2">
            <a:extLst>
              <a:ext uri="{FF2B5EF4-FFF2-40B4-BE49-F238E27FC236}">
                <a16:creationId xmlns:a16="http://schemas.microsoft.com/office/drawing/2014/main" id="{4527CFD3-4DA3-41FD-96F2-647A61F45FA9}"/>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fr-CA"/>
          </a:p>
        </p:txBody>
      </p:sp>
      <p:sp>
        <p:nvSpPr>
          <p:cNvPr id="4" name="Espace réservé du texte 3">
            <a:extLst>
              <a:ext uri="{FF2B5EF4-FFF2-40B4-BE49-F238E27FC236}">
                <a16:creationId xmlns:a16="http://schemas.microsoft.com/office/drawing/2014/main" id="{BD5698B8-9283-48F5-A5F9-78A88830BFA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FB29A948-6B1B-4895-B1E8-10F011BE10FF}"/>
              </a:ext>
            </a:extLst>
          </p:cNvPr>
          <p:cNvSpPr>
            <a:spLocks noGrp="1"/>
          </p:cNvSpPr>
          <p:nvPr>
            <p:ph type="dt" sz="half" idx="10"/>
          </p:nvPr>
        </p:nvSpPr>
        <p:spPr/>
        <p:txBody>
          <a:bodyPr/>
          <a:lstStyle/>
          <a:p>
            <a:fld id="{257E491A-8413-4C09-9717-1119BB5DE9AE}" type="datetimeFigureOut">
              <a:rPr lang="fr-CA" smtClean="0"/>
              <a:t>2020-06-05</a:t>
            </a:fld>
            <a:endParaRPr lang="fr-CA"/>
          </a:p>
        </p:txBody>
      </p:sp>
      <p:sp>
        <p:nvSpPr>
          <p:cNvPr id="6" name="Espace réservé du pied de page 5">
            <a:extLst>
              <a:ext uri="{FF2B5EF4-FFF2-40B4-BE49-F238E27FC236}">
                <a16:creationId xmlns:a16="http://schemas.microsoft.com/office/drawing/2014/main" id="{78CC87B0-B64B-453C-A580-60461B038704}"/>
              </a:ext>
            </a:extLst>
          </p:cNvPr>
          <p:cNvSpPr>
            <a:spLocks noGrp="1"/>
          </p:cNvSpPr>
          <p:nvPr>
            <p:ph type="ftr" sz="quarter" idx="11"/>
          </p:nvPr>
        </p:nvSpPr>
        <p:spPr/>
        <p:txBody>
          <a:bodyPr/>
          <a:lstStyle/>
          <a:p>
            <a:endParaRPr lang="fr-CA"/>
          </a:p>
        </p:txBody>
      </p:sp>
      <p:sp>
        <p:nvSpPr>
          <p:cNvPr id="7" name="Espace réservé du numéro de diapositive 6">
            <a:extLst>
              <a:ext uri="{FF2B5EF4-FFF2-40B4-BE49-F238E27FC236}">
                <a16:creationId xmlns:a16="http://schemas.microsoft.com/office/drawing/2014/main" id="{F6A4F578-EDF6-41AD-9F6D-D3EADD215ABC}"/>
              </a:ext>
            </a:extLst>
          </p:cNvPr>
          <p:cNvSpPr>
            <a:spLocks noGrp="1"/>
          </p:cNvSpPr>
          <p:nvPr>
            <p:ph type="sldNum" sz="quarter" idx="12"/>
          </p:nvPr>
        </p:nvSpPr>
        <p:spPr/>
        <p:txBody>
          <a:bodyPr/>
          <a:lstStyle/>
          <a:p>
            <a:fld id="{1AB4B5BE-11F0-486F-9494-6DC362A3290C}" type="slidenum">
              <a:rPr lang="fr-CA" smtClean="0"/>
              <a:t>‹N°›</a:t>
            </a:fld>
            <a:endParaRPr lang="fr-CA"/>
          </a:p>
        </p:txBody>
      </p:sp>
    </p:spTree>
    <p:extLst>
      <p:ext uri="{BB962C8B-B14F-4D97-AF65-F5344CB8AC3E}">
        <p14:creationId xmlns:p14="http://schemas.microsoft.com/office/powerpoint/2010/main" val="113389100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5C25EBC0-0C90-473C-8AED-DDA006B22FF3}"/>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endParaRPr lang="fr-CA"/>
          </a:p>
        </p:txBody>
      </p:sp>
      <p:sp>
        <p:nvSpPr>
          <p:cNvPr id="3" name="Espace réservé pour une image  2">
            <a:extLst>
              <a:ext uri="{FF2B5EF4-FFF2-40B4-BE49-F238E27FC236}">
                <a16:creationId xmlns:a16="http://schemas.microsoft.com/office/drawing/2014/main" id="{DEE35BC3-DE19-4732-8408-96CCF852C434}"/>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CA"/>
          </a:p>
        </p:txBody>
      </p:sp>
      <p:sp>
        <p:nvSpPr>
          <p:cNvPr id="4" name="Espace réservé du texte 3">
            <a:extLst>
              <a:ext uri="{FF2B5EF4-FFF2-40B4-BE49-F238E27FC236}">
                <a16:creationId xmlns:a16="http://schemas.microsoft.com/office/drawing/2014/main" id="{67494377-D743-4802-A754-6D628813FBA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FA24FE29-E1FA-4424-8F16-A93F9A8CDBF6}"/>
              </a:ext>
            </a:extLst>
          </p:cNvPr>
          <p:cNvSpPr>
            <a:spLocks noGrp="1"/>
          </p:cNvSpPr>
          <p:nvPr>
            <p:ph type="dt" sz="half" idx="10"/>
          </p:nvPr>
        </p:nvSpPr>
        <p:spPr/>
        <p:txBody>
          <a:bodyPr/>
          <a:lstStyle/>
          <a:p>
            <a:fld id="{257E491A-8413-4C09-9717-1119BB5DE9AE}" type="datetimeFigureOut">
              <a:rPr lang="fr-CA" smtClean="0"/>
              <a:t>2020-06-05</a:t>
            </a:fld>
            <a:endParaRPr lang="fr-CA"/>
          </a:p>
        </p:txBody>
      </p:sp>
      <p:sp>
        <p:nvSpPr>
          <p:cNvPr id="6" name="Espace réservé du pied de page 5">
            <a:extLst>
              <a:ext uri="{FF2B5EF4-FFF2-40B4-BE49-F238E27FC236}">
                <a16:creationId xmlns:a16="http://schemas.microsoft.com/office/drawing/2014/main" id="{2C10EBC3-F126-4002-8E41-4F5F782D1C71}"/>
              </a:ext>
            </a:extLst>
          </p:cNvPr>
          <p:cNvSpPr>
            <a:spLocks noGrp="1"/>
          </p:cNvSpPr>
          <p:nvPr>
            <p:ph type="ftr" sz="quarter" idx="11"/>
          </p:nvPr>
        </p:nvSpPr>
        <p:spPr/>
        <p:txBody>
          <a:bodyPr/>
          <a:lstStyle/>
          <a:p>
            <a:endParaRPr lang="fr-CA"/>
          </a:p>
        </p:txBody>
      </p:sp>
      <p:sp>
        <p:nvSpPr>
          <p:cNvPr id="7" name="Espace réservé du numéro de diapositive 6">
            <a:extLst>
              <a:ext uri="{FF2B5EF4-FFF2-40B4-BE49-F238E27FC236}">
                <a16:creationId xmlns:a16="http://schemas.microsoft.com/office/drawing/2014/main" id="{CCE9FE2F-E8E2-4D31-8ADB-007A402EFBFD}"/>
              </a:ext>
            </a:extLst>
          </p:cNvPr>
          <p:cNvSpPr>
            <a:spLocks noGrp="1"/>
          </p:cNvSpPr>
          <p:nvPr>
            <p:ph type="sldNum" sz="quarter" idx="12"/>
          </p:nvPr>
        </p:nvSpPr>
        <p:spPr/>
        <p:txBody>
          <a:bodyPr/>
          <a:lstStyle/>
          <a:p>
            <a:fld id="{1AB4B5BE-11F0-486F-9494-6DC362A3290C}" type="slidenum">
              <a:rPr lang="fr-CA" smtClean="0"/>
              <a:t>‹N°›</a:t>
            </a:fld>
            <a:endParaRPr lang="fr-CA"/>
          </a:p>
        </p:txBody>
      </p:sp>
    </p:spTree>
    <p:extLst>
      <p:ext uri="{BB962C8B-B14F-4D97-AF65-F5344CB8AC3E}">
        <p14:creationId xmlns:p14="http://schemas.microsoft.com/office/powerpoint/2010/main" val="41476937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13B761AA-F01F-4FF1-AC74-3881F9158FBE}"/>
              </a:ext>
            </a:extLst>
          </p:cNvPr>
          <p:cNvSpPr>
            <a:spLocks noGrp="1"/>
          </p:cNvSpPr>
          <p:nvPr>
            <p:ph type="title"/>
          </p:nvPr>
        </p:nvSpPr>
        <p:spPr/>
        <p:txBody>
          <a:bodyPr/>
          <a:lstStyle/>
          <a:p>
            <a:r>
              <a:rPr lang="fr-FR"/>
              <a:t>Modifiez le style du titre</a:t>
            </a:r>
            <a:endParaRPr lang="fr-CA"/>
          </a:p>
        </p:txBody>
      </p:sp>
      <p:sp>
        <p:nvSpPr>
          <p:cNvPr id="3" name="Espace réservé du texte vertical 2">
            <a:extLst>
              <a:ext uri="{FF2B5EF4-FFF2-40B4-BE49-F238E27FC236}">
                <a16:creationId xmlns:a16="http://schemas.microsoft.com/office/drawing/2014/main" id="{988BC472-7157-4A71-9A59-2FCE7858501D}"/>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fr-CA"/>
          </a:p>
        </p:txBody>
      </p:sp>
      <p:sp>
        <p:nvSpPr>
          <p:cNvPr id="4" name="Espace réservé de la date 3">
            <a:extLst>
              <a:ext uri="{FF2B5EF4-FFF2-40B4-BE49-F238E27FC236}">
                <a16:creationId xmlns:a16="http://schemas.microsoft.com/office/drawing/2014/main" id="{BBCA67CE-6D8F-4722-8D30-FE951CDADEF8}"/>
              </a:ext>
            </a:extLst>
          </p:cNvPr>
          <p:cNvSpPr>
            <a:spLocks noGrp="1"/>
          </p:cNvSpPr>
          <p:nvPr>
            <p:ph type="dt" sz="half" idx="10"/>
          </p:nvPr>
        </p:nvSpPr>
        <p:spPr/>
        <p:txBody>
          <a:bodyPr/>
          <a:lstStyle/>
          <a:p>
            <a:fld id="{257E491A-8413-4C09-9717-1119BB5DE9AE}" type="datetimeFigureOut">
              <a:rPr lang="fr-CA" smtClean="0"/>
              <a:t>2020-06-05</a:t>
            </a:fld>
            <a:endParaRPr lang="fr-CA"/>
          </a:p>
        </p:txBody>
      </p:sp>
      <p:sp>
        <p:nvSpPr>
          <p:cNvPr id="5" name="Espace réservé du pied de page 4">
            <a:extLst>
              <a:ext uri="{FF2B5EF4-FFF2-40B4-BE49-F238E27FC236}">
                <a16:creationId xmlns:a16="http://schemas.microsoft.com/office/drawing/2014/main" id="{CFF56384-7CBC-4D60-BAE6-53F4664C7CAF}"/>
              </a:ext>
            </a:extLst>
          </p:cNvPr>
          <p:cNvSpPr>
            <a:spLocks noGrp="1"/>
          </p:cNvSpPr>
          <p:nvPr>
            <p:ph type="ftr" sz="quarter" idx="11"/>
          </p:nvPr>
        </p:nvSpPr>
        <p:spPr/>
        <p:txBody>
          <a:bodyPr/>
          <a:lstStyle/>
          <a:p>
            <a:endParaRPr lang="fr-CA"/>
          </a:p>
        </p:txBody>
      </p:sp>
      <p:sp>
        <p:nvSpPr>
          <p:cNvPr id="6" name="Espace réservé du numéro de diapositive 5">
            <a:extLst>
              <a:ext uri="{FF2B5EF4-FFF2-40B4-BE49-F238E27FC236}">
                <a16:creationId xmlns:a16="http://schemas.microsoft.com/office/drawing/2014/main" id="{8A15B7C2-ECB7-4005-8F23-0FDD409EA22C}"/>
              </a:ext>
            </a:extLst>
          </p:cNvPr>
          <p:cNvSpPr>
            <a:spLocks noGrp="1"/>
          </p:cNvSpPr>
          <p:nvPr>
            <p:ph type="sldNum" sz="quarter" idx="12"/>
          </p:nvPr>
        </p:nvSpPr>
        <p:spPr/>
        <p:txBody>
          <a:bodyPr/>
          <a:lstStyle/>
          <a:p>
            <a:fld id="{1AB4B5BE-11F0-486F-9494-6DC362A3290C}" type="slidenum">
              <a:rPr lang="fr-CA" smtClean="0"/>
              <a:t>‹N°›</a:t>
            </a:fld>
            <a:endParaRPr lang="fr-CA"/>
          </a:p>
        </p:txBody>
      </p:sp>
    </p:spTree>
    <p:extLst>
      <p:ext uri="{BB962C8B-B14F-4D97-AF65-F5344CB8AC3E}">
        <p14:creationId xmlns:p14="http://schemas.microsoft.com/office/powerpoint/2010/main" val="232929985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3D5F9230-69E6-49A7-971E-6F03D11E3431}"/>
              </a:ext>
            </a:extLst>
          </p:cNvPr>
          <p:cNvSpPr>
            <a:spLocks noGrp="1"/>
          </p:cNvSpPr>
          <p:nvPr>
            <p:ph type="title" orient="vert"/>
          </p:nvPr>
        </p:nvSpPr>
        <p:spPr>
          <a:xfrm>
            <a:off x="8724900" y="365125"/>
            <a:ext cx="2628900" cy="5811838"/>
          </a:xfrm>
        </p:spPr>
        <p:txBody>
          <a:bodyPr vert="eaVert"/>
          <a:lstStyle/>
          <a:p>
            <a:r>
              <a:rPr lang="fr-FR"/>
              <a:t>Modifiez le style du titre</a:t>
            </a:r>
            <a:endParaRPr lang="fr-CA"/>
          </a:p>
        </p:txBody>
      </p:sp>
      <p:sp>
        <p:nvSpPr>
          <p:cNvPr id="3" name="Espace réservé du texte vertical 2">
            <a:extLst>
              <a:ext uri="{FF2B5EF4-FFF2-40B4-BE49-F238E27FC236}">
                <a16:creationId xmlns:a16="http://schemas.microsoft.com/office/drawing/2014/main" id="{255A65D6-1A8F-47EC-954E-00491F496235}"/>
              </a:ext>
            </a:extLst>
          </p:cNvPr>
          <p:cNvSpPr>
            <a:spLocks noGrp="1"/>
          </p:cNvSpPr>
          <p:nvPr>
            <p:ph type="body" orient="vert" idx="1"/>
          </p:nvPr>
        </p:nvSpPr>
        <p:spPr>
          <a:xfrm>
            <a:off x="838200" y="365125"/>
            <a:ext cx="7734300"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fr-CA"/>
          </a:p>
        </p:txBody>
      </p:sp>
      <p:sp>
        <p:nvSpPr>
          <p:cNvPr id="4" name="Espace réservé de la date 3">
            <a:extLst>
              <a:ext uri="{FF2B5EF4-FFF2-40B4-BE49-F238E27FC236}">
                <a16:creationId xmlns:a16="http://schemas.microsoft.com/office/drawing/2014/main" id="{9CD75EB8-9BCB-4017-B4F4-A1B1C3C36015}"/>
              </a:ext>
            </a:extLst>
          </p:cNvPr>
          <p:cNvSpPr>
            <a:spLocks noGrp="1"/>
          </p:cNvSpPr>
          <p:nvPr>
            <p:ph type="dt" sz="half" idx="10"/>
          </p:nvPr>
        </p:nvSpPr>
        <p:spPr/>
        <p:txBody>
          <a:bodyPr/>
          <a:lstStyle/>
          <a:p>
            <a:fld id="{257E491A-8413-4C09-9717-1119BB5DE9AE}" type="datetimeFigureOut">
              <a:rPr lang="fr-CA" smtClean="0"/>
              <a:t>2020-06-05</a:t>
            </a:fld>
            <a:endParaRPr lang="fr-CA"/>
          </a:p>
        </p:txBody>
      </p:sp>
      <p:sp>
        <p:nvSpPr>
          <p:cNvPr id="5" name="Espace réservé du pied de page 4">
            <a:extLst>
              <a:ext uri="{FF2B5EF4-FFF2-40B4-BE49-F238E27FC236}">
                <a16:creationId xmlns:a16="http://schemas.microsoft.com/office/drawing/2014/main" id="{2B9DDFD5-C3B9-493D-A02C-0EDBD579E08C}"/>
              </a:ext>
            </a:extLst>
          </p:cNvPr>
          <p:cNvSpPr>
            <a:spLocks noGrp="1"/>
          </p:cNvSpPr>
          <p:nvPr>
            <p:ph type="ftr" sz="quarter" idx="11"/>
          </p:nvPr>
        </p:nvSpPr>
        <p:spPr/>
        <p:txBody>
          <a:bodyPr/>
          <a:lstStyle/>
          <a:p>
            <a:endParaRPr lang="fr-CA"/>
          </a:p>
        </p:txBody>
      </p:sp>
      <p:sp>
        <p:nvSpPr>
          <p:cNvPr id="6" name="Espace réservé du numéro de diapositive 5">
            <a:extLst>
              <a:ext uri="{FF2B5EF4-FFF2-40B4-BE49-F238E27FC236}">
                <a16:creationId xmlns:a16="http://schemas.microsoft.com/office/drawing/2014/main" id="{09F9E242-D7AD-4029-A1A4-56360E3431B2}"/>
              </a:ext>
            </a:extLst>
          </p:cNvPr>
          <p:cNvSpPr>
            <a:spLocks noGrp="1"/>
          </p:cNvSpPr>
          <p:nvPr>
            <p:ph type="sldNum" sz="quarter" idx="12"/>
          </p:nvPr>
        </p:nvSpPr>
        <p:spPr/>
        <p:txBody>
          <a:bodyPr/>
          <a:lstStyle/>
          <a:p>
            <a:fld id="{1AB4B5BE-11F0-486F-9494-6DC362A3290C}" type="slidenum">
              <a:rPr lang="fr-CA" smtClean="0"/>
              <a:t>‹N°›</a:t>
            </a:fld>
            <a:endParaRPr lang="fr-CA"/>
          </a:p>
        </p:txBody>
      </p:sp>
    </p:spTree>
    <p:extLst>
      <p:ext uri="{BB962C8B-B14F-4D97-AF65-F5344CB8AC3E}">
        <p14:creationId xmlns:p14="http://schemas.microsoft.com/office/powerpoint/2010/main" val="166271723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7E8FDBBE-8A22-4DD0-8875-21A897180108}"/>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a:t>Modifiez le style du titre</a:t>
            </a:r>
            <a:endParaRPr lang="fr-CA"/>
          </a:p>
        </p:txBody>
      </p:sp>
      <p:sp>
        <p:nvSpPr>
          <p:cNvPr id="3" name="Espace réservé du texte 2">
            <a:extLst>
              <a:ext uri="{FF2B5EF4-FFF2-40B4-BE49-F238E27FC236}">
                <a16:creationId xmlns:a16="http://schemas.microsoft.com/office/drawing/2014/main" id="{7CA55308-C419-4ABD-A529-87E23737F90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fr-CA"/>
          </a:p>
        </p:txBody>
      </p:sp>
      <p:sp>
        <p:nvSpPr>
          <p:cNvPr id="4" name="Espace réservé de la date 3">
            <a:extLst>
              <a:ext uri="{FF2B5EF4-FFF2-40B4-BE49-F238E27FC236}">
                <a16:creationId xmlns:a16="http://schemas.microsoft.com/office/drawing/2014/main" id="{7CD4B8E8-7A1B-4993-8D20-31D0E568AFBE}"/>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57E491A-8413-4C09-9717-1119BB5DE9AE}" type="datetimeFigureOut">
              <a:rPr lang="fr-CA" smtClean="0"/>
              <a:t>2020-06-05</a:t>
            </a:fld>
            <a:endParaRPr lang="fr-CA"/>
          </a:p>
        </p:txBody>
      </p:sp>
      <p:sp>
        <p:nvSpPr>
          <p:cNvPr id="5" name="Espace réservé du pied de page 4">
            <a:extLst>
              <a:ext uri="{FF2B5EF4-FFF2-40B4-BE49-F238E27FC236}">
                <a16:creationId xmlns:a16="http://schemas.microsoft.com/office/drawing/2014/main" id="{F7E2C352-1DA3-4B9C-83C2-33FDEB88ED18}"/>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CA"/>
          </a:p>
        </p:txBody>
      </p:sp>
      <p:sp>
        <p:nvSpPr>
          <p:cNvPr id="6" name="Espace réservé du numéro de diapositive 5">
            <a:extLst>
              <a:ext uri="{FF2B5EF4-FFF2-40B4-BE49-F238E27FC236}">
                <a16:creationId xmlns:a16="http://schemas.microsoft.com/office/drawing/2014/main" id="{2021CE85-0368-4D6F-AF9D-76C5B52C76F1}"/>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AB4B5BE-11F0-486F-9494-6DC362A3290C}" type="slidenum">
              <a:rPr lang="fr-CA" smtClean="0"/>
              <a:t>‹N°›</a:t>
            </a:fld>
            <a:endParaRPr lang="fr-CA"/>
          </a:p>
        </p:txBody>
      </p:sp>
    </p:spTree>
    <p:extLst>
      <p:ext uri="{BB962C8B-B14F-4D97-AF65-F5344CB8AC3E}">
        <p14:creationId xmlns:p14="http://schemas.microsoft.com/office/powerpoint/2010/main" val="47071126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slide" Target="slide5.xml"/><Relationship Id="rId3" Type="http://schemas.openxmlformats.org/officeDocument/2006/relationships/slideLayout" Target="../slideLayouts/slideLayout7.xml"/><Relationship Id="rId7" Type="http://schemas.openxmlformats.org/officeDocument/2006/relationships/slide" Target="slide4.xml"/><Relationship Id="rId2" Type="http://schemas.openxmlformats.org/officeDocument/2006/relationships/audio" Target="../media/media1.mp3"/><Relationship Id="rId1" Type="http://schemas.microsoft.com/office/2007/relationships/media" Target="../media/media1.mp3"/><Relationship Id="rId6" Type="http://schemas.openxmlformats.org/officeDocument/2006/relationships/slide" Target="slide3.xml"/><Relationship Id="rId11" Type="http://schemas.openxmlformats.org/officeDocument/2006/relationships/image" Target="../media/image2.png"/><Relationship Id="rId5" Type="http://schemas.openxmlformats.org/officeDocument/2006/relationships/slide" Target="slide2.xml"/><Relationship Id="rId10" Type="http://schemas.openxmlformats.org/officeDocument/2006/relationships/slide" Target="slide10.xml"/><Relationship Id="rId4" Type="http://schemas.openxmlformats.org/officeDocument/2006/relationships/image" Target="../media/image1.jpg"/><Relationship Id="rId9" Type="http://schemas.openxmlformats.org/officeDocument/2006/relationships/slide" Target="slide6.xml"/></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slide" Target="slide7.xml"/><Relationship Id="rId2" Type="http://schemas.openxmlformats.org/officeDocument/2006/relationships/image" Target="../media/image4.jpg"/><Relationship Id="rId1" Type="http://schemas.openxmlformats.org/officeDocument/2006/relationships/slideLayout" Target="../slideLayouts/slideLayout7.xml"/><Relationship Id="rId4" Type="http://schemas.openxmlformats.org/officeDocument/2006/relationships/image" Target="../media/image5.jpg"/></Relationships>
</file>

<file path=ppt/slides/_rels/slide4.xml.rels><?xml version="1.0" encoding="UTF-8" standalone="yes"?>
<Relationships xmlns="http://schemas.openxmlformats.org/package/2006/relationships"><Relationship Id="rId3" Type="http://schemas.openxmlformats.org/officeDocument/2006/relationships/hyperlink" Target="https://fr.wikipedia.org/wiki/Clocher_%C3%A0_bulbe" TargetMode="External"/><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slide" Target="slide11.xml"/><Relationship Id="rId5" Type="http://schemas.openxmlformats.org/officeDocument/2006/relationships/image" Target="../media/image7.jpeg"/><Relationship Id="rId4" Type="http://schemas.openxmlformats.org/officeDocument/2006/relationships/hyperlink" Target="http://bdl.oqlf.gouv.qc.ca/bdl/gabarit_bdl.asp?id=1361" TargetMode="External"/></Relationships>
</file>

<file path=ppt/slides/_rels/slide5.xml.rels><?xml version="1.0" encoding="UTF-8" standalone="yes"?>
<Relationships xmlns="http://schemas.openxmlformats.org/package/2006/relationships"><Relationship Id="rId3" Type="http://schemas.openxmlformats.org/officeDocument/2006/relationships/slide" Target="slide8.xml"/><Relationship Id="rId2" Type="http://schemas.openxmlformats.org/officeDocument/2006/relationships/image" Target="../media/image8.jpg"/><Relationship Id="rId1" Type="http://schemas.openxmlformats.org/officeDocument/2006/relationships/slideLayout" Target="../slideLayouts/slideLayout7.xml"/><Relationship Id="rId5" Type="http://schemas.microsoft.com/office/2007/relationships/hdphoto" Target="../media/hdphoto1.wdp"/><Relationship Id="rId4" Type="http://schemas.openxmlformats.org/officeDocument/2006/relationships/image" Target="../media/image9.png"/></Relationships>
</file>

<file path=ppt/slides/_rels/slide6.xml.rels><?xml version="1.0" encoding="UTF-8" standalone="yes"?>
<Relationships xmlns="http://schemas.openxmlformats.org/package/2006/relationships"><Relationship Id="rId8" Type="http://schemas.openxmlformats.org/officeDocument/2006/relationships/hyperlink" Target="https://www.flickr.com/photos/devontt/167285657" TargetMode="External"/><Relationship Id="rId3" Type="http://schemas.openxmlformats.org/officeDocument/2006/relationships/image" Target="../media/image11.jpeg"/><Relationship Id="rId7" Type="http://schemas.openxmlformats.org/officeDocument/2006/relationships/image" Target="../media/image14.jpg"/><Relationship Id="rId2" Type="http://schemas.openxmlformats.org/officeDocument/2006/relationships/image" Target="../media/image10.jpeg"/><Relationship Id="rId1" Type="http://schemas.openxmlformats.org/officeDocument/2006/relationships/slideLayout" Target="../slideLayouts/slideLayout7.xml"/><Relationship Id="rId6" Type="http://schemas.openxmlformats.org/officeDocument/2006/relationships/image" Target="../media/image13.jpeg"/><Relationship Id="rId5" Type="http://schemas.openxmlformats.org/officeDocument/2006/relationships/slide" Target="slide9.xml"/><Relationship Id="rId10" Type="http://schemas.openxmlformats.org/officeDocument/2006/relationships/hyperlink" Target="https://fr.wikipedia.org/wiki/Antoni_Gaud%C3%AD" TargetMode="External"/><Relationship Id="rId4" Type="http://schemas.openxmlformats.org/officeDocument/2006/relationships/image" Target="../media/image12.jpg"/><Relationship Id="rId9" Type="http://schemas.openxmlformats.org/officeDocument/2006/relationships/hyperlink" Target="https://fr.wikipedia.org/wiki/Sagrada_Fam%C3%ADlia" TargetMode="External"/></Relationships>
</file>

<file path=ppt/slides/_rels/slide7.xml.rels><?xml version="1.0" encoding="UTF-8" standalone="yes"?>
<Relationships xmlns="http://schemas.openxmlformats.org/package/2006/relationships"><Relationship Id="rId3" Type="http://schemas.openxmlformats.org/officeDocument/2006/relationships/hyperlink" Target="https://pixnio.com/architecture/city-downtown/canal-boat-architecture-tourism-travel-europe-water-city-river-building-tourist" TargetMode="External"/><Relationship Id="rId2" Type="http://schemas.openxmlformats.org/officeDocument/2006/relationships/image" Target="../media/image15.jpg"/><Relationship Id="rId1" Type="http://schemas.openxmlformats.org/officeDocument/2006/relationships/slideLayout" Target="../slideLayouts/slideLayout7.xml"/><Relationship Id="rId4" Type="http://schemas.openxmlformats.org/officeDocument/2006/relationships/hyperlink" Target="http://www.alloprof.qc.ca/BV/pages/f1002.aspx" TargetMode="External"/></Relationships>
</file>

<file path=ppt/slides/_rels/slide8.xml.rels><?xml version="1.0" encoding="UTF-8" standalone="yes"?>
<Relationships xmlns="http://schemas.openxmlformats.org/package/2006/relationships"><Relationship Id="rId3" Type="http://schemas.openxmlformats.org/officeDocument/2006/relationships/hyperlink" Target="https://www.youtube.com/watch?v=5Zw2wKe8nxQ" TargetMode="External"/><Relationship Id="rId2" Type="http://schemas.openxmlformats.org/officeDocument/2006/relationships/image" Target="../media/image16.jp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hyperlink" Target="https://www.youtube.com/watch?v=W4LUo9-_eXY" TargetMode="External"/><Relationship Id="rId2" Type="http://schemas.openxmlformats.org/officeDocument/2006/relationships/image" Target="../media/image17.jpg"/><Relationship Id="rId1" Type="http://schemas.openxmlformats.org/officeDocument/2006/relationships/slideLayout" Target="../slideLayouts/slideLayout7.xml"/><Relationship Id="rId4" Type="http://schemas.openxmlformats.org/officeDocument/2006/relationships/hyperlink" Target="http://www.alloprof.qc.ca/BV/pages/f1288.aspx" TargetMode="External"/></Relationships>
</file>

<file path=ppt/slides/_rels/slide10.xml.rels><?xml version="1.0" encoding="UTF-8" standalone="yes"?>
<Relationships xmlns="http://schemas.openxmlformats.org/package/2006/relationships"><Relationship Id="rId8" Type="http://schemas.openxmlformats.org/officeDocument/2006/relationships/image" Target="../media/image21.png"/><Relationship Id="rId3" Type="http://schemas.openxmlformats.org/officeDocument/2006/relationships/hyperlink" Target="https://pixabay.com/fr/ic%C3%B4ne-appareil-photo-photo-image-157351/" TargetMode="External"/><Relationship Id="rId7" Type="http://schemas.openxmlformats.org/officeDocument/2006/relationships/hyperlink" Target="https://pixabay.com/illustrations/polaroid-picture-frame-empty-2872834/" TargetMode="External"/><Relationship Id="rId12" Type="http://schemas.openxmlformats.org/officeDocument/2006/relationships/slide" Target="slide12.xml"/><Relationship Id="rId2" Type="http://schemas.openxmlformats.org/officeDocument/2006/relationships/image" Target="../media/image18.png"/><Relationship Id="rId1" Type="http://schemas.openxmlformats.org/officeDocument/2006/relationships/slideLayout" Target="../slideLayouts/slideLayout7.xml"/><Relationship Id="rId6" Type="http://schemas.openxmlformats.org/officeDocument/2006/relationships/image" Target="../media/image20.png"/><Relationship Id="rId11" Type="http://schemas.openxmlformats.org/officeDocument/2006/relationships/hyperlink" Target="https://en.wikipedia.org/wiki/Saint_Basil%27s_Cathedral" TargetMode="External"/><Relationship Id="rId5" Type="http://schemas.openxmlformats.org/officeDocument/2006/relationships/hyperlink" Target="https://pixabay.com/en/tower-eiffel-tower-paris-france-1693111/" TargetMode="External"/><Relationship Id="rId10" Type="http://schemas.openxmlformats.org/officeDocument/2006/relationships/image" Target="../media/image22.jpg"/><Relationship Id="rId4" Type="http://schemas.openxmlformats.org/officeDocument/2006/relationships/image" Target="../media/image19.png"/><Relationship Id="rId9" Type="http://schemas.openxmlformats.org/officeDocument/2006/relationships/hyperlink" Target="https://pixabay.com/en/bridge-london-icon-landmark-1343172/" TargetMode="External"/></Relationships>
</file>

<file path=ppt/slides/_rels/slide11.xml.rels><?xml version="1.0" encoding="UTF-8" standalone="yes"?>
<Relationships xmlns="http://schemas.openxmlformats.org/package/2006/relationships"><Relationship Id="rId3" Type="http://schemas.openxmlformats.org/officeDocument/2006/relationships/hyperlink" Target="http://bdl.oqlf.gouv.qc.ca/bdl/gabarit_bdl.asp?id=1361" TargetMode="External"/><Relationship Id="rId2" Type="http://schemas.openxmlformats.org/officeDocument/2006/relationships/image" Target="../media/image23.jp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8" Type="http://schemas.openxmlformats.org/officeDocument/2006/relationships/image" Target="../media/image27.png"/><Relationship Id="rId13" Type="http://schemas.openxmlformats.org/officeDocument/2006/relationships/image" Target="../media/image29.png"/><Relationship Id="rId18" Type="http://schemas.openxmlformats.org/officeDocument/2006/relationships/hyperlink" Target="https://en.wikipedia.org/wiki/Saint_Basil%27s_Cathedral" TargetMode="External"/><Relationship Id="rId3" Type="http://schemas.openxmlformats.org/officeDocument/2006/relationships/slide" Target="slide12.xml"/><Relationship Id="rId7" Type="http://schemas.openxmlformats.org/officeDocument/2006/relationships/image" Target="../media/image26.png"/><Relationship Id="rId12" Type="http://schemas.openxmlformats.org/officeDocument/2006/relationships/hyperlink" Target="https://pixabay.com/en/tower-eiffel-tower-paris-france-1693111/" TargetMode="External"/><Relationship Id="rId17" Type="http://schemas.openxmlformats.org/officeDocument/2006/relationships/image" Target="../media/image22.jpg"/><Relationship Id="rId2" Type="http://schemas.openxmlformats.org/officeDocument/2006/relationships/image" Target="../media/image24.jpg"/><Relationship Id="rId16" Type="http://schemas.openxmlformats.org/officeDocument/2006/relationships/hyperlink" Target="https://pixabay.com/en/bridge-london-icon-landmark-1343172/" TargetMode="External"/><Relationship Id="rId1" Type="http://schemas.openxmlformats.org/officeDocument/2006/relationships/slideLayout" Target="../slideLayouts/slideLayout2.xml"/><Relationship Id="rId6" Type="http://schemas.openxmlformats.org/officeDocument/2006/relationships/slide" Target="slide13.xml"/><Relationship Id="rId11" Type="http://schemas.openxmlformats.org/officeDocument/2006/relationships/image" Target="../media/image19.png"/><Relationship Id="rId5" Type="http://schemas.openxmlformats.org/officeDocument/2006/relationships/hyperlink" Target="http://commons.wikimedia.org/wiki/File:Tokyoship_Home_icon.svg" TargetMode="External"/><Relationship Id="rId15" Type="http://schemas.openxmlformats.org/officeDocument/2006/relationships/image" Target="../media/image30.png"/><Relationship Id="rId10" Type="http://schemas.openxmlformats.org/officeDocument/2006/relationships/hyperlink" Target="https://pixabay.com/fr/ic%C3%B4ne-appareil-photo-photo-image-157351/" TargetMode="External"/><Relationship Id="rId4" Type="http://schemas.openxmlformats.org/officeDocument/2006/relationships/image" Target="../media/image25.png"/><Relationship Id="rId9" Type="http://schemas.openxmlformats.org/officeDocument/2006/relationships/image" Target="../media/image28.png"/><Relationship Id="rId14" Type="http://schemas.openxmlformats.org/officeDocument/2006/relationships/hyperlink" Target="https://pixabay.com/illustrations/polaroid-picture-frame-empty-2872834/" TargetMode="External"/></Relationships>
</file>

<file path=ppt/slides/_rels/slide13.xml.rels><?xml version="1.0" encoding="UTF-8" standalone="yes"?>
<Relationships xmlns="http://schemas.openxmlformats.org/package/2006/relationships"><Relationship Id="rId3" Type="http://schemas.openxmlformats.org/officeDocument/2006/relationships/image" Target="../media/image25.png"/><Relationship Id="rId7" Type="http://schemas.openxmlformats.org/officeDocument/2006/relationships/slide" Target="slide14.xml"/><Relationship Id="rId2" Type="http://schemas.openxmlformats.org/officeDocument/2006/relationships/image" Target="../media/image24.jpg"/><Relationship Id="rId1" Type="http://schemas.openxmlformats.org/officeDocument/2006/relationships/slideLayout" Target="../slideLayouts/slideLayout2.xml"/><Relationship Id="rId6" Type="http://schemas.openxmlformats.org/officeDocument/2006/relationships/image" Target="../media/image26.png"/><Relationship Id="rId5" Type="http://schemas.openxmlformats.org/officeDocument/2006/relationships/slide" Target="slide12.xml"/><Relationship Id="rId4" Type="http://schemas.openxmlformats.org/officeDocument/2006/relationships/hyperlink" Target="http://commons.wikimedia.org/wiki/File:Tokyoship_Home_icon.svg" TargetMode="External"/></Relationships>
</file>

<file path=ppt/slides/_rels/slide14.xml.rels><?xml version="1.0" encoding="UTF-8" standalone="yes"?>
<Relationships xmlns="http://schemas.openxmlformats.org/package/2006/relationships"><Relationship Id="rId8" Type="http://schemas.openxmlformats.org/officeDocument/2006/relationships/image" Target="../media/image26.png"/><Relationship Id="rId3" Type="http://schemas.openxmlformats.org/officeDocument/2006/relationships/image" Target="../media/image25.png"/><Relationship Id="rId7" Type="http://schemas.openxmlformats.org/officeDocument/2006/relationships/slide" Target="slide12.xml"/><Relationship Id="rId2" Type="http://schemas.openxmlformats.org/officeDocument/2006/relationships/image" Target="../media/image24.jpg"/><Relationship Id="rId1" Type="http://schemas.openxmlformats.org/officeDocument/2006/relationships/slideLayout" Target="../slideLayouts/slideLayout2.xml"/><Relationship Id="rId6" Type="http://schemas.openxmlformats.org/officeDocument/2006/relationships/slide" Target="slide14.xml"/><Relationship Id="rId5" Type="http://schemas.openxmlformats.org/officeDocument/2006/relationships/slide" Target="slide13.xml"/><Relationship Id="rId4" Type="http://schemas.openxmlformats.org/officeDocument/2006/relationships/hyperlink" Target="http://commons.wikimedia.org/wiki/File:Tokyoship_Home_icon.svg" TargetMode="External"/><Relationship Id="rId9" Type="http://schemas.openxmlformats.org/officeDocument/2006/relationships/slide" Target="slide15.xml"/></Relationships>
</file>

<file path=ppt/slides/_rels/slide15.xml.rels><?xml version="1.0" encoding="UTF-8" standalone="yes"?>
<Relationships xmlns="http://schemas.openxmlformats.org/package/2006/relationships"><Relationship Id="rId8" Type="http://schemas.openxmlformats.org/officeDocument/2006/relationships/image" Target="../media/image26.png"/><Relationship Id="rId3" Type="http://schemas.openxmlformats.org/officeDocument/2006/relationships/image" Target="../media/image25.png"/><Relationship Id="rId7" Type="http://schemas.openxmlformats.org/officeDocument/2006/relationships/slide" Target="slide12.xml"/><Relationship Id="rId2" Type="http://schemas.openxmlformats.org/officeDocument/2006/relationships/image" Target="../media/image24.jpg"/><Relationship Id="rId1" Type="http://schemas.openxmlformats.org/officeDocument/2006/relationships/slideLayout" Target="../slideLayouts/slideLayout2.xml"/><Relationship Id="rId6" Type="http://schemas.openxmlformats.org/officeDocument/2006/relationships/slide" Target="slide14.xml"/><Relationship Id="rId5" Type="http://schemas.openxmlformats.org/officeDocument/2006/relationships/slide" Target="slide13.xml"/><Relationship Id="rId10" Type="http://schemas.openxmlformats.org/officeDocument/2006/relationships/image" Target="../media/image31.png"/><Relationship Id="rId4" Type="http://schemas.openxmlformats.org/officeDocument/2006/relationships/hyperlink" Target="http://commons.wikimedia.org/wiki/File:Tokyoship_Home_icon.svg" TargetMode="External"/><Relationship Id="rId9" Type="http://schemas.openxmlformats.org/officeDocument/2006/relationships/slide" Target="slide16.xml"/></Relationships>
</file>

<file path=ppt/slides/_rels/slide16.xml.rels><?xml version="1.0" encoding="UTF-8" standalone="yes"?>
<Relationships xmlns="http://schemas.openxmlformats.org/package/2006/relationships"><Relationship Id="rId8" Type="http://schemas.openxmlformats.org/officeDocument/2006/relationships/image" Target="../media/image26.png"/><Relationship Id="rId3" Type="http://schemas.openxmlformats.org/officeDocument/2006/relationships/image" Target="../media/image25.png"/><Relationship Id="rId7" Type="http://schemas.openxmlformats.org/officeDocument/2006/relationships/slide" Target="slide12.xml"/><Relationship Id="rId2" Type="http://schemas.openxmlformats.org/officeDocument/2006/relationships/image" Target="../media/image24.jpg"/><Relationship Id="rId1" Type="http://schemas.openxmlformats.org/officeDocument/2006/relationships/slideLayout" Target="../slideLayouts/slideLayout2.xml"/><Relationship Id="rId6" Type="http://schemas.openxmlformats.org/officeDocument/2006/relationships/slide" Target="slide14.xml"/><Relationship Id="rId5" Type="http://schemas.openxmlformats.org/officeDocument/2006/relationships/slide" Target="slide13.xml"/><Relationship Id="rId10" Type="http://schemas.openxmlformats.org/officeDocument/2006/relationships/slide" Target="slide17.xml"/><Relationship Id="rId4" Type="http://schemas.openxmlformats.org/officeDocument/2006/relationships/hyperlink" Target="http://commons.wikimedia.org/wiki/File:Tokyoship_Home_icon.svg" TargetMode="External"/><Relationship Id="rId9" Type="http://schemas.openxmlformats.org/officeDocument/2006/relationships/image" Target="../media/image32.png"/></Relationships>
</file>

<file path=ppt/slides/_rels/slide17.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33.jp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Image 4" descr="Une image contenant table, assis, morceau, en bois&#10;&#10;Description générée automatiquement">
            <a:extLst>
              <a:ext uri="{FF2B5EF4-FFF2-40B4-BE49-F238E27FC236}">
                <a16:creationId xmlns:a16="http://schemas.microsoft.com/office/drawing/2014/main" id="{9049020A-31E0-4958-A874-1F5744B95745}"/>
              </a:ext>
            </a:extLst>
          </p:cNvPr>
          <p:cNvPicPr>
            <a:picLocks noChangeAspect="1"/>
          </p:cNvPicPr>
          <p:nvPr/>
        </p:nvPicPr>
        <p:blipFill rotWithShape="1">
          <a:blip r:embed="rId4">
            <a:extLst>
              <a:ext uri="{28A0092B-C50C-407E-A947-70E740481C1C}">
                <a14:useLocalDpi xmlns:a14="http://schemas.microsoft.com/office/drawing/2010/main" val="0"/>
              </a:ext>
            </a:extLst>
          </a:blip>
          <a:srcRect t="13038" b="755"/>
          <a:stretch/>
        </p:blipFill>
        <p:spPr>
          <a:xfrm>
            <a:off x="20" y="10"/>
            <a:ext cx="12191980" cy="6857990"/>
          </a:xfrm>
          <a:prstGeom prst="rect">
            <a:avLst/>
          </a:prstGeom>
        </p:spPr>
      </p:pic>
      <p:sp>
        <p:nvSpPr>
          <p:cNvPr id="6" name="Rectangle 5">
            <a:hlinkClick r:id="rId5" action="ppaction://hlinksldjump"/>
            <a:extLst>
              <a:ext uri="{FF2B5EF4-FFF2-40B4-BE49-F238E27FC236}">
                <a16:creationId xmlns:a16="http://schemas.microsoft.com/office/drawing/2014/main" id="{1C60E207-E7F9-4582-8967-65265E0B6FF7}"/>
              </a:ext>
            </a:extLst>
          </p:cNvPr>
          <p:cNvSpPr/>
          <p:nvPr/>
        </p:nvSpPr>
        <p:spPr>
          <a:xfrm rot="2919305">
            <a:off x="8768219" y="1878905"/>
            <a:ext cx="1027134" cy="5887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CA"/>
          </a:p>
        </p:txBody>
      </p:sp>
      <p:sp>
        <p:nvSpPr>
          <p:cNvPr id="7" name="Rectangle 6">
            <a:hlinkClick r:id="rId6" action="ppaction://hlinksldjump"/>
            <a:extLst>
              <a:ext uri="{FF2B5EF4-FFF2-40B4-BE49-F238E27FC236}">
                <a16:creationId xmlns:a16="http://schemas.microsoft.com/office/drawing/2014/main" id="{D6001547-0847-4988-A0F4-134408FE38ED}"/>
              </a:ext>
            </a:extLst>
          </p:cNvPr>
          <p:cNvSpPr/>
          <p:nvPr/>
        </p:nvSpPr>
        <p:spPr>
          <a:xfrm rot="20159225">
            <a:off x="1137295" y="3227751"/>
            <a:ext cx="367263" cy="40249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CA"/>
          </a:p>
        </p:txBody>
      </p:sp>
      <p:sp>
        <p:nvSpPr>
          <p:cNvPr id="8" name="Rectangle 7">
            <a:hlinkClick r:id="rId7" action="ppaction://hlinksldjump"/>
            <a:extLst>
              <a:ext uri="{FF2B5EF4-FFF2-40B4-BE49-F238E27FC236}">
                <a16:creationId xmlns:a16="http://schemas.microsoft.com/office/drawing/2014/main" id="{FFF85978-E018-4F28-A9CA-97EB87237F48}"/>
              </a:ext>
            </a:extLst>
          </p:cNvPr>
          <p:cNvSpPr/>
          <p:nvPr/>
        </p:nvSpPr>
        <p:spPr>
          <a:xfrm rot="1685721">
            <a:off x="7982298" y="5720646"/>
            <a:ext cx="1120903" cy="71658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CA"/>
          </a:p>
        </p:txBody>
      </p:sp>
      <p:sp>
        <p:nvSpPr>
          <p:cNvPr id="9" name="Rectangle 8">
            <a:hlinkClick r:id="rId8" action="ppaction://hlinksldjump"/>
            <a:extLst>
              <a:ext uri="{FF2B5EF4-FFF2-40B4-BE49-F238E27FC236}">
                <a16:creationId xmlns:a16="http://schemas.microsoft.com/office/drawing/2014/main" id="{0AE6B919-28F0-4BBF-9CEE-B5A164382CE7}"/>
              </a:ext>
            </a:extLst>
          </p:cNvPr>
          <p:cNvSpPr/>
          <p:nvPr/>
        </p:nvSpPr>
        <p:spPr>
          <a:xfrm>
            <a:off x="8438557" y="3556620"/>
            <a:ext cx="565960" cy="44485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CA"/>
          </a:p>
        </p:txBody>
      </p:sp>
      <p:sp>
        <p:nvSpPr>
          <p:cNvPr id="10" name="Rectangle 9">
            <a:hlinkClick r:id="rId9" action="ppaction://hlinksldjump"/>
            <a:extLst>
              <a:ext uri="{FF2B5EF4-FFF2-40B4-BE49-F238E27FC236}">
                <a16:creationId xmlns:a16="http://schemas.microsoft.com/office/drawing/2014/main" id="{45C4DB48-D555-4FAD-9749-E10A549E1A60}"/>
              </a:ext>
            </a:extLst>
          </p:cNvPr>
          <p:cNvSpPr/>
          <p:nvPr/>
        </p:nvSpPr>
        <p:spPr>
          <a:xfrm rot="19439884">
            <a:off x="530214" y="4920438"/>
            <a:ext cx="954071" cy="125004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CA"/>
          </a:p>
        </p:txBody>
      </p:sp>
      <p:sp>
        <p:nvSpPr>
          <p:cNvPr id="11" name="ZoneTexte 10">
            <a:extLst>
              <a:ext uri="{FF2B5EF4-FFF2-40B4-BE49-F238E27FC236}">
                <a16:creationId xmlns:a16="http://schemas.microsoft.com/office/drawing/2014/main" id="{8A673A1A-82EC-48C6-94F3-95ED1608837D}"/>
              </a:ext>
            </a:extLst>
          </p:cNvPr>
          <p:cNvSpPr txBox="1"/>
          <p:nvPr/>
        </p:nvSpPr>
        <p:spPr>
          <a:xfrm>
            <a:off x="2307102" y="5795889"/>
            <a:ext cx="2968283" cy="923330"/>
          </a:xfrm>
          <a:prstGeom prst="rect">
            <a:avLst/>
          </a:prstGeom>
          <a:solidFill>
            <a:srgbClr val="DAE5EE">
              <a:alpha val="70000"/>
            </a:srgbClr>
          </a:solidFill>
        </p:spPr>
        <p:txBody>
          <a:bodyPr wrap="square" rtlCol="0">
            <a:spAutoFit/>
          </a:bodyPr>
          <a:lstStyle/>
          <a:p>
            <a:r>
              <a:rPr lang="fr-CA" dirty="0"/>
              <a:t>Trouve les 5 indices et ensuite clique sur la montre pour réussir ton voyage…</a:t>
            </a:r>
          </a:p>
        </p:txBody>
      </p:sp>
      <p:sp>
        <p:nvSpPr>
          <p:cNvPr id="12" name="Ellipse 11">
            <a:hlinkClick r:id="rId10" action="ppaction://hlinksldjump"/>
            <a:extLst>
              <a:ext uri="{FF2B5EF4-FFF2-40B4-BE49-F238E27FC236}">
                <a16:creationId xmlns:a16="http://schemas.microsoft.com/office/drawing/2014/main" id="{F3AA8A49-BEA8-47FB-9DB5-C9AD7287BFED}"/>
              </a:ext>
            </a:extLst>
          </p:cNvPr>
          <p:cNvSpPr/>
          <p:nvPr/>
        </p:nvSpPr>
        <p:spPr>
          <a:xfrm>
            <a:off x="5598942" y="6457071"/>
            <a:ext cx="379827" cy="262148"/>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CA"/>
          </a:p>
        </p:txBody>
      </p:sp>
      <p:pic>
        <p:nvPicPr>
          <p:cNvPr id="2" name="Twilight_Train">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11"/>
          <a:stretch>
            <a:fillRect/>
          </a:stretch>
        </p:blipFill>
        <p:spPr>
          <a:xfrm>
            <a:off x="11488208" y="6109619"/>
            <a:ext cx="609600" cy="609600"/>
          </a:xfrm>
          <a:prstGeom prst="rect">
            <a:avLst/>
          </a:prstGeom>
        </p:spPr>
      </p:pic>
    </p:spTree>
    <p:extLst>
      <p:ext uri="{BB962C8B-B14F-4D97-AF65-F5344CB8AC3E}">
        <p14:creationId xmlns:p14="http://schemas.microsoft.com/office/powerpoint/2010/main" val="3418246789"/>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20000" numSld="999" showWhenStopped="0">
                <p:cTn id="7" repeatCount="indefinite" fill="hold" display="0">
                  <p:stCondLst>
                    <p:cond delay="indefinite"/>
                  </p:stCondLst>
                  <p:endCondLst>
                    <p:cond evt="onStopAudio" delay="0">
                      <p:tgtEl>
                        <p:sldTgt/>
                      </p:tgtEl>
                    </p:cond>
                  </p:endCondLst>
                </p:cTn>
                <p:tgtEl>
                  <p:spTgt spid="2"/>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Image 7">
            <a:extLst>
              <a:ext uri="{FF2B5EF4-FFF2-40B4-BE49-F238E27FC236}">
                <a16:creationId xmlns:a16="http://schemas.microsoft.com/office/drawing/2014/main" id="{EFD673DB-EAA0-44D9-AF57-84E9E1191A5F}"/>
              </a:ext>
            </a:extLst>
          </p:cNvPr>
          <p:cNvPicPr>
            <a:picLocks noChangeAspect="1"/>
          </p:cNvPicPr>
          <p:nvPr/>
        </p:nvPicPr>
        <p:blipFill rotWithShape="1">
          <a:blip r:embed="rId2">
            <a:extLst>
              <a:ext uri="{28A0092B-C50C-407E-A947-70E740481C1C}">
                <a14:useLocalDpi xmlns:a14="http://schemas.microsoft.com/office/drawing/2010/main" val="0"/>
              </a:ext>
            </a:extLst>
          </a:blip>
          <a:srcRect l="12566" t="11726" b="30633"/>
          <a:stretch/>
        </p:blipFill>
        <p:spPr>
          <a:xfrm>
            <a:off x="0" y="0"/>
            <a:ext cx="9005729" cy="6858000"/>
          </a:xfrm>
          <a:prstGeom prst="rect">
            <a:avLst/>
          </a:prstGeom>
        </p:spPr>
      </p:pic>
      <p:pic>
        <p:nvPicPr>
          <p:cNvPr id="7" name="Image 6">
            <a:extLst>
              <a:ext uri="{FF2B5EF4-FFF2-40B4-BE49-F238E27FC236}">
                <a16:creationId xmlns:a16="http://schemas.microsoft.com/office/drawing/2014/main" id="{FFCDED94-91E9-4C2F-BE97-E789701EB4CD}"/>
              </a:ext>
            </a:extLst>
          </p:cNvPr>
          <p:cNvPicPr>
            <a:picLocks noChangeAspect="1"/>
          </p:cNvPicPr>
          <p:nvPr/>
        </p:nvPicPr>
        <p:blipFill rotWithShape="1">
          <a:blip r:embed="rId2">
            <a:extLst>
              <a:ext uri="{28A0092B-C50C-407E-A947-70E740481C1C}">
                <a14:useLocalDpi xmlns:a14="http://schemas.microsoft.com/office/drawing/2010/main" val="0"/>
              </a:ext>
            </a:extLst>
          </a:blip>
          <a:srcRect l="48338" t="71590" r="7058" b="10816"/>
          <a:stretch/>
        </p:blipFill>
        <p:spPr>
          <a:xfrm>
            <a:off x="7283860" y="3429000"/>
            <a:ext cx="4885952" cy="2226212"/>
          </a:xfrm>
          <a:prstGeom prst="rect">
            <a:avLst/>
          </a:prstGeom>
        </p:spPr>
      </p:pic>
      <p:pic>
        <p:nvPicPr>
          <p:cNvPr id="9" name="Image 8">
            <a:extLst>
              <a:ext uri="{FF2B5EF4-FFF2-40B4-BE49-F238E27FC236}">
                <a16:creationId xmlns:a16="http://schemas.microsoft.com/office/drawing/2014/main" id="{87D2E59A-0A10-4416-AEB5-8B1DC3E6D648}"/>
              </a:ext>
            </a:extLst>
          </p:cNvPr>
          <p:cNvPicPr>
            <a:picLocks noChangeAspect="1"/>
          </p:cNvPicPr>
          <p:nvPr/>
        </p:nvPicPr>
        <p:blipFill rotWithShape="1">
          <a:blip r:embed="rId2">
            <a:extLst>
              <a:ext uri="{28A0092B-C50C-407E-A947-70E740481C1C}">
                <a14:useLocalDpi xmlns:a14="http://schemas.microsoft.com/office/drawing/2010/main" val="0"/>
              </a:ext>
            </a:extLst>
          </a:blip>
          <a:srcRect t="71590" r="53282" b="7197"/>
          <a:stretch/>
        </p:blipFill>
        <p:spPr>
          <a:xfrm>
            <a:off x="7283860" y="0"/>
            <a:ext cx="4908140" cy="2574388"/>
          </a:xfrm>
          <a:prstGeom prst="rect">
            <a:avLst/>
          </a:prstGeom>
        </p:spPr>
      </p:pic>
      <p:sp>
        <p:nvSpPr>
          <p:cNvPr id="10" name="ZoneTexte 9">
            <a:extLst>
              <a:ext uri="{FF2B5EF4-FFF2-40B4-BE49-F238E27FC236}">
                <a16:creationId xmlns:a16="http://schemas.microsoft.com/office/drawing/2014/main" id="{EC36A38C-8E60-40A4-9389-874F199FDC2E}"/>
              </a:ext>
            </a:extLst>
          </p:cNvPr>
          <p:cNvSpPr txBox="1"/>
          <p:nvPr/>
        </p:nvSpPr>
        <p:spPr>
          <a:xfrm>
            <a:off x="1424094" y="956688"/>
            <a:ext cx="5843367" cy="923330"/>
          </a:xfrm>
          <a:prstGeom prst="rect">
            <a:avLst/>
          </a:prstGeom>
        </p:spPr>
        <p:style>
          <a:lnRef idx="0">
            <a:schemeClr val="accent2"/>
          </a:lnRef>
          <a:fillRef idx="3">
            <a:schemeClr val="accent2"/>
          </a:fillRef>
          <a:effectRef idx="3">
            <a:schemeClr val="accent2"/>
          </a:effectRef>
          <a:fontRef idx="minor">
            <a:schemeClr val="lt1"/>
          </a:fontRef>
        </p:style>
        <p:txBody>
          <a:bodyPr wrap="square" rtlCol="0">
            <a:spAutoFit/>
          </a:bodyPr>
          <a:lstStyle/>
          <a:p>
            <a:r>
              <a:rPr lang="fr-CA" dirty="0"/>
              <a:t>Reproduis la grille suivante sur une feuille de papier et trouve les 5 réponses. Compte ensuite le nombre de E dans les réponses. Conserve ce chiffre pour la réponse finale.</a:t>
            </a:r>
          </a:p>
        </p:txBody>
      </p:sp>
      <p:sp>
        <p:nvSpPr>
          <p:cNvPr id="12" name="Bouton d’action : accueil 11">
            <a:hlinkClick r:id="" action="ppaction://hlinkshowjump?jump=firstslide" highlightClick="1"/>
            <a:extLst>
              <a:ext uri="{FF2B5EF4-FFF2-40B4-BE49-F238E27FC236}">
                <a16:creationId xmlns:a16="http://schemas.microsoft.com/office/drawing/2014/main" id="{3F7471E4-28BA-4875-AD4B-B82BE1C6F49A}"/>
              </a:ext>
            </a:extLst>
          </p:cNvPr>
          <p:cNvSpPr/>
          <p:nvPr/>
        </p:nvSpPr>
        <p:spPr>
          <a:xfrm>
            <a:off x="5513539" y="6087648"/>
            <a:ext cx="1164921" cy="606935"/>
          </a:xfrm>
          <a:prstGeom prst="actionButtonHome">
            <a:avLst/>
          </a:prstGeom>
        </p:spPr>
        <p:style>
          <a:lnRef idx="0">
            <a:schemeClr val="accent2"/>
          </a:lnRef>
          <a:fillRef idx="3">
            <a:schemeClr val="accent2"/>
          </a:fillRef>
          <a:effectRef idx="3">
            <a:schemeClr val="accent2"/>
          </a:effectRef>
          <a:fontRef idx="minor">
            <a:schemeClr val="lt1"/>
          </a:fontRef>
        </p:style>
        <p:txBody>
          <a:bodyPr rtlCol="0" anchor="ctr"/>
          <a:lstStyle/>
          <a:p>
            <a:pPr algn="ctr"/>
            <a:endParaRPr lang="fr-CA"/>
          </a:p>
        </p:txBody>
      </p:sp>
      <p:sp>
        <p:nvSpPr>
          <p:cNvPr id="13" name="ZoneTexte 12">
            <a:extLst>
              <a:ext uri="{FF2B5EF4-FFF2-40B4-BE49-F238E27FC236}">
                <a16:creationId xmlns:a16="http://schemas.microsoft.com/office/drawing/2014/main" id="{339487DD-EC6D-4A8A-8837-2564A01A3770}"/>
              </a:ext>
            </a:extLst>
          </p:cNvPr>
          <p:cNvSpPr txBox="1"/>
          <p:nvPr/>
        </p:nvSpPr>
        <p:spPr>
          <a:xfrm>
            <a:off x="1424094" y="74621"/>
            <a:ext cx="5979241" cy="523220"/>
          </a:xfrm>
          <a:prstGeom prst="rect">
            <a:avLst/>
          </a:prstGeom>
          <a:noFill/>
        </p:spPr>
        <p:txBody>
          <a:bodyPr wrap="square" rtlCol="0">
            <a:spAutoFit/>
          </a:bodyPr>
          <a:lstStyle/>
          <a:p>
            <a:r>
              <a:rPr lang="fr-CA" sz="2800" dirty="0">
                <a:latin typeface="Georgia Pro Black" panose="020B0604020202020204" pitchFamily="18" charset="0"/>
              </a:rPr>
              <a:t>Vocabulaire de photographie</a:t>
            </a:r>
          </a:p>
        </p:txBody>
      </p:sp>
    </p:spTree>
    <p:extLst>
      <p:ext uri="{BB962C8B-B14F-4D97-AF65-F5344CB8AC3E}">
        <p14:creationId xmlns:p14="http://schemas.microsoft.com/office/powerpoint/2010/main" val="240222874"/>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3" name="Image 2" descr="Une image contenant extérieur, bâtiment, neige, grand&#10;&#10;Description générée automatiquement">
            <a:extLst>
              <a:ext uri="{FF2B5EF4-FFF2-40B4-BE49-F238E27FC236}">
                <a16:creationId xmlns:a16="http://schemas.microsoft.com/office/drawing/2014/main" id="{83B70CB8-78D2-4C5E-B5A6-A23E7E22378B}"/>
              </a:ext>
            </a:extLst>
          </p:cNvPr>
          <p:cNvPicPr>
            <a:picLocks noChangeAspect="1"/>
          </p:cNvPicPr>
          <p:nvPr/>
        </p:nvPicPr>
        <p:blipFill rotWithShape="1">
          <a:blip r:embed="rId2">
            <a:extLst>
              <a:ext uri="{28A0092B-C50C-407E-A947-70E740481C1C}">
                <a14:useLocalDpi xmlns:a14="http://schemas.microsoft.com/office/drawing/2010/main" val="0"/>
              </a:ext>
            </a:extLst>
          </a:blip>
          <a:srcRect t="15730"/>
          <a:stretch/>
        </p:blipFill>
        <p:spPr>
          <a:xfrm>
            <a:off x="20" y="10"/>
            <a:ext cx="12191980" cy="6857990"/>
          </a:xfrm>
          <a:prstGeom prst="rect">
            <a:avLst/>
          </a:prstGeom>
        </p:spPr>
      </p:pic>
      <p:sp>
        <p:nvSpPr>
          <p:cNvPr id="4" name="ZoneTexte 3">
            <a:extLst>
              <a:ext uri="{FF2B5EF4-FFF2-40B4-BE49-F238E27FC236}">
                <a16:creationId xmlns:a16="http://schemas.microsoft.com/office/drawing/2014/main" id="{D96497B8-CD8D-4EA5-949C-A4D89D319043}"/>
              </a:ext>
            </a:extLst>
          </p:cNvPr>
          <p:cNvSpPr txBox="1"/>
          <p:nvPr/>
        </p:nvSpPr>
        <p:spPr>
          <a:xfrm>
            <a:off x="7303637" y="74621"/>
            <a:ext cx="4417256" cy="769441"/>
          </a:xfrm>
          <a:prstGeom prst="rect">
            <a:avLst/>
          </a:prstGeom>
          <a:noFill/>
        </p:spPr>
        <p:txBody>
          <a:bodyPr wrap="square" rtlCol="0">
            <a:spAutoFit/>
          </a:bodyPr>
          <a:lstStyle/>
          <a:p>
            <a:r>
              <a:rPr lang="fr-CA" sz="4400" dirty="0">
                <a:solidFill>
                  <a:schemeClr val="bg1"/>
                </a:solidFill>
                <a:latin typeface="Georgia Pro Black" panose="020B0604020202020204" pitchFamily="18" charset="0"/>
              </a:rPr>
              <a:t>Escale à Paris</a:t>
            </a:r>
          </a:p>
        </p:txBody>
      </p:sp>
      <p:sp>
        <p:nvSpPr>
          <p:cNvPr id="5" name="Bouton d’action : accueil 4">
            <a:hlinkClick r:id="" action="ppaction://hlinkshowjump?jump=firstslide" highlightClick="1"/>
            <a:extLst>
              <a:ext uri="{FF2B5EF4-FFF2-40B4-BE49-F238E27FC236}">
                <a16:creationId xmlns:a16="http://schemas.microsoft.com/office/drawing/2014/main" id="{7E96F735-11B7-40F6-903E-561B0FB59379}"/>
              </a:ext>
            </a:extLst>
          </p:cNvPr>
          <p:cNvSpPr/>
          <p:nvPr/>
        </p:nvSpPr>
        <p:spPr>
          <a:xfrm>
            <a:off x="5513539" y="6087648"/>
            <a:ext cx="1164921" cy="606935"/>
          </a:xfrm>
          <a:prstGeom prst="actionButtonHome">
            <a:avLst/>
          </a:prstGeom>
        </p:spPr>
        <p:style>
          <a:lnRef idx="0">
            <a:schemeClr val="accent2"/>
          </a:lnRef>
          <a:fillRef idx="3">
            <a:schemeClr val="accent2"/>
          </a:fillRef>
          <a:effectRef idx="3">
            <a:schemeClr val="accent2"/>
          </a:effectRef>
          <a:fontRef idx="minor">
            <a:schemeClr val="lt1"/>
          </a:fontRef>
        </p:style>
        <p:txBody>
          <a:bodyPr rtlCol="0" anchor="ctr"/>
          <a:lstStyle/>
          <a:p>
            <a:pPr algn="ctr"/>
            <a:endParaRPr lang="fr-CA"/>
          </a:p>
        </p:txBody>
      </p:sp>
      <p:sp>
        <p:nvSpPr>
          <p:cNvPr id="6" name="Rectangle 5">
            <a:hlinkClick r:id="rId3" action="ppaction://hlinksldjump"/>
            <a:extLst>
              <a:ext uri="{FF2B5EF4-FFF2-40B4-BE49-F238E27FC236}">
                <a16:creationId xmlns:a16="http://schemas.microsoft.com/office/drawing/2014/main" id="{73E48FD7-F92C-4CE9-9009-C7EEFD5E4EA5}"/>
              </a:ext>
            </a:extLst>
          </p:cNvPr>
          <p:cNvSpPr/>
          <p:nvPr/>
        </p:nvSpPr>
        <p:spPr>
          <a:xfrm>
            <a:off x="2941504" y="74621"/>
            <a:ext cx="1057619" cy="197451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CA"/>
          </a:p>
        </p:txBody>
      </p:sp>
      <p:sp>
        <p:nvSpPr>
          <p:cNvPr id="2" name="ZoneTexte 1"/>
          <p:cNvSpPr txBox="1"/>
          <p:nvPr/>
        </p:nvSpPr>
        <p:spPr>
          <a:xfrm rot="20758174">
            <a:off x="7599855" y="3280644"/>
            <a:ext cx="4152489" cy="2954655"/>
          </a:xfrm>
          <a:prstGeom prst="rect">
            <a:avLst/>
          </a:prstGeom>
          <a:blipFill>
            <a:blip r:embed="rId4"/>
            <a:stretch>
              <a:fillRect/>
            </a:stretch>
          </a:blipFill>
        </p:spPr>
        <p:txBody>
          <a:bodyPr wrap="square" rtlCol="0">
            <a:spAutoFit/>
          </a:bodyPr>
          <a:lstStyle/>
          <a:p>
            <a:endParaRPr lang="fr-CA" dirty="0" smtClean="0"/>
          </a:p>
          <a:p>
            <a:endParaRPr lang="fr-CA" dirty="0"/>
          </a:p>
          <a:p>
            <a:endParaRPr lang="fr-CA" dirty="0" smtClean="0"/>
          </a:p>
          <a:p>
            <a:r>
              <a:rPr lang="fr-CA" sz="3200" dirty="0" smtClean="0">
                <a:solidFill>
                  <a:srgbClr val="633F2F"/>
                </a:solidFill>
                <a:latin typeface="Brush Script MT" panose="03060802040406070304" pitchFamily="66" charset="0"/>
              </a:rPr>
              <a:t>D’ici, je vois </a:t>
            </a:r>
          </a:p>
          <a:p>
            <a:r>
              <a:rPr lang="fr-CA" sz="3200" dirty="0" smtClean="0">
                <a:solidFill>
                  <a:srgbClr val="633F2F"/>
                </a:solidFill>
                <a:latin typeface="Brush Script MT" panose="03060802040406070304" pitchFamily="66" charset="0"/>
              </a:rPr>
              <a:t>la ville </a:t>
            </a:r>
          </a:p>
          <a:p>
            <a:r>
              <a:rPr lang="fr-CA" sz="3200" dirty="0" smtClean="0">
                <a:solidFill>
                  <a:srgbClr val="633F2F"/>
                </a:solidFill>
                <a:latin typeface="Brush Script MT" panose="03060802040406070304" pitchFamily="66" charset="0"/>
              </a:rPr>
              <a:t>entière!</a:t>
            </a:r>
          </a:p>
          <a:p>
            <a:endParaRPr lang="fr-CA" dirty="0" smtClean="0"/>
          </a:p>
          <a:p>
            <a:endParaRPr lang="fr-CA" dirty="0"/>
          </a:p>
        </p:txBody>
      </p:sp>
    </p:spTree>
    <p:extLst>
      <p:ext uri="{BB962C8B-B14F-4D97-AF65-F5344CB8AC3E}">
        <p14:creationId xmlns:p14="http://schemas.microsoft.com/office/powerpoint/2010/main" val="2388922984"/>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0BC9EFE1-D8CB-4668-9980-DB108327A794}"/>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 y="0"/>
            <a:ext cx="6271569" cy="6858000"/>
          </a:xfrm>
          <a:prstGeom prst="rect">
            <a:avLst/>
          </a:prstGeom>
          <a:gradFill>
            <a:gsLst>
              <a:gs pos="0">
                <a:schemeClr val="accent1">
                  <a:lumMod val="100000"/>
                  <a:alpha val="82000"/>
                </a:schemeClr>
              </a:gs>
              <a:gs pos="25000">
                <a:schemeClr val="accent1">
                  <a:alpha val="60000"/>
                </a:schemeClr>
              </a:gs>
              <a:gs pos="94000">
                <a:schemeClr val="bg2">
                  <a:lumMod val="75000"/>
                </a:schemeClr>
              </a:gs>
              <a:gs pos="100000">
                <a:schemeClr val="bg2">
                  <a:lumMod val="75000"/>
                </a:schemeClr>
              </a:gs>
            </a:gsLst>
            <a:lin ang="4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1" name="Picture 10">
            <a:extLst>
              <a:ext uri="{FF2B5EF4-FFF2-40B4-BE49-F238E27FC236}">
                <a16:creationId xmlns:a16="http://schemas.microsoft.com/office/drawing/2014/main" id="{7CBAE1BD-B8E4-4029-8AA2-C77E4FED9864}"/>
              </a:ext>
              <a:ext uri="{C183D7F6-B498-43B3-948B-1728B52AA6E4}">
                <adec:decorative xmlns:adec="http://schemas.microsoft.com/office/drawing/2017/decorative" xmlns=""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ZoneTexte 1">
            <a:extLst>
              <a:ext uri="{FF2B5EF4-FFF2-40B4-BE49-F238E27FC236}">
                <a16:creationId xmlns:a16="http://schemas.microsoft.com/office/drawing/2014/main" id="{659F08EC-F5DA-4365-94BC-63FA55F77BFD}"/>
              </a:ext>
            </a:extLst>
          </p:cNvPr>
          <p:cNvSpPr txBox="1"/>
          <p:nvPr/>
        </p:nvSpPr>
        <p:spPr>
          <a:xfrm>
            <a:off x="6432044" y="0"/>
            <a:ext cx="5555363" cy="6858000"/>
          </a:xfrm>
          <a:prstGeom prst="rect">
            <a:avLst/>
          </a:prstGeom>
        </p:spPr>
        <p:txBody>
          <a:bodyPr vert="horz" lIns="91440" tIns="45720" rIns="91440" bIns="45720" rtlCol="0" anchor="ctr" anchorCtr="0">
            <a:normAutofit lnSpcReduction="10000"/>
          </a:bodyPr>
          <a:lstStyle/>
          <a:p>
            <a:pPr>
              <a:lnSpc>
                <a:spcPct val="170000"/>
              </a:lnSpc>
              <a:spcBef>
                <a:spcPct val="0"/>
              </a:spcBef>
              <a:spcAft>
                <a:spcPts val="600"/>
              </a:spcAft>
            </a:pPr>
            <a:r>
              <a:rPr lang="fr-CA" dirty="0">
                <a:solidFill>
                  <a:srgbClr val="000000"/>
                </a:solidFill>
                <a:latin typeface="Bradley Hand ITC" panose="03070402050302030203" pitchFamily="66" charset="0"/>
                <a:ea typeface="+mj-ea"/>
                <a:cs typeface="+mj-cs"/>
              </a:rPr>
              <a:t>Cher journal,</a:t>
            </a:r>
          </a:p>
          <a:p>
            <a:pPr>
              <a:lnSpc>
                <a:spcPct val="170000"/>
              </a:lnSpc>
              <a:spcBef>
                <a:spcPct val="0"/>
              </a:spcBef>
              <a:spcAft>
                <a:spcPts val="600"/>
              </a:spcAft>
            </a:pPr>
            <a:r>
              <a:rPr lang="fr-CA" dirty="0">
                <a:solidFill>
                  <a:srgbClr val="000000"/>
                </a:solidFill>
                <a:latin typeface="Bradley Hand ITC" panose="03070402050302030203" pitchFamily="66" charset="0"/>
                <a:ea typeface="+mj-ea"/>
                <a:cs typeface="+mj-cs"/>
              </a:rPr>
              <a:t>Aujourd’hui, j’ai visité La cathédrale de l'Intercession-de-la-Vierge, situé à Moscou en Russie! Chacune des huit chapelles est couronnée d'un </a:t>
            </a:r>
            <a:r>
              <a:rPr lang="fr-CA" dirty="0">
                <a:solidFill>
                  <a:srgbClr val="000000"/>
                </a:solidFill>
                <a:latin typeface="Bradley Hand ITC" panose="03070402050302030203" pitchFamily="66" charset="0"/>
                <a:ea typeface="+mj-ea"/>
                <a:cs typeface="+mj-cs"/>
                <a:hlinkClick r:id="rId3" tooltip="Clocher à bulbe">
                  <a:extLst>
                    <a:ext uri="{A12FA001-AC4F-418D-AE19-62706E023703}">
                      <ahyp:hlinkClr xmlns:ahyp="http://schemas.microsoft.com/office/drawing/2018/hyperlinkcolor" xmlns="" val="tx"/>
                    </a:ext>
                  </a:extLst>
                </a:hlinkClick>
              </a:rPr>
              <a:t>clocher à bulbe</a:t>
            </a:r>
            <a:r>
              <a:rPr lang="fr-CA" dirty="0">
                <a:solidFill>
                  <a:srgbClr val="000000"/>
                </a:solidFill>
                <a:latin typeface="Bradley Hand ITC" panose="03070402050302030203" pitchFamily="66" charset="0"/>
                <a:ea typeface="+mj-ea"/>
                <a:cs typeface="+mj-cs"/>
              </a:rPr>
              <a:t>, entourant un neuvième, plus gros, qui les surplombe. Les gens ici ont l’air gentils, mais c’est certain que la barrière de la langue rend la communication difficile. J’essaie de parler avec mes mains, mais ce n’est pas toujours un succès! :P </a:t>
            </a:r>
          </a:p>
          <a:p>
            <a:pPr>
              <a:lnSpc>
                <a:spcPct val="170000"/>
              </a:lnSpc>
              <a:spcBef>
                <a:spcPct val="0"/>
              </a:spcBef>
              <a:spcAft>
                <a:spcPts val="600"/>
              </a:spcAft>
            </a:pPr>
            <a:r>
              <a:rPr lang="fr-CA" dirty="0">
                <a:solidFill>
                  <a:srgbClr val="000000"/>
                </a:solidFill>
                <a:latin typeface="Bradley Hand ITC" panose="03070402050302030203" pitchFamily="66" charset="0"/>
                <a:ea typeface="+mj-ea"/>
                <a:cs typeface="+mj-cs"/>
              </a:rPr>
              <a:t>J’oublie toujours si je dois mettre une majuscule au début du mot </a:t>
            </a:r>
            <a:r>
              <a:rPr lang="fr-CA" i="1" dirty="0">
                <a:solidFill>
                  <a:srgbClr val="000000"/>
                </a:solidFill>
                <a:latin typeface="Bradley Hand ITC" panose="03070402050302030203" pitchFamily="66" charset="0"/>
                <a:ea typeface="+mj-ea"/>
                <a:cs typeface="+mj-cs"/>
              </a:rPr>
              <a:t>russe</a:t>
            </a:r>
            <a:r>
              <a:rPr lang="fr-CA" dirty="0">
                <a:solidFill>
                  <a:srgbClr val="000000"/>
                </a:solidFill>
                <a:latin typeface="Bradley Hand ITC" panose="03070402050302030203" pitchFamily="66" charset="0"/>
                <a:ea typeface="+mj-ea"/>
                <a:cs typeface="+mj-cs"/>
              </a:rPr>
              <a:t>. Connais-tu la </a:t>
            </a:r>
            <a:r>
              <a:rPr lang="fr-CA" dirty="0">
                <a:solidFill>
                  <a:srgbClr val="000000"/>
                </a:solidFill>
                <a:latin typeface="Bradley Hand ITC" panose="03070402050302030203" pitchFamily="66" charset="0"/>
                <a:ea typeface="+mj-ea"/>
                <a:cs typeface="+mj-cs"/>
                <a:hlinkClick r:id="rId4"/>
              </a:rPr>
              <a:t>règle</a:t>
            </a:r>
            <a:r>
              <a:rPr lang="fr-CA" dirty="0">
                <a:solidFill>
                  <a:srgbClr val="000000"/>
                </a:solidFill>
                <a:latin typeface="Bradley Hand ITC" panose="03070402050302030203" pitchFamily="66" charset="0"/>
                <a:ea typeface="+mj-ea"/>
                <a:cs typeface="+mj-cs"/>
              </a:rPr>
              <a:t>? Après l’avoir </a:t>
            </a:r>
            <a:r>
              <a:rPr lang="fr-CA" dirty="0" smtClean="0">
                <a:solidFill>
                  <a:srgbClr val="000000"/>
                </a:solidFill>
                <a:latin typeface="Bradley Hand ITC" panose="03070402050302030203" pitchFamily="66" charset="0"/>
                <a:ea typeface="+mj-ea"/>
                <a:cs typeface="+mj-cs"/>
              </a:rPr>
              <a:t>consultée, </a:t>
            </a:r>
            <a:r>
              <a:rPr lang="fr-CA" dirty="0">
                <a:solidFill>
                  <a:srgbClr val="000000"/>
                </a:solidFill>
                <a:latin typeface="Bradley Hand ITC" panose="03070402050302030203" pitchFamily="66" charset="0"/>
                <a:ea typeface="+mj-ea"/>
                <a:cs typeface="+mj-cs"/>
              </a:rPr>
              <a:t>clique sur le clocher bleu dans la photo.</a:t>
            </a:r>
          </a:p>
          <a:p>
            <a:pPr algn="r">
              <a:lnSpc>
                <a:spcPct val="170000"/>
              </a:lnSpc>
              <a:spcBef>
                <a:spcPct val="0"/>
              </a:spcBef>
              <a:spcAft>
                <a:spcPts val="600"/>
              </a:spcAft>
            </a:pPr>
            <a:r>
              <a:rPr lang="fr-CA" dirty="0">
                <a:solidFill>
                  <a:srgbClr val="000000"/>
                </a:solidFill>
                <a:latin typeface="Bradley Hand ITC" panose="03070402050302030203" pitchFamily="66" charset="0"/>
                <a:ea typeface="+mj-ea"/>
                <a:cs typeface="+mj-cs"/>
              </a:rPr>
              <a:t>Ton ami en voyage,</a:t>
            </a:r>
          </a:p>
          <a:p>
            <a:pPr algn="r">
              <a:lnSpc>
                <a:spcPct val="170000"/>
              </a:lnSpc>
              <a:spcBef>
                <a:spcPct val="0"/>
              </a:spcBef>
              <a:spcAft>
                <a:spcPts val="600"/>
              </a:spcAft>
            </a:pPr>
            <a:r>
              <a:rPr lang="fr-CA" dirty="0">
                <a:solidFill>
                  <a:srgbClr val="000000"/>
                </a:solidFill>
                <a:latin typeface="Bradley Hand ITC" panose="03070402050302030203" pitchFamily="66" charset="0"/>
                <a:ea typeface="+mj-ea"/>
                <a:cs typeface="+mj-cs"/>
              </a:rPr>
              <a:t>Charlie </a:t>
            </a:r>
          </a:p>
        </p:txBody>
      </p:sp>
      <p:sp>
        <p:nvSpPr>
          <p:cNvPr id="13" name="Freeform 49">
            <a:extLst>
              <a:ext uri="{FF2B5EF4-FFF2-40B4-BE49-F238E27FC236}">
                <a16:creationId xmlns:a16="http://schemas.microsoft.com/office/drawing/2014/main" id="{77DA6D33-2D62-458C-BF5D-DBF612FD557E}"/>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590635"/>
            <a:ext cx="5478085" cy="6276841"/>
          </a:xfrm>
          <a:custGeom>
            <a:avLst/>
            <a:gdLst>
              <a:gd name="connsiteX0" fmla="*/ 2178155 w 5478085"/>
              <a:gd name="connsiteY0" fmla="*/ 0 h 6276841"/>
              <a:gd name="connsiteX1" fmla="*/ 5478085 w 5478085"/>
              <a:gd name="connsiteY1" fmla="*/ 3299930 h 6276841"/>
              <a:gd name="connsiteX2" fmla="*/ 3751098 w 5478085"/>
              <a:gd name="connsiteY2" fmla="*/ 6201577 h 6276841"/>
              <a:gd name="connsiteX3" fmla="*/ 3594858 w 5478085"/>
              <a:gd name="connsiteY3" fmla="*/ 6276841 h 6276841"/>
              <a:gd name="connsiteX4" fmla="*/ 761453 w 5478085"/>
              <a:gd name="connsiteY4" fmla="*/ 6276841 h 6276841"/>
              <a:gd name="connsiteX5" fmla="*/ 605213 w 5478085"/>
              <a:gd name="connsiteY5" fmla="*/ 6201577 h 6276841"/>
              <a:gd name="connsiteX6" fmla="*/ 79093 w 5478085"/>
              <a:gd name="connsiteY6" fmla="*/ 5846317 h 6276841"/>
              <a:gd name="connsiteX7" fmla="*/ 0 w 5478085"/>
              <a:gd name="connsiteY7" fmla="*/ 5774432 h 6276841"/>
              <a:gd name="connsiteX8" fmla="*/ 0 w 5478085"/>
              <a:gd name="connsiteY8" fmla="*/ 825429 h 6276841"/>
              <a:gd name="connsiteX9" fmla="*/ 79093 w 5478085"/>
              <a:gd name="connsiteY9" fmla="*/ 753544 h 6276841"/>
              <a:gd name="connsiteX10" fmla="*/ 2178155 w 5478085"/>
              <a:gd name="connsiteY10" fmla="*/ 0 h 62768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5478085" h="6276841">
                <a:moveTo>
                  <a:pt x="2178155" y="0"/>
                </a:moveTo>
                <a:cubicBezTo>
                  <a:pt x="4000656" y="0"/>
                  <a:pt x="5478085" y="1477429"/>
                  <a:pt x="5478085" y="3299930"/>
                </a:cubicBezTo>
                <a:cubicBezTo>
                  <a:pt x="5478085" y="4552900"/>
                  <a:pt x="4779769" y="5642769"/>
                  <a:pt x="3751098" y="6201577"/>
                </a:cubicBezTo>
                <a:lnTo>
                  <a:pt x="3594858" y="6276841"/>
                </a:lnTo>
                <a:lnTo>
                  <a:pt x="761453" y="6276841"/>
                </a:lnTo>
                <a:lnTo>
                  <a:pt x="605213" y="6201577"/>
                </a:lnTo>
                <a:cubicBezTo>
                  <a:pt x="418182" y="6099975"/>
                  <a:pt x="242071" y="5980818"/>
                  <a:pt x="79093" y="5846317"/>
                </a:cubicBezTo>
                <a:lnTo>
                  <a:pt x="0" y="5774432"/>
                </a:lnTo>
                <a:lnTo>
                  <a:pt x="0" y="825429"/>
                </a:lnTo>
                <a:lnTo>
                  <a:pt x="79093" y="753544"/>
                </a:lnTo>
                <a:cubicBezTo>
                  <a:pt x="649516" y="282789"/>
                  <a:pt x="1380811" y="0"/>
                  <a:pt x="2178155" y="0"/>
                </a:cubicBezTo>
                <a:close/>
              </a:path>
            </a:pathLst>
          </a:custGeom>
          <a:solidFill>
            <a:srgbClr val="FFFFFF"/>
          </a:solidFill>
          <a:ln>
            <a:gradFill>
              <a:gsLst>
                <a:gs pos="0">
                  <a:schemeClr val="accent1">
                    <a:lumMod val="40000"/>
                    <a:lumOff val="60000"/>
                  </a:schemeClr>
                </a:gs>
                <a:gs pos="23000">
                  <a:schemeClr val="accent1">
                    <a:lumMod val="45000"/>
                    <a:lumOff val="55000"/>
                  </a:schemeClr>
                </a:gs>
                <a:gs pos="83000">
                  <a:schemeClr val="accent3"/>
                </a:gs>
                <a:gs pos="100000">
                  <a:schemeClr val="accent3"/>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4" name="Image 3" descr="Une image contenant bâtiment, extérieur, église, petit&#10;&#10;Description générée automatiquement">
            <a:extLst>
              <a:ext uri="{FF2B5EF4-FFF2-40B4-BE49-F238E27FC236}">
                <a16:creationId xmlns:a16="http://schemas.microsoft.com/office/drawing/2014/main" id="{82866FE9-CCC5-495B-B392-6EACBA24C81B}"/>
              </a:ext>
            </a:extLst>
          </p:cNvPr>
          <p:cNvPicPr>
            <a:picLocks noChangeAspect="1"/>
          </p:cNvPicPr>
          <p:nvPr/>
        </p:nvPicPr>
        <p:blipFill rotWithShape="1">
          <a:blip r:embed="rId5">
            <a:alphaModFix/>
            <a:extLst>
              <a:ext uri="{28A0092B-C50C-407E-A947-70E740481C1C}">
                <a14:useLocalDpi xmlns:a14="http://schemas.microsoft.com/office/drawing/2010/main" val="0"/>
              </a:ext>
            </a:extLst>
          </a:blip>
          <a:srcRect t="13694" r="-2" b="-2"/>
          <a:stretch/>
        </p:blipFill>
        <p:spPr>
          <a:xfrm>
            <a:off x="1" y="770037"/>
            <a:ext cx="5298683" cy="6097438"/>
          </a:xfrm>
          <a:custGeom>
            <a:avLst/>
            <a:gdLst/>
            <a:ahLst/>
            <a:cxnLst/>
            <a:rect l="l" t="t" r="r" b="b"/>
            <a:pathLst>
              <a:path w="5298683" h="6097438">
                <a:moveTo>
                  <a:pt x="2178155" y="0"/>
                </a:moveTo>
                <a:cubicBezTo>
                  <a:pt x="3901575" y="0"/>
                  <a:pt x="5298683" y="1397108"/>
                  <a:pt x="5298683" y="3120527"/>
                </a:cubicBezTo>
                <a:cubicBezTo>
                  <a:pt x="5298683" y="4413092"/>
                  <a:pt x="4512810" y="5522106"/>
                  <a:pt x="3392805" y="5995828"/>
                </a:cubicBezTo>
                <a:lnTo>
                  <a:pt x="3115184" y="6097438"/>
                </a:lnTo>
                <a:lnTo>
                  <a:pt x="1241127" y="6097438"/>
                </a:lnTo>
                <a:lnTo>
                  <a:pt x="963506" y="5995828"/>
                </a:lnTo>
                <a:cubicBezTo>
                  <a:pt x="683504" y="5877397"/>
                  <a:pt x="424387" y="5719261"/>
                  <a:pt x="193210" y="5528477"/>
                </a:cubicBezTo>
                <a:lnTo>
                  <a:pt x="0" y="5352876"/>
                </a:lnTo>
                <a:lnTo>
                  <a:pt x="0" y="888178"/>
                </a:lnTo>
                <a:lnTo>
                  <a:pt x="193210" y="712577"/>
                </a:lnTo>
                <a:cubicBezTo>
                  <a:pt x="732621" y="267415"/>
                  <a:pt x="1424159" y="0"/>
                  <a:pt x="2178155" y="0"/>
                </a:cubicBezTo>
                <a:close/>
              </a:path>
            </a:pathLst>
          </a:custGeom>
          <a:effectLst>
            <a:softEdge rad="0"/>
          </a:effectLst>
        </p:spPr>
      </p:pic>
      <p:sp>
        <p:nvSpPr>
          <p:cNvPr id="10" name="Bouton d’action : accueil 9">
            <a:hlinkClick r:id="" action="ppaction://hlinkshowjump?jump=firstslide" highlightClick="1"/>
            <a:extLst>
              <a:ext uri="{FF2B5EF4-FFF2-40B4-BE49-F238E27FC236}">
                <a16:creationId xmlns:a16="http://schemas.microsoft.com/office/drawing/2014/main" id="{382E37C2-7795-46E2-B585-5A0771D523DC}"/>
              </a:ext>
            </a:extLst>
          </p:cNvPr>
          <p:cNvSpPr/>
          <p:nvPr/>
        </p:nvSpPr>
        <p:spPr>
          <a:xfrm>
            <a:off x="5513539" y="6087648"/>
            <a:ext cx="1164921" cy="606935"/>
          </a:xfrm>
          <a:prstGeom prst="actionButtonHome">
            <a:avLst/>
          </a:prstGeom>
        </p:spPr>
        <p:style>
          <a:lnRef idx="0">
            <a:schemeClr val="accent2"/>
          </a:lnRef>
          <a:fillRef idx="3">
            <a:schemeClr val="accent2"/>
          </a:fillRef>
          <a:effectRef idx="3">
            <a:schemeClr val="accent2"/>
          </a:effectRef>
          <a:fontRef idx="minor">
            <a:schemeClr val="lt1"/>
          </a:fontRef>
        </p:style>
        <p:txBody>
          <a:bodyPr rtlCol="0" anchor="ctr"/>
          <a:lstStyle/>
          <a:p>
            <a:pPr algn="ctr"/>
            <a:endParaRPr lang="fr-CA"/>
          </a:p>
        </p:txBody>
      </p:sp>
      <p:sp>
        <p:nvSpPr>
          <p:cNvPr id="12" name="Rectangle 11">
            <a:hlinkClick r:id="rId6" action="ppaction://hlinksldjump"/>
            <a:extLst>
              <a:ext uri="{FF2B5EF4-FFF2-40B4-BE49-F238E27FC236}">
                <a16:creationId xmlns:a16="http://schemas.microsoft.com/office/drawing/2014/main" id="{994F6544-2EC5-4313-90B8-148D38529697}"/>
              </a:ext>
            </a:extLst>
          </p:cNvPr>
          <p:cNvSpPr/>
          <p:nvPr/>
        </p:nvSpPr>
        <p:spPr>
          <a:xfrm>
            <a:off x="1478818" y="2181340"/>
            <a:ext cx="1077095" cy="124766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CA"/>
          </a:p>
        </p:txBody>
      </p:sp>
    </p:spTree>
    <p:extLst>
      <p:ext uri="{BB962C8B-B14F-4D97-AF65-F5344CB8AC3E}">
        <p14:creationId xmlns:p14="http://schemas.microsoft.com/office/powerpoint/2010/main" val="2117266960"/>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4" name="Image 3" descr="Une image contenant extérieur, bâtiment, nuit, cité&#10;&#10;Description générée automatiquement">
            <a:extLst>
              <a:ext uri="{FF2B5EF4-FFF2-40B4-BE49-F238E27FC236}">
                <a16:creationId xmlns:a16="http://schemas.microsoft.com/office/drawing/2014/main" id="{4D477E43-2A2D-4068-AC1C-6A9D79E460D3}"/>
              </a:ext>
            </a:extLst>
          </p:cNvPr>
          <p:cNvPicPr>
            <a:picLocks noChangeAspect="1"/>
          </p:cNvPicPr>
          <p:nvPr/>
        </p:nvPicPr>
        <p:blipFill rotWithShape="1">
          <a:blip r:embed="rId2">
            <a:extLst>
              <a:ext uri="{28A0092B-C50C-407E-A947-70E740481C1C}">
                <a14:useLocalDpi xmlns:a14="http://schemas.microsoft.com/office/drawing/2010/main" val="0"/>
              </a:ext>
            </a:extLst>
          </a:blip>
          <a:srcRect t="15730"/>
          <a:stretch/>
        </p:blipFill>
        <p:spPr>
          <a:xfrm>
            <a:off x="20" y="10"/>
            <a:ext cx="12191980" cy="6857990"/>
          </a:xfrm>
          <a:prstGeom prst="rect">
            <a:avLst/>
          </a:prstGeom>
        </p:spPr>
      </p:pic>
      <p:sp>
        <p:nvSpPr>
          <p:cNvPr id="2" name="Bouton d’action : accueil 1">
            <a:hlinkClick r:id="" action="ppaction://hlinkshowjump?jump=firstslide" highlightClick="1"/>
            <a:extLst>
              <a:ext uri="{FF2B5EF4-FFF2-40B4-BE49-F238E27FC236}">
                <a16:creationId xmlns:a16="http://schemas.microsoft.com/office/drawing/2014/main" id="{74E8F60A-E206-4B5D-8F29-0F7931138B39}"/>
              </a:ext>
            </a:extLst>
          </p:cNvPr>
          <p:cNvSpPr/>
          <p:nvPr/>
        </p:nvSpPr>
        <p:spPr>
          <a:xfrm>
            <a:off x="5513539" y="6087648"/>
            <a:ext cx="1164921" cy="606935"/>
          </a:xfrm>
          <a:prstGeom prst="actionButtonHome">
            <a:avLst/>
          </a:prstGeom>
        </p:spPr>
        <p:style>
          <a:lnRef idx="0">
            <a:schemeClr val="accent2"/>
          </a:lnRef>
          <a:fillRef idx="3">
            <a:schemeClr val="accent2"/>
          </a:fillRef>
          <a:effectRef idx="3">
            <a:schemeClr val="accent2"/>
          </a:effectRef>
          <a:fontRef idx="minor">
            <a:schemeClr val="lt1"/>
          </a:fontRef>
        </p:style>
        <p:txBody>
          <a:bodyPr rtlCol="0" anchor="ctr"/>
          <a:lstStyle/>
          <a:p>
            <a:pPr algn="ctr"/>
            <a:endParaRPr lang="fr-CA"/>
          </a:p>
        </p:txBody>
      </p:sp>
      <p:sp>
        <p:nvSpPr>
          <p:cNvPr id="7" name="ZoneTexte 6">
            <a:extLst>
              <a:ext uri="{FF2B5EF4-FFF2-40B4-BE49-F238E27FC236}">
                <a16:creationId xmlns:a16="http://schemas.microsoft.com/office/drawing/2014/main" id="{ACF7E70D-C288-48A6-BDC3-0EFDEE2384D8}"/>
              </a:ext>
            </a:extLst>
          </p:cNvPr>
          <p:cNvSpPr txBox="1"/>
          <p:nvPr/>
        </p:nvSpPr>
        <p:spPr>
          <a:xfrm>
            <a:off x="196491" y="2484431"/>
            <a:ext cx="7662463" cy="1446550"/>
          </a:xfrm>
          <a:prstGeom prst="rect">
            <a:avLst/>
          </a:prstGeom>
          <a:noFill/>
        </p:spPr>
        <p:txBody>
          <a:bodyPr wrap="square" rtlCol="0">
            <a:spAutoFit/>
          </a:bodyPr>
          <a:lstStyle/>
          <a:p>
            <a:r>
              <a:rPr lang="fr-CA" sz="4400" dirty="0">
                <a:ln>
                  <a:solidFill>
                    <a:schemeClr val="bg2">
                      <a:lumMod val="25000"/>
                    </a:schemeClr>
                  </a:solidFill>
                </a:ln>
                <a:solidFill>
                  <a:schemeClr val="bg1"/>
                </a:solidFill>
                <a:latin typeface="Georgia Pro Black" panose="020B0604020202020204" pitchFamily="18" charset="0"/>
              </a:rPr>
              <a:t>Les nuits </a:t>
            </a:r>
          </a:p>
          <a:p>
            <a:r>
              <a:rPr lang="fr-CA" sz="4400" dirty="0">
                <a:ln>
                  <a:solidFill>
                    <a:schemeClr val="bg2">
                      <a:lumMod val="25000"/>
                    </a:schemeClr>
                  </a:solidFill>
                </a:ln>
                <a:solidFill>
                  <a:schemeClr val="bg1"/>
                </a:solidFill>
                <a:latin typeface="Georgia Pro Black" panose="020B0604020202020204" pitchFamily="18" charset="0"/>
              </a:rPr>
              <a:t>de Porto</a:t>
            </a:r>
          </a:p>
        </p:txBody>
      </p:sp>
      <p:sp>
        <p:nvSpPr>
          <p:cNvPr id="8" name="ZoneTexte 7">
            <a:extLst>
              <a:ext uri="{FF2B5EF4-FFF2-40B4-BE49-F238E27FC236}">
                <a16:creationId xmlns:a16="http://schemas.microsoft.com/office/drawing/2014/main" id="{A7E89215-C525-4EA2-A404-9A583C304B28}"/>
              </a:ext>
            </a:extLst>
          </p:cNvPr>
          <p:cNvSpPr txBox="1"/>
          <p:nvPr/>
        </p:nvSpPr>
        <p:spPr>
          <a:xfrm>
            <a:off x="5513539" y="3617386"/>
            <a:ext cx="6344529" cy="2308324"/>
          </a:xfrm>
          <a:prstGeom prst="rect">
            <a:avLst/>
          </a:prstGeom>
          <a:solidFill>
            <a:schemeClr val="tx1">
              <a:alpha val="70000"/>
            </a:schemeClr>
          </a:solidFill>
        </p:spPr>
        <p:txBody>
          <a:bodyPr wrap="square" rtlCol="0">
            <a:spAutoFit/>
          </a:bodyPr>
          <a:lstStyle/>
          <a:p>
            <a:r>
              <a:rPr lang="fr-CA" sz="2400" dirty="0">
                <a:solidFill>
                  <a:schemeClr val="bg1"/>
                </a:solidFill>
              </a:rPr>
              <a:t>Lors de mon arrivée à Porto au Portugal, j’ai décidé de visiter le Zoo Santo </a:t>
            </a:r>
            <a:r>
              <a:rPr lang="fr-CA" sz="2400" dirty="0" err="1">
                <a:solidFill>
                  <a:schemeClr val="bg1"/>
                </a:solidFill>
              </a:rPr>
              <a:t>Inacio</a:t>
            </a:r>
            <a:r>
              <a:rPr lang="fr-CA" sz="2400" dirty="0">
                <a:solidFill>
                  <a:schemeClr val="bg1"/>
                </a:solidFill>
              </a:rPr>
              <a:t> afin de voir les tigres de Sibérie en action. Mon ami Miguel m’avait averti que ces animaux sont nocturnes alors si on y va le jour, ils ne font que dormir. Clique sur le taxi pour aller au zoo!</a:t>
            </a:r>
          </a:p>
        </p:txBody>
      </p:sp>
      <p:pic>
        <p:nvPicPr>
          <p:cNvPr id="6146" name="Picture 2" descr="Cab | NYC, 5th avenue, in front of the Armani shop. Lots of … | Flickr">
            <a:hlinkClick r:id="rId3" action="ppaction://hlinksldjump"/>
            <a:extLst>
              <a:ext uri="{FF2B5EF4-FFF2-40B4-BE49-F238E27FC236}">
                <a16:creationId xmlns:a16="http://schemas.microsoft.com/office/drawing/2014/main" id="{E16797EA-ED16-4913-B82B-C09E785555FE}"/>
              </a:ext>
            </a:extLst>
          </p:cNvPr>
          <p:cNvPicPr>
            <a:picLocks noChangeAspect="1" noChangeArrowheads="1"/>
          </p:cNvPicPr>
          <p:nvPr/>
        </p:nvPicPr>
        <p:blipFill rotWithShape="1">
          <a:blip r:embed="rId4" cstate="hqprint">
            <a:extLst>
              <a:ext uri="{BEBA8EAE-BF5A-486C-A8C5-ECC9F3942E4B}">
                <a14:imgProps xmlns:a14="http://schemas.microsoft.com/office/drawing/2010/main">
                  <a14:imgLayer r:embed="rId5">
                    <a14:imgEffect>
                      <a14:brightnessContrast bright="-40000" contrast="-20000"/>
                    </a14:imgEffect>
                  </a14:imgLayer>
                </a14:imgProps>
              </a:ext>
              <a:ext uri="{28A0092B-C50C-407E-A947-70E740481C1C}">
                <a14:useLocalDpi xmlns:a14="http://schemas.microsoft.com/office/drawing/2010/main" val="0"/>
              </a:ext>
            </a:extLst>
          </a:blip>
          <a:srcRect l="6107" t="28731" r="27115" b="28391"/>
          <a:stretch/>
        </p:blipFill>
        <p:spPr bwMode="auto">
          <a:xfrm rot="20261477">
            <a:off x="622725" y="4510949"/>
            <a:ext cx="1276798" cy="52119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80591480"/>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lumMod val="50000"/>
          </a:schemeClr>
        </a:solidFill>
        <a:effectLst/>
      </p:bgPr>
    </p:bg>
    <p:spTree>
      <p:nvGrpSpPr>
        <p:cNvPr id="1" name=""/>
        <p:cNvGrpSpPr/>
        <p:nvPr/>
      </p:nvGrpSpPr>
      <p:grpSpPr>
        <a:xfrm>
          <a:off x="0" y="0"/>
          <a:ext cx="0" cy="0"/>
          <a:chOff x="0" y="0"/>
          <a:chExt cx="0" cy="0"/>
        </a:xfrm>
      </p:grpSpPr>
      <p:sp>
        <p:nvSpPr>
          <p:cNvPr id="8" name="Freeform: Shape 7">
            <a:extLst>
              <a:ext uri="{FF2B5EF4-FFF2-40B4-BE49-F238E27FC236}">
                <a16:creationId xmlns:a16="http://schemas.microsoft.com/office/drawing/2014/main" id="{569BBA9B-8F4E-4D2B-BEFA-41A475443377}"/>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415188" y="-231223"/>
            <a:ext cx="1409491" cy="1876653"/>
          </a:xfrm>
          <a:custGeom>
            <a:avLst/>
            <a:gdLst>
              <a:gd name="connsiteX0" fmla="*/ 0 w 1409491"/>
              <a:gd name="connsiteY0" fmla="*/ 643075 h 1876653"/>
              <a:gd name="connsiteX1" fmla="*/ 643075 w 1409491"/>
              <a:gd name="connsiteY1" fmla="*/ 0 h 1876653"/>
              <a:gd name="connsiteX2" fmla="*/ 1409491 w 1409491"/>
              <a:gd name="connsiteY2" fmla="*/ 0 h 1876653"/>
              <a:gd name="connsiteX3" fmla="*/ 1409491 w 1409491"/>
              <a:gd name="connsiteY3" fmla="*/ 1876653 h 1876653"/>
              <a:gd name="connsiteX4" fmla="*/ 1233578 w 1409491"/>
              <a:gd name="connsiteY4" fmla="*/ 1876653 h 187665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491" h="1876653">
                <a:moveTo>
                  <a:pt x="0" y="643075"/>
                </a:moveTo>
                <a:lnTo>
                  <a:pt x="643075" y="0"/>
                </a:lnTo>
                <a:lnTo>
                  <a:pt x="1409491" y="0"/>
                </a:lnTo>
                <a:lnTo>
                  <a:pt x="1409491" y="1876653"/>
                </a:lnTo>
                <a:lnTo>
                  <a:pt x="1233578" y="1876653"/>
                </a:lnTo>
                <a:close/>
              </a:path>
            </a:pathLst>
          </a:cu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851012D1-8033-40B1-9EC0-91390FFC7403}"/>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301285" y="1282788"/>
            <a:ext cx="485578" cy="485578"/>
          </a:xfrm>
          <a:prstGeom prst="rect">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2E80C965-DB6D-4F81-9E9E-B027384D0BD6}"/>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8809436" y="6033666"/>
            <a:ext cx="645368" cy="645368"/>
          </a:xfrm>
          <a:prstGeom prst="rect">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Isosceles Triangle 13">
            <a:extLst>
              <a:ext uri="{FF2B5EF4-FFF2-40B4-BE49-F238E27FC236}">
                <a16:creationId xmlns:a16="http://schemas.microsoft.com/office/drawing/2014/main" id="{D291F021-C45C-4D44-A2B8-A789E386CC42}"/>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603444" y="5721108"/>
            <a:ext cx="2261965" cy="1136891"/>
          </a:xfrm>
          <a:prstGeom prst="triangle">
            <a:avLst>
              <a:gd name="adj" fmla="val 50000"/>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7" name="Groupe 6">
            <a:extLst>
              <a:ext uri="{FF2B5EF4-FFF2-40B4-BE49-F238E27FC236}">
                <a16:creationId xmlns:a16="http://schemas.microsoft.com/office/drawing/2014/main" id="{A40ABA89-02CD-4A51-A268-C03DB5FCB904}"/>
              </a:ext>
            </a:extLst>
          </p:cNvPr>
          <p:cNvGrpSpPr>
            <a:grpSpLocks noChangeAspect="1"/>
          </p:cNvGrpSpPr>
          <p:nvPr/>
        </p:nvGrpSpPr>
        <p:grpSpPr>
          <a:xfrm rot="396873">
            <a:off x="3589153" y="1043979"/>
            <a:ext cx="3250872" cy="3851985"/>
            <a:chOff x="5904533" y="333384"/>
            <a:chExt cx="5159550" cy="6260123"/>
          </a:xfrm>
        </p:grpSpPr>
        <p:pic>
          <p:nvPicPr>
            <p:cNvPr id="6" name="Image 5" descr="Une image contenant extérieur, bâtiment, horloge, grand&#10;&#10;Description générée automatiquement">
              <a:extLst>
                <a:ext uri="{FF2B5EF4-FFF2-40B4-BE49-F238E27FC236}">
                  <a16:creationId xmlns:a16="http://schemas.microsoft.com/office/drawing/2014/main" id="{9B640EA7-D7F6-477B-9C1E-30C310EC6243}"/>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5932435" y="718025"/>
              <a:ext cx="4932974" cy="4660633"/>
            </a:xfrm>
            <a:prstGeom prst="rect">
              <a:avLst/>
            </a:prstGeom>
          </p:spPr>
        </p:pic>
        <p:pic>
          <p:nvPicPr>
            <p:cNvPr id="11" name="Picture 4">
              <a:extLst>
                <a:ext uri="{FF2B5EF4-FFF2-40B4-BE49-F238E27FC236}">
                  <a16:creationId xmlns:a16="http://schemas.microsoft.com/office/drawing/2014/main" id="{50776A99-4735-4346-BD39-139B3FDAA6FB}"/>
                </a:ext>
              </a:extLst>
            </p:cNvPr>
            <p:cNvPicPr>
              <a:picLocks noChangeAspect="1" noChangeArrowheads="1"/>
            </p:cNvPicPr>
            <p:nvPr/>
          </p:nvPicPr>
          <p:blipFill rotWithShape="1">
            <a:blip r:embed="rId3">
              <a:clrChange>
                <a:clrFrom>
                  <a:srgbClr val="000000"/>
                </a:clrFrom>
                <a:clrTo>
                  <a:srgbClr val="000000">
                    <a:alpha val="0"/>
                  </a:srgbClr>
                </a:clrTo>
              </a:clrChange>
              <a:extLst>
                <a:ext uri="{28A0092B-C50C-407E-A947-70E740481C1C}">
                  <a14:useLocalDpi xmlns:a14="http://schemas.microsoft.com/office/drawing/2010/main" val="0"/>
                </a:ext>
              </a:extLst>
            </a:blip>
            <a:srcRect l="6081" t="4102" r="6079" b="4615"/>
            <a:stretch/>
          </p:blipFill>
          <p:spPr bwMode="auto">
            <a:xfrm>
              <a:off x="5904533" y="333384"/>
              <a:ext cx="5159550" cy="6260123"/>
            </a:xfrm>
            <a:prstGeom prst="rect">
              <a:avLst/>
            </a:prstGeom>
            <a:noFill/>
            <a:extLst>
              <a:ext uri="{909E8E84-426E-40DD-AFC4-6F175D3DCCD1}">
                <a14:hiddenFill xmlns:a14="http://schemas.microsoft.com/office/drawing/2010/main">
                  <a:solidFill>
                    <a:srgbClr val="FFFFFF"/>
                  </a:solidFill>
                </a14:hiddenFill>
              </a:ext>
            </a:extLst>
          </p:spPr>
        </p:pic>
      </p:grpSp>
      <p:grpSp>
        <p:nvGrpSpPr>
          <p:cNvPr id="4" name="Groupe 3">
            <a:extLst>
              <a:ext uri="{FF2B5EF4-FFF2-40B4-BE49-F238E27FC236}">
                <a16:creationId xmlns:a16="http://schemas.microsoft.com/office/drawing/2014/main" id="{779D9B7C-C2E2-4571-A252-55C74B6C7675}"/>
              </a:ext>
            </a:extLst>
          </p:cNvPr>
          <p:cNvGrpSpPr>
            <a:grpSpLocks noChangeAspect="1"/>
          </p:cNvGrpSpPr>
          <p:nvPr/>
        </p:nvGrpSpPr>
        <p:grpSpPr>
          <a:xfrm rot="21344059">
            <a:off x="248467" y="1077196"/>
            <a:ext cx="3630541" cy="4308011"/>
            <a:chOff x="3516226" y="281354"/>
            <a:chExt cx="5159550" cy="6260123"/>
          </a:xfrm>
        </p:grpSpPr>
        <p:pic>
          <p:nvPicPr>
            <p:cNvPr id="3" name="Image 2" descr="Une image contenant bâtiment, nombreux, très coloré, cité&#10;&#10;Description générée automatiquement">
              <a:extLst>
                <a:ext uri="{FF2B5EF4-FFF2-40B4-BE49-F238E27FC236}">
                  <a16:creationId xmlns:a16="http://schemas.microsoft.com/office/drawing/2014/main" id="{58A6095D-677D-4FC5-8E43-774EEEFF9C1F}"/>
                </a:ext>
              </a:extLst>
            </p:cNvPr>
            <p:cNvPicPr>
              <a:picLocks noChangeAspect="1"/>
            </p:cNvPicPr>
            <p:nvPr/>
          </p:nvPicPr>
          <p:blipFill rotWithShape="1">
            <a:blip r:embed="rId4">
              <a:extLst>
                <a:ext uri="{28A0092B-C50C-407E-A947-70E740481C1C}">
                  <a14:useLocalDpi xmlns:a14="http://schemas.microsoft.com/office/drawing/2010/main" val="0"/>
                </a:ext>
              </a:extLst>
            </a:blip>
            <a:srcRect l="13637" t="10711" r="24091" b="17633"/>
            <a:stretch/>
          </p:blipFill>
          <p:spPr>
            <a:xfrm>
              <a:off x="3516226" y="700441"/>
              <a:ext cx="5159549" cy="4660633"/>
            </a:xfrm>
            <a:prstGeom prst="rect">
              <a:avLst/>
            </a:prstGeom>
          </p:spPr>
        </p:pic>
        <p:pic>
          <p:nvPicPr>
            <p:cNvPr id="1028" name="Picture 4">
              <a:hlinkClick r:id="rId5" action="ppaction://hlinksldjump"/>
              <a:extLst>
                <a:ext uri="{FF2B5EF4-FFF2-40B4-BE49-F238E27FC236}">
                  <a16:creationId xmlns:a16="http://schemas.microsoft.com/office/drawing/2014/main" id="{F2BB8BAD-EB33-40DE-B1E1-2A9776F9A559}"/>
                </a:ext>
              </a:extLst>
            </p:cNvPr>
            <p:cNvPicPr>
              <a:picLocks noChangeAspect="1" noChangeArrowheads="1"/>
            </p:cNvPicPr>
            <p:nvPr/>
          </p:nvPicPr>
          <p:blipFill rotWithShape="1">
            <a:blip r:embed="rId3">
              <a:clrChange>
                <a:clrFrom>
                  <a:srgbClr val="000000"/>
                </a:clrFrom>
                <a:clrTo>
                  <a:srgbClr val="000000">
                    <a:alpha val="0"/>
                  </a:srgbClr>
                </a:clrTo>
              </a:clrChange>
              <a:extLst>
                <a:ext uri="{28A0092B-C50C-407E-A947-70E740481C1C}">
                  <a14:useLocalDpi xmlns:a14="http://schemas.microsoft.com/office/drawing/2010/main" val="0"/>
                </a:ext>
              </a:extLst>
            </a:blip>
            <a:srcRect l="6081" t="4102" r="6079" b="4615"/>
            <a:stretch/>
          </p:blipFill>
          <p:spPr bwMode="auto">
            <a:xfrm>
              <a:off x="3516226" y="281354"/>
              <a:ext cx="5159550" cy="6260123"/>
            </a:xfrm>
            <a:prstGeom prst="rect">
              <a:avLst/>
            </a:prstGeom>
            <a:noFill/>
            <a:extLst>
              <a:ext uri="{909E8E84-426E-40DD-AFC4-6F175D3DCCD1}">
                <a14:hiddenFill xmlns:a14="http://schemas.microsoft.com/office/drawing/2010/main">
                  <a:solidFill>
                    <a:srgbClr val="FFFFFF"/>
                  </a:solidFill>
                </a14:hiddenFill>
              </a:ext>
            </a:extLst>
          </p:spPr>
        </p:pic>
      </p:grpSp>
      <p:grpSp>
        <p:nvGrpSpPr>
          <p:cNvPr id="9" name="Groupe 8">
            <a:extLst>
              <a:ext uri="{FF2B5EF4-FFF2-40B4-BE49-F238E27FC236}">
                <a16:creationId xmlns:a16="http://schemas.microsoft.com/office/drawing/2014/main" id="{473C9997-E7C1-48D7-B682-F6F931963CFC}"/>
              </a:ext>
            </a:extLst>
          </p:cNvPr>
          <p:cNvGrpSpPr>
            <a:grpSpLocks noChangeAspect="1"/>
          </p:cNvGrpSpPr>
          <p:nvPr/>
        </p:nvGrpSpPr>
        <p:grpSpPr>
          <a:xfrm>
            <a:off x="5820804" y="2969971"/>
            <a:ext cx="3109172" cy="3599364"/>
            <a:chOff x="7744513" y="983430"/>
            <a:chExt cx="5159550" cy="6260123"/>
          </a:xfrm>
        </p:grpSpPr>
        <p:pic>
          <p:nvPicPr>
            <p:cNvPr id="16" name="Image 15">
              <a:extLst>
                <a:ext uri="{FF2B5EF4-FFF2-40B4-BE49-F238E27FC236}">
                  <a16:creationId xmlns:a16="http://schemas.microsoft.com/office/drawing/2014/main" id="{94F1827D-56E7-4DA4-891B-7F05FA7D4C8A}"/>
                </a:ext>
              </a:extLst>
            </p:cNvPr>
            <p:cNvPicPr>
              <a:picLocks noChangeAspect="1"/>
            </p:cNvPicPr>
            <p:nvPr/>
          </p:nvPicPr>
          <p:blipFill rotWithShape="1">
            <a:blip r:embed="rId6" cstate="hqprint">
              <a:extLst>
                <a:ext uri="{28A0092B-C50C-407E-A947-70E740481C1C}">
                  <a14:useLocalDpi xmlns:a14="http://schemas.microsoft.com/office/drawing/2010/main" val="0"/>
                </a:ext>
              </a:extLst>
            </a:blip>
            <a:srcRect l="27267"/>
            <a:stretch/>
          </p:blipFill>
          <p:spPr>
            <a:xfrm rot="396873">
              <a:off x="7955056" y="1328392"/>
              <a:ext cx="4662797" cy="4727952"/>
            </a:xfrm>
            <a:prstGeom prst="rect">
              <a:avLst/>
            </a:prstGeom>
          </p:spPr>
        </p:pic>
        <p:pic>
          <p:nvPicPr>
            <p:cNvPr id="17" name="Picture 4">
              <a:extLst>
                <a:ext uri="{FF2B5EF4-FFF2-40B4-BE49-F238E27FC236}">
                  <a16:creationId xmlns:a16="http://schemas.microsoft.com/office/drawing/2014/main" id="{10264C3F-0E42-4B46-9C7A-F35F1A18A1FB}"/>
                </a:ext>
              </a:extLst>
            </p:cNvPr>
            <p:cNvPicPr>
              <a:picLocks noChangeAspect="1" noChangeArrowheads="1"/>
            </p:cNvPicPr>
            <p:nvPr/>
          </p:nvPicPr>
          <p:blipFill rotWithShape="1">
            <a:blip r:embed="rId3">
              <a:clrChange>
                <a:clrFrom>
                  <a:srgbClr val="000000"/>
                </a:clrFrom>
                <a:clrTo>
                  <a:srgbClr val="000000">
                    <a:alpha val="0"/>
                  </a:srgbClr>
                </a:clrTo>
              </a:clrChange>
              <a:extLst>
                <a:ext uri="{28A0092B-C50C-407E-A947-70E740481C1C}">
                  <a14:useLocalDpi xmlns:a14="http://schemas.microsoft.com/office/drawing/2010/main" val="0"/>
                </a:ext>
              </a:extLst>
            </a:blip>
            <a:srcRect l="6081" t="4102" r="6079" b="4615"/>
            <a:stretch/>
          </p:blipFill>
          <p:spPr bwMode="auto">
            <a:xfrm rot="396873">
              <a:off x="7744513" y="983430"/>
              <a:ext cx="5159550" cy="6260123"/>
            </a:xfrm>
            <a:prstGeom prst="rect">
              <a:avLst/>
            </a:prstGeom>
            <a:noFill/>
            <a:extLst>
              <a:ext uri="{909E8E84-426E-40DD-AFC4-6F175D3DCCD1}">
                <a14:hiddenFill xmlns:a14="http://schemas.microsoft.com/office/drawing/2010/main">
                  <a:solidFill>
                    <a:srgbClr val="FFFFFF"/>
                  </a:solidFill>
                </a14:hiddenFill>
              </a:ext>
            </a:extLst>
          </p:spPr>
        </p:pic>
      </p:grpSp>
      <p:sp>
        <p:nvSpPr>
          <p:cNvPr id="19" name="ZoneTexte 18">
            <a:extLst>
              <a:ext uri="{FF2B5EF4-FFF2-40B4-BE49-F238E27FC236}">
                <a16:creationId xmlns:a16="http://schemas.microsoft.com/office/drawing/2014/main" id="{A3C6B27E-CD00-4FB5-991D-77BAF699BA49}"/>
              </a:ext>
            </a:extLst>
          </p:cNvPr>
          <p:cNvSpPr txBox="1"/>
          <p:nvPr/>
        </p:nvSpPr>
        <p:spPr>
          <a:xfrm>
            <a:off x="180556" y="64506"/>
            <a:ext cx="7662463" cy="769441"/>
          </a:xfrm>
          <a:prstGeom prst="rect">
            <a:avLst/>
          </a:prstGeom>
          <a:solidFill>
            <a:schemeClr val="bg1"/>
          </a:solidFill>
        </p:spPr>
        <p:txBody>
          <a:bodyPr wrap="square" rtlCol="0">
            <a:spAutoFit/>
          </a:bodyPr>
          <a:lstStyle/>
          <a:p>
            <a:r>
              <a:rPr lang="fr-CA" sz="4400" dirty="0">
                <a:solidFill>
                  <a:schemeClr val="accent1"/>
                </a:solidFill>
                <a:latin typeface="Georgia Pro Black" panose="020B0604020202020204" pitchFamily="18" charset="0"/>
              </a:rPr>
              <a:t>Polaroids de Barcelone</a:t>
            </a:r>
          </a:p>
        </p:txBody>
      </p:sp>
      <p:sp>
        <p:nvSpPr>
          <p:cNvPr id="20" name="Bouton d’action : accueil 19">
            <a:hlinkClick r:id="" action="ppaction://hlinkshowjump?jump=firstslide" highlightClick="1"/>
            <a:extLst>
              <a:ext uri="{FF2B5EF4-FFF2-40B4-BE49-F238E27FC236}">
                <a16:creationId xmlns:a16="http://schemas.microsoft.com/office/drawing/2014/main" id="{FAF7CCD7-21BC-45EF-8039-98543134C20F}"/>
              </a:ext>
            </a:extLst>
          </p:cNvPr>
          <p:cNvSpPr/>
          <p:nvPr/>
        </p:nvSpPr>
        <p:spPr>
          <a:xfrm>
            <a:off x="5513539" y="6087648"/>
            <a:ext cx="1164921" cy="606935"/>
          </a:xfrm>
          <a:prstGeom prst="actionButtonHome">
            <a:avLst/>
          </a:prstGeom>
        </p:spPr>
        <p:style>
          <a:lnRef idx="0">
            <a:schemeClr val="accent2"/>
          </a:lnRef>
          <a:fillRef idx="3">
            <a:schemeClr val="accent2"/>
          </a:fillRef>
          <a:effectRef idx="3">
            <a:schemeClr val="accent2"/>
          </a:effectRef>
          <a:fontRef idx="minor">
            <a:schemeClr val="lt1"/>
          </a:fontRef>
        </p:style>
        <p:txBody>
          <a:bodyPr rtlCol="0" anchor="ctr"/>
          <a:lstStyle/>
          <a:p>
            <a:pPr algn="ctr"/>
            <a:endParaRPr lang="fr-CA"/>
          </a:p>
        </p:txBody>
      </p:sp>
      <p:sp>
        <p:nvSpPr>
          <p:cNvPr id="13" name="Rectangle 12">
            <a:extLst>
              <a:ext uri="{FF2B5EF4-FFF2-40B4-BE49-F238E27FC236}">
                <a16:creationId xmlns:a16="http://schemas.microsoft.com/office/drawing/2014/main" id="{8DC22DAB-B1C5-4AE6-931C-5AC3AA1178F0}"/>
              </a:ext>
            </a:extLst>
          </p:cNvPr>
          <p:cNvSpPr/>
          <p:nvPr/>
        </p:nvSpPr>
        <p:spPr>
          <a:xfrm rot="380116">
            <a:off x="7179468" y="1199340"/>
            <a:ext cx="4792378" cy="2789252"/>
          </a:xfrm>
          <a:prstGeom prst="rect">
            <a:avLst/>
          </a:prstGeom>
          <a:blipFill dpi="0" rotWithShape="1">
            <a:blip r:embed="rId7">
              <a:extLst>
                <a:ext uri="{28A0092B-C50C-407E-A947-70E740481C1C}">
                  <a14:useLocalDpi xmlns:a14="http://schemas.microsoft.com/office/drawing/2010/main" val="0"/>
                </a:ext>
                <a:ext uri="{837473B0-CC2E-450A-ABE3-18F120FF3D39}">
                  <a1611:picAttrSrcUrl xmlns:a1611="http://schemas.microsoft.com/office/drawing/2016/11/main" xmlns="" r:id="rId8"/>
                </a:ext>
              </a:extLst>
            </a:blip>
            <a:srcRect/>
            <a:stretch>
              <a:fillRect/>
            </a:stretch>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fr-CA" dirty="0">
                <a:solidFill>
                  <a:srgbClr val="633F2F"/>
                </a:solidFill>
              </a:rPr>
              <a:t>J’ai tellement vu de belles choses à Barcelone! Et que de couleurs!  Gros coup de cœur pour la </a:t>
            </a:r>
            <a:r>
              <a:rPr lang="fr-CA" dirty="0">
                <a:solidFill>
                  <a:srgbClr val="633F2F"/>
                </a:solidFill>
                <a:hlinkClick r:id="rId9"/>
              </a:rPr>
              <a:t>Sagrada Familia </a:t>
            </a:r>
            <a:r>
              <a:rPr lang="fr-CA" dirty="0">
                <a:solidFill>
                  <a:srgbClr val="633F2F"/>
                </a:solidFill>
              </a:rPr>
              <a:t>, la nourriture espagnole et les œuvres de </a:t>
            </a:r>
            <a:r>
              <a:rPr lang="fr-CA" dirty="0">
                <a:solidFill>
                  <a:srgbClr val="633F2F"/>
                </a:solidFill>
                <a:hlinkClick r:id="rId10"/>
              </a:rPr>
              <a:t>Gaudi</a:t>
            </a:r>
            <a:r>
              <a:rPr lang="fr-CA" dirty="0">
                <a:solidFill>
                  <a:srgbClr val="633F2F"/>
                </a:solidFill>
              </a:rPr>
              <a:t>, le célèbre architecte catalan.</a:t>
            </a:r>
          </a:p>
          <a:p>
            <a:endParaRPr lang="fr-CA" dirty="0">
              <a:solidFill>
                <a:srgbClr val="633F2F"/>
              </a:solidFill>
            </a:endParaRPr>
          </a:p>
          <a:p>
            <a:r>
              <a:rPr lang="fr-CA" dirty="0">
                <a:solidFill>
                  <a:srgbClr val="633F2F"/>
                </a:solidFill>
              </a:rPr>
              <a:t>Pour obtenir le chiffre dans cette section, nous allons nous attarder à l’accord de l’adjectif de couleur! Clique sur la photo de l’intérieur de l’église pour atteindre l’exercice.</a:t>
            </a:r>
          </a:p>
        </p:txBody>
      </p:sp>
    </p:spTree>
    <p:extLst>
      <p:ext uri="{BB962C8B-B14F-4D97-AF65-F5344CB8AC3E}">
        <p14:creationId xmlns:p14="http://schemas.microsoft.com/office/powerpoint/2010/main" val="158920292"/>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70000"/>
            <a:lum/>
            <a:extLst>
              <a:ext uri="{837473B0-CC2E-450A-ABE3-18F120FF3D39}">
                <a1611:picAttrSrcUrl xmlns:a1611="http://schemas.microsoft.com/office/drawing/2016/11/main" xmlns="" r:id="rId3"/>
              </a:ext>
            </a:extLst>
          </a:blip>
          <a:srcRect/>
          <a:stretch>
            <a:fillRect t="-9000" b="-9000"/>
          </a:stretch>
        </a:blipFill>
        <a:effectLst/>
      </p:bgPr>
    </p:bg>
    <p:spTree>
      <p:nvGrpSpPr>
        <p:cNvPr id="1" name=""/>
        <p:cNvGrpSpPr/>
        <p:nvPr/>
      </p:nvGrpSpPr>
      <p:grpSpPr>
        <a:xfrm>
          <a:off x="0" y="0"/>
          <a:ext cx="0" cy="0"/>
          <a:chOff x="0" y="0"/>
          <a:chExt cx="0" cy="0"/>
        </a:xfrm>
      </p:grpSpPr>
      <p:sp>
        <p:nvSpPr>
          <p:cNvPr id="2" name="ZoneTexte 1">
            <a:extLst>
              <a:ext uri="{FF2B5EF4-FFF2-40B4-BE49-F238E27FC236}">
                <a16:creationId xmlns:a16="http://schemas.microsoft.com/office/drawing/2014/main" id="{BB16BA95-CFB6-438D-9CC5-FFA0E608FED3}"/>
              </a:ext>
            </a:extLst>
          </p:cNvPr>
          <p:cNvSpPr txBox="1"/>
          <p:nvPr/>
        </p:nvSpPr>
        <p:spPr>
          <a:xfrm>
            <a:off x="9068717" y="742485"/>
            <a:ext cx="2434727" cy="646331"/>
          </a:xfrm>
          <a:prstGeom prst="rect">
            <a:avLst/>
          </a:prstGeom>
          <a:solidFill>
            <a:schemeClr val="bg1">
              <a:lumMod val="95000"/>
            </a:schemeClr>
          </a:solidFill>
        </p:spPr>
        <p:style>
          <a:lnRef idx="0">
            <a:schemeClr val="accent1"/>
          </a:lnRef>
          <a:fillRef idx="3">
            <a:schemeClr val="accent1"/>
          </a:fillRef>
          <a:effectRef idx="3">
            <a:schemeClr val="accent1"/>
          </a:effectRef>
          <a:fontRef idx="minor">
            <a:schemeClr val="lt1"/>
          </a:fontRef>
        </p:style>
        <p:txBody>
          <a:bodyPr wrap="square" rtlCol="0">
            <a:spAutoFit/>
          </a:bodyPr>
          <a:lstStyle/>
          <a:p>
            <a:r>
              <a:rPr lang="fr-CA" dirty="0">
                <a:hlinkClick r:id="rId4"/>
              </a:rPr>
              <a:t>Révision des notions de registres de langue</a:t>
            </a:r>
            <a:endParaRPr lang="fr-CA" dirty="0"/>
          </a:p>
        </p:txBody>
      </p:sp>
      <p:sp>
        <p:nvSpPr>
          <p:cNvPr id="4" name="ZoneTexte 3">
            <a:extLst>
              <a:ext uri="{FF2B5EF4-FFF2-40B4-BE49-F238E27FC236}">
                <a16:creationId xmlns:a16="http://schemas.microsoft.com/office/drawing/2014/main" id="{36793CD3-BF4B-4DC1-B692-3235C1F06E08}"/>
              </a:ext>
            </a:extLst>
          </p:cNvPr>
          <p:cNvSpPr txBox="1"/>
          <p:nvPr/>
        </p:nvSpPr>
        <p:spPr>
          <a:xfrm>
            <a:off x="95480" y="508983"/>
            <a:ext cx="8126777" cy="6332759"/>
          </a:xfrm>
          <a:prstGeom prst="rect">
            <a:avLst/>
          </a:prstGeom>
          <a:solidFill>
            <a:srgbClr val="E7E4CC">
              <a:alpha val="69804"/>
            </a:srgbClr>
          </a:solidFill>
        </p:spPr>
        <p:txBody>
          <a:bodyPr wrap="square" rtlCol="0">
            <a:spAutoFit/>
          </a:bodyPr>
          <a:lstStyle/>
          <a:p>
            <a:pPr>
              <a:lnSpc>
                <a:spcPct val="150000"/>
              </a:lnSpc>
            </a:pPr>
            <a:r>
              <a:rPr lang="fr-CA" sz="1600" b="1" dirty="0">
                <a:highlight>
                  <a:srgbClr val="E7E4CC"/>
                </a:highlight>
              </a:rPr>
              <a:t>Détermine à quel registre de langue correspond chacune des phrases suivantes:</a:t>
            </a:r>
          </a:p>
          <a:p>
            <a:pPr marL="342900" indent="-342900">
              <a:lnSpc>
                <a:spcPct val="150000"/>
              </a:lnSpc>
              <a:buFont typeface="+mj-lt"/>
              <a:buAutoNum type="arabicPeriod"/>
            </a:pPr>
            <a:r>
              <a:rPr lang="fr-CA" sz="1600" dirty="0"/>
              <a:t>Tout voyage est une agression. Il vous contraint à faire confiance à des inconnus et à perdre de vue le confort familier du foyer et des amis, on est en perpétuel déséquilibre.</a:t>
            </a:r>
            <a:endParaRPr lang="fr-CA" sz="2000" dirty="0"/>
          </a:p>
          <a:p>
            <a:pPr marL="342900" lvl="0" indent="-342900">
              <a:lnSpc>
                <a:spcPct val="150000"/>
              </a:lnSpc>
              <a:buFont typeface="+mj-lt"/>
              <a:buAutoNum type="arabicPeriod"/>
            </a:pPr>
            <a:r>
              <a:rPr lang="fr-CA" sz="1600" dirty="0"/>
              <a:t>Il existe plus de 30 répliques de la tour Eiffel à travers le monde.</a:t>
            </a:r>
          </a:p>
          <a:p>
            <a:pPr marL="342900" lvl="0" indent="-342900">
              <a:lnSpc>
                <a:spcPct val="150000"/>
              </a:lnSpc>
              <a:buFont typeface="+mj-lt"/>
              <a:buAutoNum type="arabicPeriod"/>
            </a:pPr>
            <a:r>
              <a:rPr lang="fr-CA" sz="1600" dirty="0"/>
              <a:t>J’ai mangé tout mon repas ce midi.</a:t>
            </a:r>
          </a:p>
          <a:p>
            <a:pPr marL="342900" lvl="0" indent="-342900">
              <a:lnSpc>
                <a:spcPct val="150000"/>
              </a:lnSpc>
              <a:buFont typeface="+mj-lt"/>
              <a:buAutoNum type="arabicPeriod"/>
            </a:pPr>
            <a:r>
              <a:rPr lang="fr-CA" sz="1600" dirty="0"/>
              <a:t>J’ai placoté avec le serveur tout l’après-midi.</a:t>
            </a:r>
          </a:p>
          <a:p>
            <a:pPr marL="342900" lvl="0" indent="-342900">
              <a:lnSpc>
                <a:spcPct val="150000"/>
              </a:lnSpc>
              <a:buFont typeface="+mj-lt"/>
              <a:buAutoNum type="arabicPeriod"/>
            </a:pPr>
            <a:r>
              <a:rPr lang="fr-CA" sz="1600" dirty="0"/>
              <a:t>Je suis pas impressionné par l’attitude des parisiens.</a:t>
            </a:r>
          </a:p>
          <a:p>
            <a:pPr marL="342900" lvl="0" indent="-342900">
              <a:lnSpc>
                <a:spcPct val="150000"/>
              </a:lnSpc>
              <a:buFont typeface="+mj-lt"/>
              <a:buAutoNum type="arabicPeriod"/>
            </a:pPr>
            <a:r>
              <a:rPr lang="fr-CA" sz="1600" dirty="0"/>
              <a:t>Julie n’a pas compris quand je lui ai demandé de watcher mon sac à dos.</a:t>
            </a:r>
          </a:p>
          <a:p>
            <a:pPr marL="342900" lvl="0" indent="-342900">
              <a:lnSpc>
                <a:spcPct val="150000"/>
              </a:lnSpc>
              <a:buFont typeface="+mj-lt"/>
              <a:buAutoNum type="arabicPeriod"/>
            </a:pPr>
            <a:r>
              <a:rPr lang="fr-CA" sz="1600" dirty="0"/>
              <a:t>L’hôtel où j’habite est très propre.</a:t>
            </a:r>
          </a:p>
          <a:p>
            <a:pPr marL="342900" lvl="0" indent="-342900">
              <a:lnSpc>
                <a:spcPct val="150000"/>
              </a:lnSpc>
              <a:buFont typeface="+mj-lt"/>
              <a:buAutoNum type="arabicPeriod"/>
            </a:pPr>
            <a:r>
              <a:rPr lang="fr-CA" sz="1600" dirty="0"/>
              <a:t>L’hôtesse de l’air a j’té mon billet à la poubelle.</a:t>
            </a:r>
          </a:p>
          <a:p>
            <a:pPr marL="342900" lvl="0" indent="-342900">
              <a:lnSpc>
                <a:spcPct val="150000"/>
              </a:lnSpc>
              <a:buFont typeface="+mj-lt"/>
              <a:buAutoNum type="arabicPeriod"/>
            </a:pPr>
            <a:r>
              <a:rPr lang="fr-CA" sz="1600" dirty="0"/>
              <a:t>La tour Eiffel est le monument payant le plus visité au monde.</a:t>
            </a:r>
          </a:p>
          <a:p>
            <a:pPr marL="342900" lvl="0" indent="-342900">
              <a:lnSpc>
                <a:spcPct val="150000"/>
              </a:lnSpc>
              <a:buFont typeface="+mj-lt"/>
              <a:buAutoNum type="arabicPeriod"/>
            </a:pPr>
            <a:r>
              <a:rPr lang="fr-CA" sz="1600" dirty="0"/>
              <a:t>Le croissant est mon déjeuner préféré.</a:t>
            </a:r>
          </a:p>
          <a:p>
            <a:pPr marL="342900" lvl="0" indent="-342900">
              <a:lnSpc>
                <a:spcPct val="150000"/>
              </a:lnSpc>
              <a:buFont typeface="+mj-lt"/>
              <a:buAutoNum type="arabicPeriod"/>
            </a:pPr>
            <a:r>
              <a:rPr lang="fr-CA" sz="1600" dirty="0"/>
              <a:t>Mon amie Marina m’a emmené faire du shopping dans le quartier Montmartre. </a:t>
            </a:r>
          </a:p>
          <a:p>
            <a:pPr marL="342900" lvl="0" indent="-342900">
              <a:lnSpc>
                <a:spcPct val="150000"/>
              </a:lnSpc>
              <a:buFont typeface="+mj-lt"/>
              <a:buAutoNum type="arabicPeriod"/>
            </a:pPr>
            <a:r>
              <a:rPr lang="fr-CA" sz="1600" dirty="0"/>
              <a:t>Mon cœur sort de ma poitrine alors que j’aperçois pour la première fois la ville lumière.</a:t>
            </a:r>
          </a:p>
          <a:p>
            <a:pPr marL="342900" lvl="0" indent="-342900">
              <a:lnSpc>
                <a:spcPct val="150000"/>
              </a:lnSpc>
              <a:buFont typeface="+mj-lt"/>
              <a:buAutoNum type="arabicPeriod"/>
            </a:pPr>
            <a:r>
              <a:rPr lang="fr-CA" sz="1600" dirty="0"/>
              <a:t>Quand je chatte avec mes parents, ils n’en reviennent pas de tout ce que je visite!</a:t>
            </a:r>
          </a:p>
          <a:p>
            <a:pPr marL="342900" lvl="0" indent="-342900">
              <a:lnSpc>
                <a:spcPct val="150000"/>
              </a:lnSpc>
              <a:buFont typeface="+mj-lt"/>
              <a:buAutoNum type="arabicPeriod"/>
            </a:pPr>
            <a:r>
              <a:rPr lang="fr-CA" sz="1600" dirty="0"/>
              <a:t>Si les yeux de cette ville me transperçaient le corps, c’est son allure majestueuse qui m’a séduit.</a:t>
            </a:r>
          </a:p>
        </p:txBody>
      </p:sp>
      <p:sp>
        <p:nvSpPr>
          <p:cNvPr id="5" name="Phylactère : pensées 4">
            <a:extLst>
              <a:ext uri="{FF2B5EF4-FFF2-40B4-BE49-F238E27FC236}">
                <a16:creationId xmlns:a16="http://schemas.microsoft.com/office/drawing/2014/main" id="{68660C9A-7954-4342-BC4F-AA4C7CDAC481}"/>
              </a:ext>
            </a:extLst>
          </p:cNvPr>
          <p:cNvSpPr/>
          <p:nvPr/>
        </p:nvSpPr>
        <p:spPr>
          <a:xfrm>
            <a:off x="8681291" y="1872867"/>
            <a:ext cx="3209581" cy="2577947"/>
          </a:xfrm>
          <a:prstGeom prst="cloudCallout">
            <a:avLst>
              <a:gd name="adj1" fmla="val -56528"/>
              <a:gd name="adj2" fmla="val 89880"/>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CA" sz="1600" dirty="0">
                <a:solidFill>
                  <a:schemeClr val="tx1"/>
                </a:solidFill>
              </a:rPr>
              <a:t>Combien de ces phrases font partie du registre de langue standard? Garde bien ce chiffre en mémoire ou sur un bout de papier…</a:t>
            </a:r>
          </a:p>
        </p:txBody>
      </p:sp>
      <p:sp>
        <p:nvSpPr>
          <p:cNvPr id="6" name="Bouton d’action : accueil 5">
            <a:hlinkClick r:id="" action="ppaction://hlinkshowjump?jump=firstslide" highlightClick="1"/>
            <a:extLst>
              <a:ext uri="{FF2B5EF4-FFF2-40B4-BE49-F238E27FC236}">
                <a16:creationId xmlns:a16="http://schemas.microsoft.com/office/drawing/2014/main" id="{48F86238-3639-48B9-AE5A-E7E366F18FCD}"/>
              </a:ext>
            </a:extLst>
          </p:cNvPr>
          <p:cNvSpPr/>
          <p:nvPr/>
        </p:nvSpPr>
        <p:spPr>
          <a:xfrm>
            <a:off x="10725951" y="6065248"/>
            <a:ext cx="1164921" cy="606935"/>
          </a:xfrm>
          <a:prstGeom prst="actionButtonHome">
            <a:avLst/>
          </a:prstGeom>
        </p:spPr>
        <p:style>
          <a:lnRef idx="0">
            <a:schemeClr val="accent2"/>
          </a:lnRef>
          <a:fillRef idx="3">
            <a:schemeClr val="accent2"/>
          </a:fillRef>
          <a:effectRef idx="3">
            <a:schemeClr val="accent2"/>
          </a:effectRef>
          <a:fontRef idx="minor">
            <a:schemeClr val="lt1"/>
          </a:fontRef>
        </p:style>
        <p:txBody>
          <a:bodyPr rtlCol="0" anchor="ctr"/>
          <a:lstStyle/>
          <a:p>
            <a:pPr algn="ctr"/>
            <a:endParaRPr lang="fr-CA"/>
          </a:p>
        </p:txBody>
      </p:sp>
    </p:spTree>
    <p:extLst>
      <p:ext uri="{BB962C8B-B14F-4D97-AF65-F5344CB8AC3E}">
        <p14:creationId xmlns:p14="http://schemas.microsoft.com/office/powerpoint/2010/main" val="95031203"/>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9000" b="-9000"/>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D347A2E1-5AF5-4C65-8A0A-6936C4D3F456}"/>
              </a:ext>
            </a:extLst>
          </p:cNvPr>
          <p:cNvSpPr/>
          <p:nvPr/>
        </p:nvSpPr>
        <p:spPr>
          <a:xfrm>
            <a:off x="1370536" y="241813"/>
            <a:ext cx="9450927" cy="461665"/>
          </a:xfrm>
          <a:prstGeom prst="rect">
            <a:avLst/>
          </a:prstGeom>
          <a:solidFill>
            <a:srgbClr val="000000">
              <a:alpha val="50000"/>
            </a:srgbClr>
          </a:solidFill>
        </p:spPr>
        <p:txBody>
          <a:bodyPr wrap="square">
            <a:spAutoFit/>
          </a:bodyPr>
          <a:lstStyle/>
          <a:p>
            <a:r>
              <a:rPr lang="fr-CA" sz="2400" dirty="0">
                <a:solidFill>
                  <a:schemeClr val="bg1">
                    <a:lumMod val="95000"/>
                  </a:schemeClr>
                </a:solidFill>
                <a:latin typeface="Abadi" panose="020B0604020104020204" pitchFamily="34" charset="0"/>
              </a:rPr>
              <a:t>Visionne ce vidéo: </a:t>
            </a:r>
            <a:r>
              <a:rPr lang="fr-CA" sz="2400" dirty="0">
                <a:solidFill>
                  <a:schemeClr val="bg1">
                    <a:lumMod val="95000"/>
                  </a:schemeClr>
                </a:solidFill>
                <a:latin typeface="Abadi" panose="020B0604020104020204" pitchFamily="34" charset="0"/>
                <a:hlinkClick r:id="rId3">
                  <a:extLst>
                    <a:ext uri="{A12FA001-AC4F-418D-AE19-62706E023703}">
                      <ahyp:hlinkClr xmlns:ahyp="http://schemas.microsoft.com/office/drawing/2018/hyperlinkcolor" xmlns="" val="tx"/>
                    </a:ext>
                  </a:extLst>
                </a:hlinkClick>
              </a:rPr>
              <a:t>https://www.youtube.com/watch?v=5Zw2wKe8nxQ</a:t>
            </a:r>
            <a:r>
              <a:rPr lang="fr-CA" sz="2400" dirty="0">
                <a:solidFill>
                  <a:schemeClr val="bg1">
                    <a:lumMod val="95000"/>
                  </a:schemeClr>
                </a:solidFill>
                <a:latin typeface="Abadi" panose="020B0604020104020204" pitchFamily="34" charset="0"/>
              </a:rPr>
              <a:t> </a:t>
            </a:r>
          </a:p>
        </p:txBody>
      </p:sp>
      <p:sp>
        <p:nvSpPr>
          <p:cNvPr id="3" name="Rectangle 2">
            <a:extLst>
              <a:ext uri="{FF2B5EF4-FFF2-40B4-BE49-F238E27FC236}">
                <a16:creationId xmlns:a16="http://schemas.microsoft.com/office/drawing/2014/main" id="{6574EFBE-7237-41D9-B6EC-228D6AEDE40D}"/>
              </a:ext>
            </a:extLst>
          </p:cNvPr>
          <p:cNvSpPr/>
          <p:nvPr/>
        </p:nvSpPr>
        <p:spPr>
          <a:xfrm>
            <a:off x="631632" y="5438425"/>
            <a:ext cx="10928733" cy="461665"/>
          </a:xfrm>
          <a:prstGeom prst="rect">
            <a:avLst/>
          </a:prstGeom>
          <a:solidFill>
            <a:schemeClr val="tx1">
              <a:alpha val="50000"/>
            </a:schemeClr>
          </a:solidFill>
        </p:spPr>
        <p:txBody>
          <a:bodyPr wrap="square">
            <a:spAutoFit/>
          </a:bodyPr>
          <a:lstStyle/>
          <a:p>
            <a:pPr algn="ctr"/>
            <a:r>
              <a:rPr lang="fr-CA" sz="2400" dirty="0">
                <a:solidFill>
                  <a:schemeClr val="bg1">
                    <a:lumMod val="95000"/>
                  </a:schemeClr>
                </a:solidFill>
                <a:latin typeface="Abadi" panose="020B0604020104020204" pitchFamily="34" charset="0"/>
              </a:rPr>
              <a:t>Mis à part </a:t>
            </a:r>
            <a:r>
              <a:rPr lang="fr-CA" sz="2400" dirty="0" smtClean="0">
                <a:solidFill>
                  <a:schemeClr val="bg1">
                    <a:lumMod val="95000"/>
                  </a:schemeClr>
                </a:solidFill>
                <a:latin typeface="Abadi" panose="020B0604020104020204" pitchFamily="34" charset="0"/>
              </a:rPr>
              <a:t>l’homme, </a:t>
            </a:r>
            <a:r>
              <a:rPr lang="fr-CA" sz="2400" dirty="0">
                <a:solidFill>
                  <a:schemeClr val="bg1">
                    <a:lumMod val="95000"/>
                  </a:schemeClr>
                </a:solidFill>
                <a:latin typeface="Abadi" panose="020B0604020104020204" pitchFamily="34" charset="0"/>
              </a:rPr>
              <a:t>combien de prédateurs naturels a le tigre de Sibérie?</a:t>
            </a:r>
          </a:p>
        </p:txBody>
      </p:sp>
      <p:sp>
        <p:nvSpPr>
          <p:cNvPr id="4" name="Bouton d’action : accueil 3">
            <a:hlinkClick r:id="" action="ppaction://hlinkshowjump?jump=firstslide" highlightClick="1"/>
            <a:extLst>
              <a:ext uri="{FF2B5EF4-FFF2-40B4-BE49-F238E27FC236}">
                <a16:creationId xmlns:a16="http://schemas.microsoft.com/office/drawing/2014/main" id="{590A7D32-F4C5-44D1-BB8F-8EDC684A8D0E}"/>
              </a:ext>
            </a:extLst>
          </p:cNvPr>
          <p:cNvSpPr/>
          <p:nvPr/>
        </p:nvSpPr>
        <p:spPr>
          <a:xfrm>
            <a:off x="5513537" y="6021234"/>
            <a:ext cx="1164921" cy="606935"/>
          </a:xfrm>
          <a:prstGeom prst="actionButtonHome">
            <a:avLst/>
          </a:prstGeom>
        </p:spPr>
        <p:style>
          <a:lnRef idx="0">
            <a:schemeClr val="accent2"/>
          </a:lnRef>
          <a:fillRef idx="3">
            <a:schemeClr val="accent2"/>
          </a:fillRef>
          <a:effectRef idx="3">
            <a:schemeClr val="accent2"/>
          </a:effectRef>
          <a:fontRef idx="minor">
            <a:schemeClr val="lt1"/>
          </a:fontRef>
        </p:style>
        <p:txBody>
          <a:bodyPr rtlCol="0" anchor="ctr"/>
          <a:lstStyle/>
          <a:p>
            <a:pPr algn="ctr"/>
            <a:endParaRPr lang="fr-CA"/>
          </a:p>
        </p:txBody>
      </p:sp>
    </p:spTree>
    <p:extLst>
      <p:ext uri="{BB962C8B-B14F-4D97-AF65-F5344CB8AC3E}">
        <p14:creationId xmlns:p14="http://schemas.microsoft.com/office/powerpoint/2010/main" val="1501178477"/>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17000" b="-17000"/>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802924AE-61D2-41FB-8F39-BC281D849CE5}"/>
              </a:ext>
            </a:extLst>
          </p:cNvPr>
          <p:cNvSpPr/>
          <p:nvPr/>
        </p:nvSpPr>
        <p:spPr>
          <a:xfrm>
            <a:off x="301128" y="562727"/>
            <a:ext cx="7645085" cy="5921236"/>
          </a:xfrm>
          <a:prstGeom prst="rect">
            <a:avLst/>
          </a:prstGeom>
          <a:solidFill>
            <a:schemeClr val="bg1">
              <a:alpha val="80000"/>
            </a:schemeClr>
          </a:solidFill>
        </p:spPr>
        <p:txBody>
          <a:bodyPr wrap="square">
            <a:spAutoFit/>
          </a:bodyPr>
          <a:lstStyle/>
          <a:p>
            <a:pPr>
              <a:lnSpc>
                <a:spcPct val="107000"/>
              </a:lnSpc>
              <a:spcAft>
                <a:spcPts val="800"/>
              </a:spcAft>
            </a:pPr>
            <a:r>
              <a:rPr lang="fr-CA" sz="1600" b="1" dirty="0">
                <a:latin typeface="Calibri" panose="020F0502020204030204" pitchFamily="34" charset="0"/>
                <a:ea typeface="Calibri" panose="020F0502020204030204" pitchFamily="34" charset="0"/>
                <a:cs typeface="Times New Roman" panose="02020603050405020304" pitchFamily="18" charset="0"/>
              </a:rPr>
              <a:t>Exercices</a:t>
            </a:r>
            <a:r>
              <a:rPr lang="fr-CA" sz="1600" dirty="0">
                <a:latin typeface="Calibri" panose="020F0502020204030204" pitchFamily="34" charset="0"/>
                <a:ea typeface="Calibri" panose="020F0502020204030204" pitchFamily="34" charset="0"/>
                <a:cs typeface="Times New Roman" panose="02020603050405020304" pitchFamily="18" charset="0"/>
              </a:rPr>
              <a:t> </a:t>
            </a:r>
          </a:p>
          <a:p>
            <a:pPr marL="342900" lvl="0" indent="-342900">
              <a:lnSpc>
                <a:spcPct val="107000"/>
              </a:lnSpc>
              <a:spcAft>
                <a:spcPts val="0"/>
              </a:spcAft>
              <a:buFont typeface="+mj-lt"/>
              <a:buAutoNum type="arabicPeriod"/>
            </a:pPr>
            <a:r>
              <a:rPr lang="fr-CA" sz="1600" b="1" dirty="0">
                <a:latin typeface="Calibri" panose="020F0502020204030204" pitchFamily="34" charset="0"/>
                <a:ea typeface="Calibri" panose="020F0502020204030204" pitchFamily="34" charset="0"/>
                <a:cs typeface="Times New Roman" panose="02020603050405020304" pitchFamily="18" charset="0"/>
              </a:rPr>
              <a:t>Entre les nuages (m) noir……, le soleil glisse ses rayons (m) jaune……. clair…….. </a:t>
            </a:r>
          </a:p>
          <a:p>
            <a:pPr marL="342900" lvl="0" indent="-342900">
              <a:lnSpc>
                <a:spcPct val="107000"/>
              </a:lnSpc>
              <a:spcAft>
                <a:spcPts val="0"/>
              </a:spcAft>
              <a:buFont typeface="+mj-lt"/>
              <a:buAutoNum type="arabicPeriod"/>
            </a:pPr>
            <a:r>
              <a:rPr lang="fr-CA" sz="1600" b="1" dirty="0">
                <a:latin typeface="Calibri" panose="020F0502020204030204" pitchFamily="34" charset="0"/>
                <a:ea typeface="Calibri" panose="020F0502020204030204" pitchFamily="34" charset="0"/>
                <a:cs typeface="Times New Roman" panose="02020603050405020304" pitchFamily="18" charset="0"/>
              </a:rPr>
              <a:t>Ces meubles dorment sous leurs housses (f) blanc…. . </a:t>
            </a:r>
          </a:p>
          <a:p>
            <a:pPr marL="342900" lvl="0" indent="-342900">
              <a:lnSpc>
                <a:spcPct val="107000"/>
              </a:lnSpc>
              <a:spcAft>
                <a:spcPts val="0"/>
              </a:spcAft>
              <a:buFont typeface="+mj-lt"/>
              <a:buAutoNum type="arabicPeriod"/>
            </a:pPr>
            <a:r>
              <a:rPr lang="fr-CA" sz="1600" b="1" dirty="0">
                <a:latin typeface="Calibri" panose="020F0502020204030204" pitchFamily="34" charset="0"/>
                <a:ea typeface="Calibri" panose="020F0502020204030204" pitchFamily="34" charset="0"/>
                <a:cs typeface="Times New Roman" panose="02020603050405020304" pitchFamily="18" charset="0"/>
              </a:rPr>
              <a:t>L’animal avait les yeux rouge….. vif….. . </a:t>
            </a:r>
          </a:p>
          <a:p>
            <a:pPr marL="342900" lvl="0" indent="-342900">
              <a:lnSpc>
                <a:spcPct val="107000"/>
              </a:lnSpc>
              <a:spcAft>
                <a:spcPts val="0"/>
              </a:spcAft>
              <a:buFont typeface="+mj-lt"/>
              <a:buAutoNum type="arabicPeriod"/>
            </a:pPr>
            <a:r>
              <a:rPr lang="fr-CA" sz="1600" b="1" dirty="0">
                <a:latin typeface="Calibri" panose="020F0502020204030204" pitchFamily="34" charset="0"/>
                <a:ea typeface="Calibri" panose="020F0502020204030204" pitchFamily="34" charset="0"/>
                <a:cs typeface="Times New Roman" panose="02020603050405020304" pitchFamily="18" charset="0"/>
              </a:rPr>
              <a:t>Après avoir fait du ski, nous rentrons les joues pourpre……. </a:t>
            </a:r>
          </a:p>
          <a:p>
            <a:pPr marL="342900" lvl="0" indent="-342900">
              <a:lnSpc>
                <a:spcPct val="107000"/>
              </a:lnSpc>
              <a:spcAft>
                <a:spcPts val="0"/>
              </a:spcAft>
              <a:buFont typeface="+mj-lt"/>
              <a:buAutoNum type="arabicPeriod"/>
            </a:pPr>
            <a:r>
              <a:rPr lang="fr-CA" sz="1600" b="1" dirty="0">
                <a:latin typeface="Calibri" panose="020F0502020204030204" pitchFamily="34" charset="0"/>
                <a:ea typeface="Calibri" panose="020F0502020204030204" pitchFamily="34" charset="0"/>
                <a:cs typeface="Times New Roman" panose="02020603050405020304" pitchFamily="18" charset="0"/>
              </a:rPr>
              <a:t>La mer étale sa nappe vert……., on dirait même d’un vert…… émeraude. </a:t>
            </a:r>
          </a:p>
          <a:p>
            <a:pPr marL="342900" lvl="0" indent="-342900">
              <a:lnSpc>
                <a:spcPct val="107000"/>
              </a:lnSpc>
              <a:spcAft>
                <a:spcPts val="0"/>
              </a:spcAft>
              <a:buFont typeface="+mj-lt"/>
              <a:buAutoNum type="arabicPeriod"/>
            </a:pPr>
            <a:r>
              <a:rPr lang="fr-CA" sz="1600" b="1" dirty="0">
                <a:latin typeface="Calibri" panose="020F0502020204030204" pitchFamily="34" charset="0"/>
                <a:ea typeface="Calibri" panose="020F0502020204030204" pitchFamily="34" charset="0"/>
                <a:cs typeface="Times New Roman" panose="02020603050405020304" pitchFamily="18" charset="0"/>
              </a:rPr>
              <a:t>Son œil avait des reflets (m) bleu…….. </a:t>
            </a:r>
          </a:p>
          <a:p>
            <a:pPr marL="342900" lvl="0" indent="-342900">
              <a:lnSpc>
                <a:spcPct val="107000"/>
              </a:lnSpc>
              <a:spcAft>
                <a:spcPts val="0"/>
              </a:spcAft>
              <a:buFont typeface="+mj-lt"/>
              <a:buAutoNum type="arabicPeriod"/>
            </a:pPr>
            <a:r>
              <a:rPr lang="fr-CA" sz="1600" b="1" dirty="0">
                <a:latin typeface="Calibri" panose="020F0502020204030204" pitchFamily="34" charset="0"/>
                <a:ea typeface="Calibri" panose="020F0502020204030204" pitchFamily="34" charset="0"/>
                <a:cs typeface="Times New Roman" panose="02020603050405020304" pitchFamily="18" charset="0"/>
              </a:rPr>
              <a:t>Il y a beaucoup d’uniformes (m) gros…… bleu……. . </a:t>
            </a:r>
          </a:p>
          <a:p>
            <a:pPr marL="342900" lvl="0" indent="-342900">
              <a:lnSpc>
                <a:spcPct val="107000"/>
              </a:lnSpc>
              <a:spcAft>
                <a:spcPts val="0"/>
              </a:spcAft>
              <a:buFont typeface="+mj-lt"/>
              <a:buAutoNum type="arabicPeriod"/>
            </a:pPr>
            <a:r>
              <a:rPr lang="fr-CA" sz="1600" b="1" dirty="0">
                <a:latin typeface="Calibri" panose="020F0502020204030204" pitchFamily="34" charset="0"/>
                <a:ea typeface="Calibri" panose="020F0502020204030204" pitchFamily="34" charset="0"/>
                <a:cs typeface="Times New Roman" panose="02020603050405020304" pitchFamily="18" charset="0"/>
              </a:rPr>
              <a:t>Ses lèvres étaient rose….. . Elles étaient rose…… lilas…… . </a:t>
            </a:r>
          </a:p>
          <a:p>
            <a:pPr marL="342900" lvl="0" indent="-342900">
              <a:lnSpc>
                <a:spcPct val="107000"/>
              </a:lnSpc>
              <a:spcAft>
                <a:spcPts val="0"/>
              </a:spcAft>
              <a:buFont typeface="+mj-lt"/>
              <a:buAutoNum type="arabicPeriod"/>
            </a:pPr>
            <a:r>
              <a:rPr lang="fr-CA" sz="1600" b="1" dirty="0">
                <a:latin typeface="Calibri" panose="020F0502020204030204" pitchFamily="34" charset="0"/>
                <a:ea typeface="Calibri" panose="020F0502020204030204" pitchFamily="34" charset="0"/>
                <a:cs typeface="Times New Roman" panose="02020603050405020304" pitchFamily="18" charset="0"/>
              </a:rPr>
              <a:t>Le chien a des yeux marron……. avec des lueurs (f) doré…… . </a:t>
            </a:r>
          </a:p>
          <a:p>
            <a:pPr marL="342900" lvl="0" indent="-342900">
              <a:lnSpc>
                <a:spcPct val="107000"/>
              </a:lnSpc>
              <a:spcAft>
                <a:spcPts val="0"/>
              </a:spcAft>
              <a:buFont typeface="+mj-lt"/>
              <a:buAutoNum type="arabicPeriod"/>
            </a:pPr>
            <a:r>
              <a:rPr lang="fr-CA" sz="1600" b="1" dirty="0">
                <a:latin typeface="Calibri" panose="020F0502020204030204" pitchFamily="34" charset="0"/>
                <a:ea typeface="Calibri" panose="020F0502020204030204" pitchFamily="34" charset="0"/>
                <a:cs typeface="Times New Roman" panose="02020603050405020304" pitchFamily="18" charset="0"/>
              </a:rPr>
              <a:t>Je mange une pomme vert........ et des fruits orange…… . </a:t>
            </a:r>
          </a:p>
          <a:p>
            <a:pPr marL="342900" lvl="0" indent="-342900">
              <a:lnSpc>
                <a:spcPct val="107000"/>
              </a:lnSpc>
              <a:spcAft>
                <a:spcPts val="0"/>
              </a:spcAft>
              <a:buFont typeface="+mj-lt"/>
              <a:buAutoNum type="arabicPeriod"/>
            </a:pPr>
            <a:r>
              <a:rPr lang="fr-CA" sz="1600" b="1" dirty="0">
                <a:latin typeface="Calibri" panose="020F0502020204030204" pitchFamily="34" charset="0"/>
                <a:ea typeface="Calibri" panose="020F0502020204030204" pitchFamily="34" charset="0"/>
                <a:cs typeface="Times New Roman" panose="02020603050405020304" pitchFamily="18" charset="0"/>
              </a:rPr>
              <a:t>Elles étaient vêtues de robes (f) brun…… ou écarlate……. . </a:t>
            </a:r>
          </a:p>
          <a:p>
            <a:pPr marL="342900" lvl="0" indent="-342900">
              <a:lnSpc>
                <a:spcPct val="107000"/>
              </a:lnSpc>
              <a:spcAft>
                <a:spcPts val="0"/>
              </a:spcAft>
              <a:buFont typeface="+mj-lt"/>
              <a:buAutoNum type="arabicPeriod"/>
            </a:pPr>
            <a:r>
              <a:rPr lang="fr-CA" sz="1600" b="1" dirty="0">
                <a:latin typeface="Calibri" panose="020F0502020204030204" pitchFamily="34" charset="0"/>
                <a:ea typeface="Calibri" panose="020F0502020204030204" pitchFamily="34" charset="0"/>
                <a:cs typeface="Times New Roman" panose="02020603050405020304" pitchFamily="18" charset="0"/>
              </a:rPr>
              <a:t>Ce rideau a des teintes (f) mauve….. . </a:t>
            </a:r>
          </a:p>
          <a:p>
            <a:pPr marL="342900" lvl="0" indent="-342900">
              <a:lnSpc>
                <a:spcPct val="107000"/>
              </a:lnSpc>
              <a:spcAft>
                <a:spcPts val="0"/>
              </a:spcAft>
              <a:buFont typeface="+mj-lt"/>
              <a:buAutoNum type="arabicPeriod"/>
            </a:pPr>
            <a:r>
              <a:rPr lang="fr-CA" sz="1600" b="1" dirty="0">
                <a:latin typeface="Calibri" panose="020F0502020204030204" pitchFamily="34" charset="0"/>
                <a:ea typeface="Calibri" panose="020F0502020204030204" pitchFamily="34" charset="0"/>
                <a:cs typeface="Times New Roman" panose="02020603050405020304" pitchFamily="18" charset="0"/>
              </a:rPr>
              <a:t>Vous avez vu ces filles aux cheveux (m) châtain….. et aux tresses (f) blond….. . </a:t>
            </a:r>
          </a:p>
          <a:p>
            <a:pPr marL="342900" lvl="0" indent="-342900">
              <a:lnSpc>
                <a:spcPct val="107000"/>
              </a:lnSpc>
              <a:spcAft>
                <a:spcPts val="0"/>
              </a:spcAft>
              <a:buFont typeface="+mj-lt"/>
              <a:buAutoNum type="arabicPeriod"/>
            </a:pPr>
            <a:r>
              <a:rPr lang="fr-CA" sz="1600" b="1" dirty="0">
                <a:latin typeface="Calibri" panose="020F0502020204030204" pitchFamily="34" charset="0"/>
                <a:ea typeface="Calibri" panose="020F0502020204030204" pitchFamily="34" charset="0"/>
                <a:cs typeface="Times New Roman" panose="02020603050405020304" pitchFamily="18" charset="0"/>
              </a:rPr>
              <a:t>Les ailes (f) des colibris sont bleu….. , rose….. , rubis….. , vert….. de mer. </a:t>
            </a:r>
          </a:p>
          <a:p>
            <a:pPr marL="342900" lvl="0" indent="-342900">
              <a:lnSpc>
                <a:spcPct val="107000"/>
              </a:lnSpc>
              <a:spcAft>
                <a:spcPts val="800"/>
              </a:spcAft>
              <a:buFont typeface="+mj-lt"/>
              <a:buAutoNum type="arabicPeriod"/>
            </a:pPr>
            <a:r>
              <a:rPr lang="fr-CA" sz="1600" b="1" dirty="0">
                <a:latin typeface="Calibri" panose="020F0502020204030204" pitchFamily="34" charset="0"/>
                <a:ea typeface="Calibri" panose="020F0502020204030204" pitchFamily="34" charset="0"/>
                <a:cs typeface="Times New Roman" panose="02020603050405020304" pitchFamily="18" charset="0"/>
              </a:rPr>
              <a:t>La table a plusieurs couleurs ; il y a des beige….. , brun….. foncé….., ventre….. de biche et brun….. pâle. </a:t>
            </a:r>
          </a:p>
          <a:p>
            <a:pPr>
              <a:lnSpc>
                <a:spcPct val="107000"/>
              </a:lnSpc>
              <a:spcAft>
                <a:spcPts val="800"/>
              </a:spcAft>
            </a:pPr>
            <a:r>
              <a:rPr lang="fr-CA" sz="1600" dirty="0">
                <a:latin typeface="Calibri" panose="020F0502020204030204" pitchFamily="34" charset="0"/>
                <a:ea typeface="Calibri" panose="020F0502020204030204" pitchFamily="34" charset="0"/>
                <a:cs typeface="Times New Roman" panose="02020603050405020304" pitchFamily="18" charset="0"/>
              </a:rPr>
              <a:t> </a:t>
            </a:r>
          </a:p>
          <a:p>
            <a:pPr>
              <a:lnSpc>
                <a:spcPct val="107000"/>
              </a:lnSpc>
              <a:spcAft>
                <a:spcPts val="0"/>
              </a:spcAft>
            </a:pPr>
            <a:r>
              <a:rPr lang="fr-CA" sz="1600" dirty="0">
                <a:latin typeface="Calibri" panose="020F0502020204030204" pitchFamily="34" charset="0"/>
                <a:ea typeface="Calibri" panose="020F0502020204030204" pitchFamily="34" charset="0"/>
                <a:cs typeface="Times New Roman" panose="02020603050405020304" pitchFamily="18" charset="0"/>
              </a:rPr>
              <a:t>* indigo = bleu violacé (extrait de l’indigotier, un petit arbuste) </a:t>
            </a:r>
          </a:p>
          <a:p>
            <a:pPr>
              <a:lnSpc>
                <a:spcPct val="107000"/>
              </a:lnSpc>
              <a:spcAft>
                <a:spcPts val="0"/>
              </a:spcAft>
            </a:pPr>
            <a:r>
              <a:rPr lang="fr-CA" sz="1600" dirty="0">
                <a:latin typeface="Calibri" panose="020F0502020204030204" pitchFamily="34" charset="0"/>
                <a:ea typeface="Calibri" panose="020F0502020204030204" pitchFamily="34" charset="0"/>
                <a:cs typeface="Times New Roman" panose="02020603050405020304" pitchFamily="18" charset="0"/>
              </a:rPr>
              <a:t>* pourpre = rouge royal </a:t>
            </a:r>
          </a:p>
          <a:p>
            <a:pPr>
              <a:lnSpc>
                <a:spcPct val="107000"/>
              </a:lnSpc>
              <a:spcAft>
                <a:spcPts val="0"/>
              </a:spcAft>
            </a:pPr>
            <a:r>
              <a:rPr lang="fr-CA" sz="1600" dirty="0">
                <a:latin typeface="Calibri" panose="020F0502020204030204" pitchFamily="34" charset="0"/>
                <a:ea typeface="Calibri" panose="020F0502020204030204" pitchFamily="34" charset="0"/>
                <a:cs typeface="Times New Roman" panose="02020603050405020304" pitchFamily="18" charset="0"/>
              </a:rPr>
              <a:t>* écarlate = rouge vif </a:t>
            </a:r>
          </a:p>
        </p:txBody>
      </p:sp>
      <p:sp>
        <p:nvSpPr>
          <p:cNvPr id="3" name="ZoneTexte 2">
            <a:extLst>
              <a:ext uri="{FF2B5EF4-FFF2-40B4-BE49-F238E27FC236}">
                <a16:creationId xmlns:a16="http://schemas.microsoft.com/office/drawing/2014/main" id="{2901D550-77FE-4575-ADBA-BF409547D69F}"/>
              </a:ext>
            </a:extLst>
          </p:cNvPr>
          <p:cNvSpPr txBox="1"/>
          <p:nvPr/>
        </p:nvSpPr>
        <p:spPr>
          <a:xfrm>
            <a:off x="9068717" y="742485"/>
            <a:ext cx="2434727" cy="923330"/>
          </a:xfrm>
          <a:prstGeom prst="rect">
            <a:avLst/>
          </a:prstGeom>
          <a:solidFill>
            <a:schemeClr val="bg1">
              <a:lumMod val="95000"/>
            </a:schemeClr>
          </a:solidFill>
        </p:spPr>
        <p:style>
          <a:lnRef idx="0">
            <a:schemeClr val="accent1"/>
          </a:lnRef>
          <a:fillRef idx="3">
            <a:schemeClr val="accent1"/>
          </a:fillRef>
          <a:effectRef idx="3">
            <a:schemeClr val="accent1"/>
          </a:effectRef>
          <a:fontRef idx="minor">
            <a:schemeClr val="lt1"/>
          </a:fontRef>
        </p:style>
        <p:txBody>
          <a:bodyPr wrap="square" rtlCol="0">
            <a:spAutoFit/>
          </a:bodyPr>
          <a:lstStyle/>
          <a:p>
            <a:r>
              <a:rPr lang="fr-CA" dirty="0">
                <a:solidFill>
                  <a:schemeClr val="tx1"/>
                </a:solidFill>
              </a:rPr>
              <a:t>Révision des notions:</a:t>
            </a:r>
          </a:p>
          <a:p>
            <a:r>
              <a:rPr lang="fr-CA" dirty="0">
                <a:hlinkClick r:id="rId3"/>
              </a:rPr>
              <a:t>Vidéo</a:t>
            </a:r>
            <a:endParaRPr lang="fr-CA" dirty="0"/>
          </a:p>
          <a:p>
            <a:r>
              <a:rPr lang="fr-CA" dirty="0">
                <a:hlinkClick r:id="rId4"/>
              </a:rPr>
              <a:t>Texte</a:t>
            </a:r>
            <a:endParaRPr lang="fr-CA" dirty="0"/>
          </a:p>
        </p:txBody>
      </p:sp>
      <p:sp>
        <p:nvSpPr>
          <p:cNvPr id="4" name="Phylactère : pensées 3">
            <a:extLst>
              <a:ext uri="{FF2B5EF4-FFF2-40B4-BE49-F238E27FC236}">
                <a16:creationId xmlns:a16="http://schemas.microsoft.com/office/drawing/2014/main" id="{7B9837EE-6AD6-415D-A038-7C38C7621325}"/>
              </a:ext>
            </a:extLst>
          </p:cNvPr>
          <p:cNvSpPr/>
          <p:nvPr/>
        </p:nvSpPr>
        <p:spPr>
          <a:xfrm>
            <a:off x="8681291" y="1872867"/>
            <a:ext cx="3209581" cy="2577947"/>
          </a:xfrm>
          <a:prstGeom prst="cloudCallout">
            <a:avLst>
              <a:gd name="adj1" fmla="val -65452"/>
              <a:gd name="adj2" fmla="val 45436"/>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CA" sz="1600" dirty="0">
                <a:solidFill>
                  <a:schemeClr val="tx1"/>
                </a:solidFill>
              </a:rPr>
              <a:t>Combien de ces adjectifs as-tu accordé </a:t>
            </a:r>
            <a:r>
              <a:rPr lang="fr-CA" sz="1600" b="1" dirty="0">
                <a:solidFill>
                  <a:schemeClr val="tx1"/>
                </a:solidFill>
              </a:rPr>
              <a:t>au masculin pluriel</a:t>
            </a:r>
            <a:r>
              <a:rPr lang="fr-CA" sz="1600" dirty="0">
                <a:solidFill>
                  <a:schemeClr val="tx1"/>
                </a:solidFill>
              </a:rPr>
              <a:t>? Garde bien ce chiffre en mémoire ou sur un bout de papier…</a:t>
            </a:r>
          </a:p>
        </p:txBody>
      </p:sp>
      <p:sp>
        <p:nvSpPr>
          <p:cNvPr id="5" name="Bouton d’action : accueil 4">
            <a:hlinkClick r:id="" action="ppaction://hlinkshowjump?jump=firstslide" highlightClick="1"/>
            <a:extLst>
              <a:ext uri="{FF2B5EF4-FFF2-40B4-BE49-F238E27FC236}">
                <a16:creationId xmlns:a16="http://schemas.microsoft.com/office/drawing/2014/main" id="{275AA2FE-6FF8-47CD-BA61-5EA0D2E833B1}"/>
              </a:ext>
            </a:extLst>
          </p:cNvPr>
          <p:cNvSpPr/>
          <p:nvPr/>
        </p:nvSpPr>
        <p:spPr>
          <a:xfrm>
            <a:off x="10725951" y="5877028"/>
            <a:ext cx="1164921" cy="606935"/>
          </a:xfrm>
          <a:prstGeom prst="actionButtonHome">
            <a:avLst/>
          </a:prstGeom>
          <a:solidFill>
            <a:srgbClr val="FFC000"/>
          </a:solidFill>
          <a:effectLst>
            <a:outerShdw blurRad="50800" dist="38100" dir="2700000" algn="tl" rotWithShape="0">
              <a:prstClr val="black">
                <a:alpha val="40000"/>
              </a:prstClr>
            </a:outerShdw>
          </a:effectLst>
        </p:spPr>
        <p:style>
          <a:lnRef idx="0">
            <a:schemeClr val="accent2"/>
          </a:lnRef>
          <a:fillRef idx="3">
            <a:schemeClr val="accent2"/>
          </a:fillRef>
          <a:effectRef idx="3">
            <a:schemeClr val="accent2"/>
          </a:effectRef>
          <a:fontRef idx="minor">
            <a:schemeClr val="lt1"/>
          </a:fontRef>
        </p:style>
        <p:txBody>
          <a:bodyPr rtlCol="0" anchor="ctr"/>
          <a:lstStyle/>
          <a:p>
            <a:pPr algn="ctr"/>
            <a:endParaRPr lang="fr-CA"/>
          </a:p>
        </p:txBody>
      </p:sp>
    </p:spTree>
    <p:extLst>
      <p:ext uri="{BB962C8B-B14F-4D97-AF65-F5344CB8AC3E}">
        <p14:creationId xmlns:p14="http://schemas.microsoft.com/office/powerpoint/2010/main" val="762676624"/>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4" name="Groupe 13">
            <a:extLst>
              <a:ext uri="{FF2B5EF4-FFF2-40B4-BE49-F238E27FC236}">
                <a16:creationId xmlns:a16="http://schemas.microsoft.com/office/drawing/2014/main" id="{30A1D4FC-B3F4-4153-8ED4-B660FB4E0745}"/>
              </a:ext>
            </a:extLst>
          </p:cNvPr>
          <p:cNvGrpSpPr/>
          <p:nvPr/>
        </p:nvGrpSpPr>
        <p:grpSpPr>
          <a:xfrm>
            <a:off x="756799" y="2169069"/>
            <a:ext cx="10670782" cy="2808518"/>
            <a:chOff x="756799" y="1859573"/>
            <a:chExt cx="10670782" cy="2808518"/>
          </a:xfrm>
        </p:grpSpPr>
        <p:pic>
          <p:nvPicPr>
            <p:cNvPr id="3" name="Image 2">
              <a:extLst>
                <a:ext uri="{FF2B5EF4-FFF2-40B4-BE49-F238E27FC236}">
                  <a16:creationId xmlns:a16="http://schemas.microsoft.com/office/drawing/2014/main" id="{88ADFAC9-DA86-4791-84F3-E7EBFE25CA15}"/>
                </a:ext>
              </a:extLst>
            </p:cNvPr>
            <p:cNvPicPr>
              <a:picLocks noChangeAspect="1"/>
            </p:cNvPicPr>
            <p:nvPr/>
          </p:nvPicPr>
          <p:blipFill>
            <a:blip r:embed="rId2" cstate="hqprint">
              <a:extLst>
                <a:ext uri="{28A0092B-C50C-407E-A947-70E740481C1C}">
                  <a14:useLocalDpi xmlns:a14="http://schemas.microsoft.com/office/drawing/2010/main" val="0"/>
                </a:ext>
                <a:ext uri="{837473B0-CC2E-450A-ABE3-18F120FF3D39}">
                  <a1611:picAttrSrcUrl xmlns:a1611="http://schemas.microsoft.com/office/drawing/2016/11/main" xmlns="" r:id="rId3"/>
                </a:ext>
              </a:extLst>
            </a:blip>
            <a:stretch>
              <a:fillRect/>
            </a:stretch>
          </p:blipFill>
          <p:spPr>
            <a:xfrm>
              <a:off x="756799" y="2831123"/>
              <a:ext cx="1552818" cy="1195753"/>
            </a:xfrm>
            <a:prstGeom prst="rect">
              <a:avLst/>
            </a:prstGeom>
          </p:spPr>
        </p:pic>
        <p:pic>
          <p:nvPicPr>
            <p:cNvPr id="5" name="Image 4" descr="Une image contenant guitare, tour&#10;&#10;Description générée automatiquement">
              <a:extLst>
                <a:ext uri="{FF2B5EF4-FFF2-40B4-BE49-F238E27FC236}">
                  <a16:creationId xmlns:a16="http://schemas.microsoft.com/office/drawing/2014/main" id="{C5BB658A-D005-482E-BBBA-3EFBF6D0FBA3}"/>
                </a:ext>
              </a:extLst>
            </p:cNvPr>
            <p:cNvPicPr>
              <a:picLocks noChangeAspect="1"/>
            </p:cNvPicPr>
            <p:nvPr/>
          </p:nvPicPr>
          <p:blipFill>
            <a:blip r:embed="rId4">
              <a:extLst>
                <a:ext uri="{28A0092B-C50C-407E-A947-70E740481C1C}">
                  <a14:useLocalDpi xmlns:a14="http://schemas.microsoft.com/office/drawing/2010/main" val="0"/>
                </a:ext>
                <a:ext uri="{837473B0-CC2E-450A-ABE3-18F120FF3D39}">
                  <a1611:picAttrSrcUrl xmlns:a1611="http://schemas.microsoft.com/office/drawing/2016/11/main" xmlns="" r:id="rId5"/>
                </a:ext>
              </a:extLst>
            </a:blip>
            <a:stretch>
              <a:fillRect/>
            </a:stretch>
          </p:blipFill>
          <p:spPr>
            <a:xfrm>
              <a:off x="2299849" y="1859573"/>
              <a:ext cx="3048000" cy="2286000"/>
            </a:xfrm>
            <a:prstGeom prst="rect">
              <a:avLst/>
            </a:prstGeom>
          </p:spPr>
        </p:pic>
        <p:pic>
          <p:nvPicPr>
            <p:cNvPr id="7" name="Image 6" descr="Une image contenant ordinateur&#10;&#10;Description générée automatiquement">
              <a:extLst>
                <a:ext uri="{FF2B5EF4-FFF2-40B4-BE49-F238E27FC236}">
                  <a16:creationId xmlns:a16="http://schemas.microsoft.com/office/drawing/2014/main" id="{A4D64CBD-6CD7-4F04-A780-3EE0A6DFD142}"/>
                </a:ext>
              </a:extLst>
            </p:cNvPr>
            <p:cNvPicPr>
              <a:picLocks noChangeAspect="1"/>
            </p:cNvPicPr>
            <p:nvPr/>
          </p:nvPicPr>
          <p:blipFill>
            <a:blip r:embed="rId6">
              <a:extLst>
                <a:ext uri="{28A0092B-C50C-407E-A947-70E740481C1C}">
                  <a14:useLocalDpi xmlns:a14="http://schemas.microsoft.com/office/drawing/2010/main" val="0"/>
                </a:ext>
                <a:ext uri="{837473B0-CC2E-450A-ABE3-18F120FF3D39}">
                  <a1611:picAttrSrcUrl xmlns:a1611="http://schemas.microsoft.com/office/drawing/2016/11/main" xmlns="" r:id="rId7"/>
                </a:ext>
              </a:extLst>
            </a:blip>
            <a:stretch>
              <a:fillRect/>
            </a:stretch>
          </p:blipFill>
          <p:spPr>
            <a:xfrm>
              <a:off x="9386521" y="2189907"/>
              <a:ext cx="2041060" cy="2478184"/>
            </a:xfrm>
            <a:prstGeom prst="rect">
              <a:avLst/>
            </a:prstGeom>
          </p:spPr>
        </p:pic>
        <p:pic>
          <p:nvPicPr>
            <p:cNvPr id="8" name="Image 7">
              <a:extLst>
                <a:ext uri="{FF2B5EF4-FFF2-40B4-BE49-F238E27FC236}">
                  <a16:creationId xmlns:a16="http://schemas.microsoft.com/office/drawing/2014/main" id="{3483E0B4-6087-442A-B216-FCA204CF8BFA}"/>
                </a:ext>
              </a:extLst>
            </p:cNvPr>
            <p:cNvPicPr>
              <a:picLocks noChangeAspect="1"/>
            </p:cNvPicPr>
            <p:nvPr/>
          </p:nvPicPr>
          <p:blipFill>
            <a:blip r:embed="rId8" cstate="hqprint">
              <a:extLst>
                <a:ext uri="{28A0092B-C50C-407E-A947-70E740481C1C}">
                  <a14:useLocalDpi xmlns:a14="http://schemas.microsoft.com/office/drawing/2010/main" val="0"/>
                </a:ext>
                <a:ext uri="{837473B0-CC2E-450A-ABE3-18F120FF3D39}">
                  <a1611:picAttrSrcUrl xmlns:a1611="http://schemas.microsoft.com/office/drawing/2016/11/main" xmlns="" r:id="rId9"/>
                </a:ext>
              </a:extLst>
            </a:blip>
            <a:stretch>
              <a:fillRect/>
            </a:stretch>
          </p:blipFill>
          <p:spPr>
            <a:xfrm>
              <a:off x="7217227" y="2899263"/>
              <a:ext cx="1765788" cy="1059473"/>
            </a:xfrm>
            <a:prstGeom prst="rect">
              <a:avLst/>
            </a:prstGeom>
          </p:spPr>
        </p:pic>
        <p:pic>
          <p:nvPicPr>
            <p:cNvPr id="10" name="Image 9" descr="Une image contenant bâtiment, extérieur, église, rue&#10;&#10;Description générée automatiquement">
              <a:extLst>
                <a:ext uri="{FF2B5EF4-FFF2-40B4-BE49-F238E27FC236}">
                  <a16:creationId xmlns:a16="http://schemas.microsoft.com/office/drawing/2014/main" id="{5DCAEAAA-B7C0-4247-A3CA-A2661C0A1739}"/>
                </a:ext>
              </a:extLst>
            </p:cNvPr>
            <p:cNvPicPr>
              <a:picLocks noChangeAspect="1"/>
            </p:cNvPicPr>
            <p:nvPr/>
          </p:nvPicPr>
          <p:blipFill>
            <a:blip r:embed="rId10">
              <a:biLevel thresh="50000"/>
              <a:extLst>
                <a:ext uri="{28A0092B-C50C-407E-A947-70E740481C1C}">
                  <a14:useLocalDpi xmlns:a14="http://schemas.microsoft.com/office/drawing/2010/main" val="0"/>
                </a:ext>
                <a:ext uri="{837473B0-CC2E-450A-ABE3-18F120FF3D39}">
                  <a1611:picAttrSrcUrl xmlns:a1611="http://schemas.microsoft.com/office/drawing/2016/11/main" xmlns="" r:id="rId11"/>
                </a:ext>
              </a:extLst>
            </a:blip>
            <a:stretch>
              <a:fillRect/>
            </a:stretch>
          </p:blipFill>
          <p:spPr>
            <a:xfrm>
              <a:off x="4974774" y="1859573"/>
              <a:ext cx="1566669" cy="2478185"/>
            </a:xfrm>
            <a:prstGeom prst="rect">
              <a:avLst/>
            </a:prstGeom>
          </p:spPr>
        </p:pic>
      </p:grpSp>
      <p:sp>
        <p:nvSpPr>
          <p:cNvPr id="12" name="Parchemin : horizontal 11">
            <a:hlinkClick r:id="rId12" action="ppaction://hlinksldjump"/>
            <a:extLst>
              <a:ext uri="{FF2B5EF4-FFF2-40B4-BE49-F238E27FC236}">
                <a16:creationId xmlns:a16="http://schemas.microsoft.com/office/drawing/2014/main" id="{B8B15C62-A428-402A-8ACB-F7255EEB4B56}"/>
              </a:ext>
            </a:extLst>
          </p:cNvPr>
          <p:cNvSpPr/>
          <p:nvPr/>
        </p:nvSpPr>
        <p:spPr>
          <a:xfrm>
            <a:off x="4680331" y="4870730"/>
            <a:ext cx="2831335" cy="1057619"/>
          </a:xfrm>
          <a:prstGeom prst="horizontalScroll">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CA" sz="2400" dirty="0"/>
              <a:t>Clique ici pour solutionner</a:t>
            </a:r>
          </a:p>
        </p:txBody>
      </p:sp>
      <p:sp>
        <p:nvSpPr>
          <p:cNvPr id="13" name="Bouton d’action : accueil 12">
            <a:hlinkClick r:id="" action="ppaction://hlinkshowjump?jump=firstslide" highlightClick="1"/>
            <a:extLst>
              <a:ext uri="{FF2B5EF4-FFF2-40B4-BE49-F238E27FC236}">
                <a16:creationId xmlns:a16="http://schemas.microsoft.com/office/drawing/2014/main" id="{A7B8961D-E9BC-4920-AC54-13D4CD8A96BE}"/>
              </a:ext>
            </a:extLst>
          </p:cNvPr>
          <p:cNvSpPr/>
          <p:nvPr/>
        </p:nvSpPr>
        <p:spPr>
          <a:xfrm>
            <a:off x="5513539" y="6087648"/>
            <a:ext cx="1164921" cy="606935"/>
          </a:xfrm>
          <a:prstGeom prst="actionButtonHome">
            <a:avLst/>
          </a:prstGeom>
        </p:spPr>
        <p:style>
          <a:lnRef idx="0">
            <a:schemeClr val="accent2"/>
          </a:lnRef>
          <a:fillRef idx="3">
            <a:schemeClr val="accent2"/>
          </a:fillRef>
          <a:effectRef idx="3">
            <a:schemeClr val="accent2"/>
          </a:effectRef>
          <a:fontRef idx="minor">
            <a:schemeClr val="lt1"/>
          </a:fontRef>
        </p:style>
        <p:txBody>
          <a:bodyPr rtlCol="0" anchor="ctr"/>
          <a:lstStyle/>
          <a:p>
            <a:pPr algn="ctr"/>
            <a:endParaRPr lang="fr-CA"/>
          </a:p>
        </p:txBody>
      </p:sp>
      <p:sp>
        <p:nvSpPr>
          <p:cNvPr id="15" name="ZoneTexte 14">
            <a:extLst>
              <a:ext uri="{FF2B5EF4-FFF2-40B4-BE49-F238E27FC236}">
                <a16:creationId xmlns:a16="http://schemas.microsoft.com/office/drawing/2014/main" id="{6FE57DAD-34A9-4DE4-BBB6-4CFE3D41DB91}"/>
              </a:ext>
            </a:extLst>
          </p:cNvPr>
          <p:cNvSpPr txBox="1"/>
          <p:nvPr/>
        </p:nvSpPr>
        <p:spPr>
          <a:xfrm>
            <a:off x="307143" y="0"/>
            <a:ext cx="11577709" cy="2369880"/>
          </a:xfrm>
          <a:prstGeom prst="rect">
            <a:avLst/>
          </a:prstGeom>
          <a:noFill/>
        </p:spPr>
        <p:txBody>
          <a:bodyPr wrap="square" rtlCol="0">
            <a:spAutoFit/>
          </a:bodyPr>
          <a:lstStyle/>
          <a:p>
            <a:pPr algn="ctr">
              <a:spcAft>
                <a:spcPts val="2400"/>
              </a:spcAft>
            </a:pPr>
            <a:r>
              <a:rPr lang="fr-CA" sz="3200" dirty="0">
                <a:latin typeface="Abadi" panose="020B0604020104020204" pitchFamily="34" charset="0"/>
              </a:rPr>
              <a:t>Voici une série d’images qui te serviront d’indices pour placer tes réponses dans le bon ordre. </a:t>
            </a:r>
          </a:p>
          <a:p>
            <a:pPr algn="ctr"/>
            <a:r>
              <a:rPr lang="fr-CA" sz="3200" dirty="0">
                <a:latin typeface="Abadi" panose="020B0604020104020204" pitchFamily="34" charset="0"/>
              </a:rPr>
              <a:t>Si tu n’as pas encore trouvé les 5 chiffres, clique sur l’icone maison pour revenir au début…</a:t>
            </a:r>
          </a:p>
        </p:txBody>
      </p:sp>
    </p:spTree>
    <p:extLst>
      <p:ext uri="{BB962C8B-B14F-4D97-AF65-F5344CB8AC3E}">
        <p14:creationId xmlns:p14="http://schemas.microsoft.com/office/powerpoint/2010/main" val="4047867519"/>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70000"/>
            <a:lum/>
          </a:blip>
          <a:srcRect/>
          <a:stretch>
            <a:fillRect t="-2000" b="-2000"/>
          </a:stretch>
        </a:blipFill>
        <a:effectLst/>
      </p:bgPr>
    </p:bg>
    <p:spTree>
      <p:nvGrpSpPr>
        <p:cNvPr id="1" name=""/>
        <p:cNvGrpSpPr/>
        <p:nvPr/>
      </p:nvGrpSpPr>
      <p:grpSpPr>
        <a:xfrm>
          <a:off x="0" y="0"/>
          <a:ext cx="0" cy="0"/>
          <a:chOff x="0" y="0"/>
          <a:chExt cx="0" cy="0"/>
        </a:xfrm>
      </p:grpSpPr>
      <p:sp>
        <p:nvSpPr>
          <p:cNvPr id="2" name="ZoneTexte 1">
            <a:extLst>
              <a:ext uri="{FF2B5EF4-FFF2-40B4-BE49-F238E27FC236}">
                <a16:creationId xmlns:a16="http://schemas.microsoft.com/office/drawing/2014/main" id="{C2C7276D-7527-4BCC-8C5A-38EDDBE02129}"/>
              </a:ext>
            </a:extLst>
          </p:cNvPr>
          <p:cNvSpPr txBox="1"/>
          <p:nvPr/>
        </p:nvSpPr>
        <p:spPr>
          <a:xfrm>
            <a:off x="9068717" y="475199"/>
            <a:ext cx="2434727" cy="369332"/>
          </a:xfrm>
          <a:prstGeom prst="rect">
            <a:avLst/>
          </a:prstGeom>
          <a:solidFill>
            <a:schemeClr val="bg1">
              <a:lumMod val="95000"/>
            </a:schemeClr>
          </a:solidFill>
        </p:spPr>
        <p:style>
          <a:lnRef idx="0">
            <a:schemeClr val="accent1"/>
          </a:lnRef>
          <a:fillRef idx="3">
            <a:schemeClr val="accent1"/>
          </a:fillRef>
          <a:effectRef idx="3">
            <a:schemeClr val="accent1"/>
          </a:effectRef>
          <a:fontRef idx="minor">
            <a:schemeClr val="lt1"/>
          </a:fontRef>
        </p:style>
        <p:txBody>
          <a:bodyPr wrap="square" rtlCol="0">
            <a:spAutoFit/>
          </a:bodyPr>
          <a:lstStyle/>
          <a:p>
            <a:pPr algn="ctr"/>
            <a:r>
              <a:rPr lang="fr-CA" dirty="0">
                <a:hlinkClick r:id="rId3"/>
              </a:rPr>
              <a:t>Révision des notions</a:t>
            </a:r>
            <a:endParaRPr lang="fr-CA" dirty="0"/>
          </a:p>
        </p:txBody>
      </p:sp>
      <p:sp>
        <p:nvSpPr>
          <p:cNvPr id="3" name="ZoneTexte 2">
            <a:extLst>
              <a:ext uri="{FF2B5EF4-FFF2-40B4-BE49-F238E27FC236}">
                <a16:creationId xmlns:a16="http://schemas.microsoft.com/office/drawing/2014/main" id="{F0F27093-D19D-4CB0-9E86-DBDE49E7BD8A}"/>
              </a:ext>
            </a:extLst>
          </p:cNvPr>
          <p:cNvSpPr txBox="1"/>
          <p:nvPr/>
        </p:nvSpPr>
        <p:spPr>
          <a:xfrm>
            <a:off x="162202" y="1532982"/>
            <a:ext cx="8639063" cy="4901598"/>
          </a:xfrm>
          <a:prstGeom prst="rect">
            <a:avLst/>
          </a:prstGeom>
          <a:solidFill>
            <a:srgbClr val="E7E4CC">
              <a:alpha val="80000"/>
            </a:srgbClr>
          </a:solidFill>
        </p:spPr>
        <p:txBody>
          <a:bodyPr wrap="square" rtlCol="0">
            <a:spAutoFit/>
          </a:bodyPr>
          <a:lstStyle/>
          <a:p>
            <a:pPr>
              <a:lnSpc>
                <a:spcPct val="150000"/>
              </a:lnSpc>
            </a:pPr>
            <a:r>
              <a:rPr lang="fr-CA" sz="1600" b="1" dirty="0">
                <a:highlight>
                  <a:srgbClr val="E7E4CC"/>
                </a:highlight>
              </a:rPr>
              <a:t>Détermine si tu dois mettre une majuscule :</a:t>
            </a:r>
          </a:p>
          <a:p>
            <a:pPr marL="342900" indent="-342900">
              <a:lnSpc>
                <a:spcPct val="150000"/>
              </a:lnSpc>
              <a:buFont typeface="+mj-lt"/>
              <a:buAutoNum type="arabicPeriod"/>
            </a:pPr>
            <a:r>
              <a:rPr lang="fr-CA" sz="1600" dirty="0"/>
              <a:t>Tu as rencontré mon amie </a:t>
            </a:r>
            <a:r>
              <a:rPr lang="fr-CA" sz="1600" b="1" dirty="0"/>
              <a:t>russe</a:t>
            </a:r>
            <a:r>
              <a:rPr lang="fr-CA" sz="1600" dirty="0"/>
              <a:t>. 				majuscule ou minuscule </a:t>
            </a:r>
          </a:p>
          <a:p>
            <a:pPr marL="342900" indent="-342900">
              <a:lnSpc>
                <a:spcPct val="150000"/>
              </a:lnSpc>
              <a:buFont typeface="+mj-lt"/>
              <a:buAutoNum type="arabicPeriod"/>
            </a:pPr>
            <a:r>
              <a:rPr lang="fr-CA" sz="1600" dirty="0"/>
              <a:t>Les </a:t>
            </a:r>
            <a:r>
              <a:rPr lang="fr-CA" sz="1600" b="1" dirty="0"/>
              <a:t>américains</a:t>
            </a:r>
            <a:r>
              <a:rPr lang="fr-CA" sz="1600" dirty="0"/>
              <a:t> que j’ai rencontrés étaient bruyants.		majuscule ou minuscule </a:t>
            </a:r>
          </a:p>
          <a:p>
            <a:pPr marL="342900" indent="-342900">
              <a:lnSpc>
                <a:spcPct val="150000"/>
              </a:lnSpc>
              <a:buFont typeface="+mj-lt"/>
              <a:buAutoNum type="arabicPeriod"/>
            </a:pPr>
            <a:r>
              <a:rPr lang="fr-CA" sz="1600" dirty="0"/>
              <a:t>Ce sont les coureurs </a:t>
            </a:r>
            <a:r>
              <a:rPr lang="fr-CA" sz="1600" b="1" dirty="0"/>
              <a:t>africains</a:t>
            </a:r>
            <a:r>
              <a:rPr lang="fr-CA" sz="1600" dirty="0"/>
              <a:t> qui dominent aux Jeux Olympiques.	majuscule ou minuscule </a:t>
            </a:r>
          </a:p>
          <a:p>
            <a:pPr marL="342900" indent="-342900">
              <a:lnSpc>
                <a:spcPct val="150000"/>
              </a:lnSpc>
              <a:buFont typeface="+mj-lt"/>
              <a:buAutoNum type="arabicPeriod"/>
            </a:pPr>
            <a:r>
              <a:rPr lang="fr-CA" sz="1600" dirty="0"/>
              <a:t>L’horloge </a:t>
            </a:r>
            <a:r>
              <a:rPr lang="fr-CA" sz="1600" b="1" dirty="0"/>
              <a:t>suisse </a:t>
            </a:r>
            <a:r>
              <a:rPr lang="fr-CA" sz="1600" dirty="0"/>
              <a:t>est exacte.					majuscule ou minuscule </a:t>
            </a:r>
          </a:p>
          <a:p>
            <a:pPr marL="342900" indent="-342900">
              <a:lnSpc>
                <a:spcPct val="150000"/>
              </a:lnSpc>
              <a:buFont typeface="+mj-lt"/>
              <a:buAutoNum type="arabicPeriod"/>
            </a:pPr>
            <a:r>
              <a:rPr lang="fr-CA" sz="1600" dirty="0"/>
              <a:t>Un </a:t>
            </a:r>
            <a:r>
              <a:rPr lang="fr-CA" sz="1600" b="1" dirty="0"/>
              <a:t>québécois</a:t>
            </a:r>
            <a:r>
              <a:rPr lang="fr-CA" sz="1600" dirty="0"/>
              <a:t> est arrivé au musée Pouchkine en même temps que moi.	majuscule ou minuscule</a:t>
            </a:r>
          </a:p>
          <a:p>
            <a:pPr marL="342900" indent="-342900">
              <a:lnSpc>
                <a:spcPct val="150000"/>
              </a:lnSpc>
              <a:buFont typeface="+mj-lt"/>
              <a:buAutoNum type="arabicPeriod"/>
            </a:pPr>
            <a:r>
              <a:rPr lang="fr-CA" sz="1600" dirty="0"/>
              <a:t>J’ai trouvé une épicerie qui vend des biscuits </a:t>
            </a:r>
            <a:r>
              <a:rPr lang="fr-CA" sz="1600" b="1" dirty="0"/>
              <a:t>canadiens</a:t>
            </a:r>
            <a:r>
              <a:rPr lang="fr-CA" sz="1600" dirty="0"/>
              <a:t>.		majuscule ou minuscule </a:t>
            </a:r>
          </a:p>
          <a:p>
            <a:pPr marL="342900" indent="-342900">
              <a:lnSpc>
                <a:spcPct val="150000"/>
              </a:lnSpc>
              <a:buFont typeface="+mj-lt"/>
              <a:buAutoNum type="arabicPeriod"/>
            </a:pPr>
            <a:r>
              <a:rPr lang="fr-CA" sz="1600" dirty="0"/>
              <a:t>L’accent des </a:t>
            </a:r>
            <a:r>
              <a:rPr lang="fr-CA" sz="1600" b="1" dirty="0"/>
              <a:t>acadiens</a:t>
            </a:r>
            <a:r>
              <a:rPr lang="fr-CA" sz="1600" dirty="0"/>
              <a:t> est charmant.				majuscule ou minuscule</a:t>
            </a:r>
          </a:p>
          <a:p>
            <a:pPr marL="342900" indent="-342900">
              <a:lnSpc>
                <a:spcPct val="150000"/>
              </a:lnSpc>
              <a:buFont typeface="+mj-lt"/>
              <a:buAutoNum type="arabicPeriod"/>
            </a:pPr>
            <a:r>
              <a:rPr lang="fr-CA" sz="1600" dirty="0"/>
              <a:t>Pour ce poste, la connaissance de </a:t>
            </a:r>
            <a:r>
              <a:rPr lang="fr-CA" sz="1600" b="1" dirty="0"/>
              <a:t>l’anglais</a:t>
            </a:r>
            <a:r>
              <a:rPr lang="fr-CA" sz="1600" dirty="0"/>
              <a:t> et du </a:t>
            </a:r>
            <a:r>
              <a:rPr lang="fr-CA" sz="1600" b="1" dirty="0"/>
              <a:t>français</a:t>
            </a:r>
            <a:r>
              <a:rPr lang="fr-CA" sz="1600" dirty="0"/>
              <a:t> est un atout.	majuscule ou minuscule</a:t>
            </a:r>
          </a:p>
          <a:p>
            <a:pPr marL="342900" indent="-342900">
              <a:lnSpc>
                <a:spcPct val="150000"/>
              </a:lnSpc>
              <a:buFont typeface="+mj-lt"/>
              <a:buAutoNum type="arabicPeriod"/>
            </a:pPr>
            <a:r>
              <a:rPr lang="fr-CA" sz="1600" dirty="0"/>
              <a:t>Les </a:t>
            </a:r>
            <a:r>
              <a:rPr lang="fr-CA" sz="1600" b="1" dirty="0"/>
              <a:t>russes</a:t>
            </a:r>
            <a:r>
              <a:rPr lang="fr-CA" sz="1600" dirty="0"/>
              <a:t> me disent constamment </a:t>
            </a:r>
            <a:r>
              <a:rPr lang="az-Cyrl-AZ" sz="1600" dirty="0"/>
              <a:t>приветствие</a:t>
            </a:r>
            <a:r>
              <a:rPr lang="fr-CA" sz="1600" dirty="0"/>
              <a:t>. Je ne comprends pas.</a:t>
            </a:r>
            <a:r>
              <a:rPr lang="fr-CA" dirty="0"/>
              <a:t>	</a:t>
            </a:r>
            <a:r>
              <a:rPr lang="fr-CA" sz="1600" dirty="0"/>
              <a:t>majuscule ou minuscule</a:t>
            </a:r>
          </a:p>
          <a:p>
            <a:pPr marL="342900" indent="-342900">
              <a:lnSpc>
                <a:spcPct val="150000"/>
              </a:lnSpc>
              <a:buFont typeface="+mj-lt"/>
              <a:buAutoNum type="arabicPeriod"/>
            </a:pPr>
            <a:r>
              <a:rPr lang="fr-CA" sz="1600" dirty="0"/>
              <a:t>J’ai vu des tulipes </a:t>
            </a:r>
            <a:r>
              <a:rPr lang="fr-CA" sz="1600" b="1" dirty="0"/>
              <a:t>hollandaises</a:t>
            </a:r>
            <a:r>
              <a:rPr lang="fr-CA" sz="1600" dirty="0"/>
              <a:t> à l’ambassade des Pays-Bas.		majuscule ou minuscule</a:t>
            </a:r>
          </a:p>
          <a:p>
            <a:pPr marL="342900" indent="-342900">
              <a:lnSpc>
                <a:spcPct val="150000"/>
              </a:lnSpc>
              <a:buFont typeface="+mj-lt"/>
              <a:buAutoNum type="arabicPeriod"/>
            </a:pPr>
            <a:r>
              <a:rPr lang="fr-CA" sz="1600" dirty="0"/>
              <a:t>Notre guide est un </a:t>
            </a:r>
            <a:r>
              <a:rPr lang="fr-CA" sz="1600" b="1" dirty="0"/>
              <a:t>allemand</a:t>
            </a:r>
            <a:r>
              <a:rPr lang="fr-CA" sz="1600" dirty="0"/>
              <a:t>.				majuscule ou minuscule</a:t>
            </a:r>
          </a:p>
          <a:p>
            <a:pPr marL="342900" indent="-342900">
              <a:lnSpc>
                <a:spcPct val="150000"/>
              </a:lnSpc>
              <a:buFont typeface="+mj-lt"/>
              <a:buAutoNum type="arabicPeriod"/>
            </a:pPr>
            <a:r>
              <a:rPr lang="fr-CA" sz="1600" dirty="0"/>
              <a:t>Une </a:t>
            </a:r>
            <a:r>
              <a:rPr lang="fr-CA" sz="1600" b="1" dirty="0"/>
              <a:t>française</a:t>
            </a:r>
            <a:r>
              <a:rPr lang="fr-CA" sz="1600" dirty="0"/>
              <a:t> m’a demandé des directions.			majuscule ou minuscule</a:t>
            </a:r>
          </a:p>
        </p:txBody>
      </p:sp>
      <p:sp>
        <p:nvSpPr>
          <p:cNvPr id="4" name="Phylactère : pensées 3">
            <a:extLst>
              <a:ext uri="{FF2B5EF4-FFF2-40B4-BE49-F238E27FC236}">
                <a16:creationId xmlns:a16="http://schemas.microsoft.com/office/drawing/2014/main" id="{DE5438C3-3F04-4A7F-9F94-7EBB96C3CE5F}"/>
              </a:ext>
            </a:extLst>
          </p:cNvPr>
          <p:cNvSpPr/>
          <p:nvPr/>
        </p:nvSpPr>
        <p:spPr>
          <a:xfrm>
            <a:off x="9068717" y="1311007"/>
            <a:ext cx="2822155" cy="3139807"/>
          </a:xfrm>
          <a:prstGeom prst="cloudCallout">
            <a:avLst>
              <a:gd name="adj1" fmla="val -52035"/>
              <a:gd name="adj2" fmla="val 59219"/>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CA" sz="1600" dirty="0">
                <a:solidFill>
                  <a:schemeClr val="tx1"/>
                </a:solidFill>
              </a:rPr>
              <a:t>Combien de fois as-tu répondu MAJUSCULE? Garde bien ce chiffre en mémoire ou sur un bout de papier…</a:t>
            </a:r>
          </a:p>
        </p:txBody>
      </p:sp>
      <p:sp>
        <p:nvSpPr>
          <p:cNvPr id="5" name="Bouton d’action : accueil 4">
            <a:hlinkClick r:id="" action="ppaction://hlinkshowjump?jump=firstslide" highlightClick="1"/>
            <a:extLst>
              <a:ext uri="{FF2B5EF4-FFF2-40B4-BE49-F238E27FC236}">
                <a16:creationId xmlns:a16="http://schemas.microsoft.com/office/drawing/2014/main" id="{26E9CFE7-BF01-4F12-B1D7-5F1F59F8B7B8}"/>
              </a:ext>
            </a:extLst>
          </p:cNvPr>
          <p:cNvSpPr/>
          <p:nvPr/>
        </p:nvSpPr>
        <p:spPr>
          <a:xfrm>
            <a:off x="10725951" y="6065248"/>
            <a:ext cx="1164921" cy="606935"/>
          </a:xfrm>
          <a:prstGeom prst="actionButtonHome">
            <a:avLst/>
          </a:prstGeom>
        </p:spPr>
        <p:style>
          <a:lnRef idx="0">
            <a:schemeClr val="accent2"/>
          </a:lnRef>
          <a:fillRef idx="3">
            <a:schemeClr val="accent2"/>
          </a:fillRef>
          <a:effectRef idx="3">
            <a:schemeClr val="accent2"/>
          </a:effectRef>
          <a:fontRef idx="minor">
            <a:schemeClr val="lt1"/>
          </a:fontRef>
        </p:style>
        <p:txBody>
          <a:bodyPr rtlCol="0" anchor="ctr"/>
          <a:lstStyle/>
          <a:p>
            <a:pPr algn="ctr"/>
            <a:endParaRPr lang="fr-CA"/>
          </a:p>
        </p:txBody>
      </p:sp>
    </p:spTree>
    <p:extLst>
      <p:ext uri="{BB962C8B-B14F-4D97-AF65-F5344CB8AC3E}">
        <p14:creationId xmlns:p14="http://schemas.microsoft.com/office/powerpoint/2010/main" val="225832454"/>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Image 5" descr="Une image contenant intérieur, table, suspendu, assis&#10;&#10;Description générée automatiquement">
            <a:extLst>
              <a:ext uri="{FF2B5EF4-FFF2-40B4-BE49-F238E27FC236}">
                <a16:creationId xmlns:a16="http://schemas.microsoft.com/office/drawing/2014/main" id="{BCF2F2EF-CCEC-4148-A99D-9D0753EB4BA4}"/>
              </a:ext>
            </a:extLst>
          </p:cNvPr>
          <p:cNvPicPr>
            <a:picLocks noChangeAspect="1"/>
          </p:cNvPicPr>
          <p:nvPr/>
        </p:nvPicPr>
        <p:blipFill rotWithShape="1">
          <a:blip r:embed="rId2">
            <a:alphaModFix amt="35000"/>
            <a:extLst>
              <a:ext uri="{28A0092B-C50C-407E-A947-70E740481C1C}">
                <a14:useLocalDpi xmlns:a14="http://schemas.microsoft.com/office/drawing/2010/main" val="0"/>
              </a:ext>
            </a:extLst>
          </a:blip>
          <a:srcRect t="7846" b="7846"/>
          <a:stretch/>
        </p:blipFill>
        <p:spPr>
          <a:xfrm>
            <a:off x="0" y="-1"/>
            <a:ext cx="12192000" cy="6858001"/>
          </a:xfrm>
          <a:prstGeom prst="rect">
            <a:avLst/>
          </a:prstGeom>
        </p:spPr>
      </p:pic>
      <p:sp>
        <p:nvSpPr>
          <p:cNvPr id="4" name="ZoneTexte 3">
            <a:hlinkClick r:id="rId3" action="ppaction://hlinksldjump"/>
            <a:extLst>
              <a:ext uri="{FF2B5EF4-FFF2-40B4-BE49-F238E27FC236}">
                <a16:creationId xmlns:a16="http://schemas.microsoft.com/office/drawing/2014/main" id="{23D9A348-5395-4AD5-B872-109050A8BFCC}"/>
              </a:ext>
            </a:extLst>
          </p:cNvPr>
          <p:cNvSpPr txBox="1"/>
          <p:nvPr/>
        </p:nvSpPr>
        <p:spPr>
          <a:xfrm>
            <a:off x="229970" y="255930"/>
            <a:ext cx="11743075" cy="2800767"/>
          </a:xfrm>
          <a:prstGeom prst="rect">
            <a:avLst/>
          </a:prstGeom>
          <a:solidFill>
            <a:srgbClr val="D7B8AB">
              <a:alpha val="78824"/>
            </a:srgbClr>
          </a:solidFill>
          <a:effectLst>
            <a:outerShdw blurRad="50800" dist="38100" dir="2700000" algn="tl" rotWithShape="0">
              <a:prstClr val="black">
                <a:alpha val="40000"/>
              </a:prstClr>
            </a:outerShdw>
          </a:effectLst>
        </p:spPr>
        <p:txBody>
          <a:bodyPr wrap="square" rtlCol="0">
            <a:spAutoFit/>
          </a:bodyPr>
          <a:lstStyle/>
          <a:p>
            <a:pPr algn="ctr"/>
            <a:r>
              <a:rPr lang="fr-CA" sz="2000" b="1" dirty="0">
                <a:solidFill>
                  <a:schemeClr val="tx2">
                    <a:lumMod val="50000"/>
                  </a:schemeClr>
                </a:solidFill>
              </a:rPr>
              <a:t>Ton code pour revenir de voyage doit être composé de tes cinq réponses.</a:t>
            </a:r>
          </a:p>
          <a:p>
            <a:pPr algn="ctr"/>
            <a:endParaRPr lang="fr-CA" sz="2000" b="1" dirty="0">
              <a:solidFill>
                <a:schemeClr val="tx2">
                  <a:lumMod val="50000"/>
                </a:schemeClr>
              </a:solidFill>
            </a:endParaRPr>
          </a:p>
          <a:p>
            <a:pPr algn="ctr"/>
            <a:r>
              <a:rPr lang="fr-CA" sz="2000" b="1" dirty="0">
                <a:solidFill>
                  <a:schemeClr val="tx2">
                    <a:lumMod val="50000"/>
                  </a:schemeClr>
                </a:solidFill>
              </a:rPr>
              <a:t>Tu dois cliquer sur les nombres ci-dessous les uns après les autres dans le bon ordre pour valider ta combinaison.  Tu devrais avoir trouvé un code à cinq chiffres. Si ça ne fonctionne pas, c’est que tu as une ou des erreurs dans tes solutions ou que tu n’as pas placé tes réponses dans le bon ordre.  En tout temps, tu peux cliquer sur l’icône en forme de maison pour retourner au début et revoir les problèmes.  Bonne chance!</a:t>
            </a:r>
          </a:p>
          <a:p>
            <a:pPr algn="ctr"/>
            <a:endParaRPr lang="fr-CA" sz="2000" b="1" dirty="0">
              <a:solidFill>
                <a:schemeClr val="tx2">
                  <a:lumMod val="50000"/>
                </a:schemeClr>
              </a:solidFill>
            </a:endParaRPr>
          </a:p>
          <a:p>
            <a:pPr algn="ctr"/>
            <a:r>
              <a:rPr lang="fr-CA" b="1" i="1" dirty="0">
                <a:solidFill>
                  <a:schemeClr val="tx2">
                    <a:lumMod val="50000"/>
                  </a:schemeClr>
                </a:solidFill>
              </a:rPr>
              <a:t>En passant, c’est normal qu’il ne se passe rien quand tu cliques sur les chiffres.  Ce n’est qu’après avoir entré la combinaison complète que tu vas savoir si tu as réussi ou non.</a:t>
            </a:r>
          </a:p>
        </p:txBody>
      </p:sp>
      <p:pic>
        <p:nvPicPr>
          <p:cNvPr id="8" name="Image 7" descr="Une image contenant horloge, pièce, dessin, signe&#10;&#10;Description générée automatiquement">
            <a:hlinkClick r:id="" action="ppaction://hlinkshowjump?jump=firstslide"/>
            <a:extLst>
              <a:ext uri="{FF2B5EF4-FFF2-40B4-BE49-F238E27FC236}">
                <a16:creationId xmlns:a16="http://schemas.microsoft.com/office/drawing/2014/main" id="{5182EA35-06CF-444E-816B-980816CBB5A2}"/>
              </a:ext>
            </a:extLst>
          </p:cNvPr>
          <p:cNvPicPr>
            <a:picLocks noChangeAspect="1"/>
          </p:cNvPicPr>
          <p:nvPr/>
        </p:nvPicPr>
        <p:blipFill>
          <a:blip r:embed="rId4" cstate="hqprint">
            <a:extLst>
              <a:ext uri="{28A0092B-C50C-407E-A947-70E740481C1C}">
                <a14:useLocalDpi xmlns:a14="http://schemas.microsoft.com/office/drawing/2010/main" val="0"/>
              </a:ext>
              <a:ext uri="{837473B0-CC2E-450A-ABE3-18F120FF3D39}">
                <a1611:picAttrSrcUrl xmlns:a1611="http://schemas.microsoft.com/office/drawing/2016/11/main" xmlns="" r:id="rId5"/>
              </a:ext>
            </a:extLst>
          </a:blip>
          <a:stretch>
            <a:fillRect/>
          </a:stretch>
        </p:blipFill>
        <p:spPr>
          <a:xfrm>
            <a:off x="11220571" y="5931519"/>
            <a:ext cx="752475" cy="752475"/>
          </a:xfrm>
          <a:prstGeom prst="rect">
            <a:avLst/>
          </a:prstGeom>
        </p:spPr>
      </p:pic>
      <p:sp>
        <p:nvSpPr>
          <p:cNvPr id="19" name="ZoneTexte 18">
            <a:hlinkClick r:id="rId6" action="ppaction://hlinksldjump"/>
            <a:extLst>
              <a:ext uri="{FF2B5EF4-FFF2-40B4-BE49-F238E27FC236}">
                <a16:creationId xmlns:a16="http://schemas.microsoft.com/office/drawing/2014/main" id="{AD3C6836-BB38-4AE1-A578-0C3513254AD2}"/>
              </a:ext>
            </a:extLst>
          </p:cNvPr>
          <p:cNvSpPr txBox="1"/>
          <p:nvPr/>
        </p:nvSpPr>
        <p:spPr>
          <a:xfrm>
            <a:off x="8717280" y="5086274"/>
            <a:ext cx="1648036" cy="498098"/>
          </a:xfrm>
          <a:prstGeom prst="rect">
            <a:avLst/>
          </a:prstGeom>
          <a:noFill/>
        </p:spPr>
        <p:txBody>
          <a:bodyPr wrap="square" rtlCol="0">
            <a:spAutoFit/>
          </a:bodyPr>
          <a:lstStyle/>
          <a:p>
            <a:endParaRPr lang="fr-CA" dirty="0"/>
          </a:p>
        </p:txBody>
      </p:sp>
      <p:pic>
        <p:nvPicPr>
          <p:cNvPr id="24" name="Image 23">
            <a:hlinkClick r:id="rId3" action="ppaction://hlinksldjump"/>
            <a:extLst>
              <a:ext uri="{FF2B5EF4-FFF2-40B4-BE49-F238E27FC236}">
                <a16:creationId xmlns:a16="http://schemas.microsoft.com/office/drawing/2014/main" id="{3BF04F69-0EE8-493F-8E62-F1DB7FC7FC20}"/>
              </a:ext>
            </a:extLst>
          </p:cNvPr>
          <p:cNvPicPr>
            <a:picLocks noChangeAspect="1"/>
          </p:cNvPicPr>
          <p:nvPr/>
        </p:nvPicPr>
        <p:blipFill rotWithShape="1">
          <a:blip r:embed="rId7"/>
          <a:srcRect t="6205" b="16286"/>
          <a:stretch/>
        </p:blipFill>
        <p:spPr>
          <a:xfrm>
            <a:off x="2087988" y="5220659"/>
            <a:ext cx="8239125" cy="420816"/>
          </a:xfrm>
          <a:prstGeom prst="rect">
            <a:avLst/>
          </a:prstGeom>
        </p:spPr>
      </p:pic>
      <p:pic>
        <p:nvPicPr>
          <p:cNvPr id="27" name="Image 26">
            <a:hlinkClick r:id="rId6" action="ppaction://hlinksldjump"/>
            <a:extLst>
              <a:ext uri="{FF2B5EF4-FFF2-40B4-BE49-F238E27FC236}">
                <a16:creationId xmlns:a16="http://schemas.microsoft.com/office/drawing/2014/main" id="{DAB6196D-8C1B-49BA-B16B-1A7ED190FBBB}"/>
              </a:ext>
            </a:extLst>
          </p:cNvPr>
          <p:cNvPicPr>
            <a:picLocks noChangeAspect="1"/>
          </p:cNvPicPr>
          <p:nvPr/>
        </p:nvPicPr>
        <p:blipFill>
          <a:blip r:embed="rId8"/>
          <a:stretch>
            <a:fillRect/>
          </a:stretch>
        </p:blipFill>
        <p:spPr>
          <a:xfrm>
            <a:off x="7859927" y="5241425"/>
            <a:ext cx="819150" cy="400050"/>
          </a:xfrm>
          <a:prstGeom prst="rect">
            <a:avLst/>
          </a:prstGeom>
        </p:spPr>
      </p:pic>
      <p:sp>
        <p:nvSpPr>
          <p:cNvPr id="7" name="Rectangle 6">
            <a:extLst>
              <a:ext uri="{FF2B5EF4-FFF2-40B4-BE49-F238E27FC236}">
                <a16:creationId xmlns:a16="http://schemas.microsoft.com/office/drawing/2014/main" id="{74CA77A1-DC42-4DE6-8972-F438A2556A0C}"/>
              </a:ext>
            </a:extLst>
          </p:cNvPr>
          <p:cNvSpPr/>
          <p:nvPr/>
        </p:nvSpPr>
        <p:spPr>
          <a:xfrm>
            <a:off x="2864386" y="3205340"/>
            <a:ext cx="6951643" cy="1823831"/>
          </a:xfrm>
          <a:prstGeom prst="rect">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CA"/>
          </a:p>
        </p:txBody>
      </p:sp>
      <p:grpSp>
        <p:nvGrpSpPr>
          <p:cNvPr id="11" name="Groupe 10">
            <a:extLst>
              <a:ext uri="{FF2B5EF4-FFF2-40B4-BE49-F238E27FC236}">
                <a16:creationId xmlns:a16="http://schemas.microsoft.com/office/drawing/2014/main" id="{8A4E6D63-FA5D-44DE-923D-8ABEB9443F5B}"/>
              </a:ext>
            </a:extLst>
          </p:cNvPr>
          <p:cNvGrpSpPr>
            <a:grpSpLocks noChangeAspect="1"/>
          </p:cNvGrpSpPr>
          <p:nvPr/>
        </p:nvGrpSpPr>
        <p:grpSpPr>
          <a:xfrm>
            <a:off x="3236285" y="3272532"/>
            <a:ext cx="6305013" cy="1659461"/>
            <a:chOff x="756799" y="1859573"/>
            <a:chExt cx="10670782" cy="2808518"/>
          </a:xfrm>
        </p:grpSpPr>
        <p:pic>
          <p:nvPicPr>
            <p:cNvPr id="12" name="Image 11">
              <a:extLst>
                <a:ext uri="{FF2B5EF4-FFF2-40B4-BE49-F238E27FC236}">
                  <a16:creationId xmlns:a16="http://schemas.microsoft.com/office/drawing/2014/main" id="{94ED8219-74D6-4C35-B52B-A0070EA2B006}"/>
                </a:ext>
              </a:extLst>
            </p:cNvPr>
            <p:cNvPicPr>
              <a:picLocks noChangeAspect="1"/>
            </p:cNvPicPr>
            <p:nvPr/>
          </p:nvPicPr>
          <p:blipFill>
            <a:blip r:embed="rId9" cstate="hqprint">
              <a:extLst>
                <a:ext uri="{28A0092B-C50C-407E-A947-70E740481C1C}">
                  <a14:useLocalDpi xmlns:a14="http://schemas.microsoft.com/office/drawing/2010/main" val="0"/>
                </a:ext>
                <a:ext uri="{837473B0-CC2E-450A-ABE3-18F120FF3D39}">
                  <a1611:picAttrSrcUrl xmlns:a1611="http://schemas.microsoft.com/office/drawing/2016/11/main" xmlns="" r:id="rId10"/>
                </a:ext>
              </a:extLst>
            </a:blip>
            <a:stretch>
              <a:fillRect/>
            </a:stretch>
          </p:blipFill>
          <p:spPr>
            <a:xfrm>
              <a:off x="756799" y="2831123"/>
              <a:ext cx="1552818" cy="1195753"/>
            </a:xfrm>
            <a:prstGeom prst="rect">
              <a:avLst/>
            </a:prstGeom>
          </p:spPr>
        </p:pic>
        <p:pic>
          <p:nvPicPr>
            <p:cNvPr id="13" name="Image 12" descr="Une image contenant guitare, tour&#10;&#10;Description générée automatiquement">
              <a:extLst>
                <a:ext uri="{FF2B5EF4-FFF2-40B4-BE49-F238E27FC236}">
                  <a16:creationId xmlns:a16="http://schemas.microsoft.com/office/drawing/2014/main" id="{3B4CE688-4505-4D69-80BF-97C73D25F40E}"/>
                </a:ext>
              </a:extLst>
            </p:cNvPr>
            <p:cNvPicPr>
              <a:picLocks noChangeAspect="1"/>
            </p:cNvPicPr>
            <p:nvPr/>
          </p:nvPicPr>
          <p:blipFill>
            <a:blip r:embed="rId11">
              <a:extLst>
                <a:ext uri="{28A0092B-C50C-407E-A947-70E740481C1C}">
                  <a14:useLocalDpi xmlns:a14="http://schemas.microsoft.com/office/drawing/2010/main" val="0"/>
                </a:ext>
                <a:ext uri="{837473B0-CC2E-450A-ABE3-18F120FF3D39}">
                  <a1611:picAttrSrcUrl xmlns:a1611="http://schemas.microsoft.com/office/drawing/2016/11/main" xmlns="" r:id="rId12"/>
                </a:ext>
              </a:extLst>
            </a:blip>
            <a:stretch>
              <a:fillRect/>
            </a:stretch>
          </p:blipFill>
          <p:spPr>
            <a:xfrm>
              <a:off x="2299849" y="1859573"/>
              <a:ext cx="3048000" cy="2286000"/>
            </a:xfrm>
            <a:prstGeom prst="rect">
              <a:avLst/>
            </a:prstGeom>
          </p:spPr>
        </p:pic>
        <p:pic>
          <p:nvPicPr>
            <p:cNvPr id="14" name="Image 13" descr="Une image contenant ordinateur&#10;&#10;Description générée automatiquement">
              <a:extLst>
                <a:ext uri="{FF2B5EF4-FFF2-40B4-BE49-F238E27FC236}">
                  <a16:creationId xmlns:a16="http://schemas.microsoft.com/office/drawing/2014/main" id="{5E6CFB5F-7398-434D-9742-27FD9588BCCE}"/>
                </a:ext>
              </a:extLst>
            </p:cNvPr>
            <p:cNvPicPr>
              <a:picLocks noChangeAspect="1"/>
            </p:cNvPicPr>
            <p:nvPr/>
          </p:nvPicPr>
          <p:blipFill>
            <a:blip r:embed="rId13" cstate="hqprint">
              <a:extLst>
                <a:ext uri="{28A0092B-C50C-407E-A947-70E740481C1C}">
                  <a14:useLocalDpi xmlns:a14="http://schemas.microsoft.com/office/drawing/2010/main" val="0"/>
                </a:ext>
                <a:ext uri="{837473B0-CC2E-450A-ABE3-18F120FF3D39}">
                  <a1611:picAttrSrcUrl xmlns:a1611="http://schemas.microsoft.com/office/drawing/2016/11/main" xmlns="" r:id="rId14"/>
                </a:ext>
              </a:extLst>
            </a:blip>
            <a:stretch>
              <a:fillRect/>
            </a:stretch>
          </p:blipFill>
          <p:spPr>
            <a:xfrm>
              <a:off x="9386521" y="2189907"/>
              <a:ext cx="2041060" cy="2478184"/>
            </a:xfrm>
            <a:prstGeom prst="rect">
              <a:avLst/>
            </a:prstGeom>
          </p:spPr>
        </p:pic>
        <p:pic>
          <p:nvPicPr>
            <p:cNvPr id="15" name="Image 14">
              <a:extLst>
                <a:ext uri="{FF2B5EF4-FFF2-40B4-BE49-F238E27FC236}">
                  <a16:creationId xmlns:a16="http://schemas.microsoft.com/office/drawing/2014/main" id="{18877F6A-31D1-489B-9AF8-9BDDBD411D6A}"/>
                </a:ext>
              </a:extLst>
            </p:cNvPr>
            <p:cNvPicPr>
              <a:picLocks noChangeAspect="1"/>
            </p:cNvPicPr>
            <p:nvPr/>
          </p:nvPicPr>
          <p:blipFill>
            <a:blip r:embed="rId15" cstate="hqprint">
              <a:extLst>
                <a:ext uri="{28A0092B-C50C-407E-A947-70E740481C1C}">
                  <a14:useLocalDpi xmlns:a14="http://schemas.microsoft.com/office/drawing/2010/main" val="0"/>
                </a:ext>
                <a:ext uri="{837473B0-CC2E-450A-ABE3-18F120FF3D39}">
                  <a1611:picAttrSrcUrl xmlns:a1611="http://schemas.microsoft.com/office/drawing/2016/11/main" xmlns="" r:id="rId16"/>
                </a:ext>
              </a:extLst>
            </a:blip>
            <a:stretch>
              <a:fillRect/>
            </a:stretch>
          </p:blipFill>
          <p:spPr>
            <a:xfrm>
              <a:off x="7217227" y="2899263"/>
              <a:ext cx="1765788" cy="1059473"/>
            </a:xfrm>
            <a:prstGeom prst="rect">
              <a:avLst/>
            </a:prstGeom>
          </p:spPr>
        </p:pic>
        <p:pic>
          <p:nvPicPr>
            <p:cNvPr id="16" name="Image 15" descr="Une image contenant bâtiment, extérieur, église, rue&#10;&#10;Description générée automatiquement">
              <a:extLst>
                <a:ext uri="{FF2B5EF4-FFF2-40B4-BE49-F238E27FC236}">
                  <a16:creationId xmlns:a16="http://schemas.microsoft.com/office/drawing/2014/main" id="{AD711D3A-F5CA-4ED9-AFE0-065AF206CD61}"/>
                </a:ext>
              </a:extLst>
            </p:cNvPr>
            <p:cNvPicPr>
              <a:picLocks noChangeAspect="1"/>
            </p:cNvPicPr>
            <p:nvPr/>
          </p:nvPicPr>
          <p:blipFill>
            <a:blip r:embed="rId17">
              <a:biLevel thresh="50000"/>
              <a:extLst>
                <a:ext uri="{28A0092B-C50C-407E-A947-70E740481C1C}">
                  <a14:useLocalDpi xmlns:a14="http://schemas.microsoft.com/office/drawing/2010/main" val="0"/>
                </a:ext>
                <a:ext uri="{837473B0-CC2E-450A-ABE3-18F120FF3D39}">
                  <a1611:picAttrSrcUrl xmlns:a1611="http://schemas.microsoft.com/office/drawing/2016/11/main" xmlns="" r:id="rId18"/>
                </a:ext>
              </a:extLst>
            </a:blip>
            <a:stretch>
              <a:fillRect/>
            </a:stretch>
          </p:blipFill>
          <p:spPr>
            <a:xfrm>
              <a:off x="4974774" y="1859573"/>
              <a:ext cx="1566669" cy="2478185"/>
            </a:xfrm>
            <a:prstGeom prst="rect">
              <a:avLst/>
            </a:prstGeom>
          </p:spPr>
        </p:pic>
      </p:grpSp>
    </p:spTree>
    <p:extLst>
      <p:ext uri="{BB962C8B-B14F-4D97-AF65-F5344CB8AC3E}">
        <p14:creationId xmlns:p14="http://schemas.microsoft.com/office/powerpoint/2010/main" val="3155190421"/>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Image 5" descr="Une image contenant intérieur, table, suspendu, assis&#10;&#10;Description générée automatiquement">
            <a:extLst>
              <a:ext uri="{FF2B5EF4-FFF2-40B4-BE49-F238E27FC236}">
                <a16:creationId xmlns:a16="http://schemas.microsoft.com/office/drawing/2014/main" id="{5D77C959-F6E5-42AD-BFB2-012837AE3931}"/>
              </a:ext>
            </a:extLst>
          </p:cNvPr>
          <p:cNvPicPr>
            <a:picLocks noChangeAspect="1"/>
          </p:cNvPicPr>
          <p:nvPr/>
        </p:nvPicPr>
        <p:blipFill rotWithShape="1">
          <a:blip r:embed="rId2">
            <a:alphaModFix amt="35000"/>
            <a:extLst>
              <a:ext uri="{28A0092B-C50C-407E-A947-70E740481C1C}">
                <a14:useLocalDpi xmlns:a14="http://schemas.microsoft.com/office/drawing/2010/main" val="0"/>
              </a:ext>
            </a:extLst>
          </a:blip>
          <a:srcRect t="7846" b="7846"/>
          <a:stretch/>
        </p:blipFill>
        <p:spPr>
          <a:xfrm>
            <a:off x="0" y="-1"/>
            <a:ext cx="12192000" cy="6858001"/>
          </a:xfrm>
          <a:prstGeom prst="rect">
            <a:avLst/>
          </a:prstGeom>
        </p:spPr>
      </p:pic>
      <p:pic>
        <p:nvPicPr>
          <p:cNvPr id="8" name="Image 7" descr="Une image contenant horloge, pièce, dessin, signe&#10;&#10;Description générée automatiquement">
            <a:hlinkClick r:id="" action="ppaction://hlinkshowjump?jump=firstslide"/>
            <a:extLst>
              <a:ext uri="{FF2B5EF4-FFF2-40B4-BE49-F238E27FC236}">
                <a16:creationId xmlns:a16="http://schemas.microsoft.com/office/drawing/2014/main" id="{5182EA35-06CF-444E-816B-980816CBB5A2}"/>
              </a:ext>
            </a:extLst>
          </p:cNvPr>
          <p:cNvPicPr>
            <a:picLocks noChangeAspect="1"/>
          </p:cNvPicPr>
          <p:nvPr/>
        </p:nvPicPr>
        <p:blipFill>
          <a:blip r:embed="rId3" cstate="hqprint">
            <a:extLst>
              <a:ext uri="{28A0092B-C50C-407E-A947-70E740481C1C}">
                <a14:useLocalDpi xmlns:a14="http://schemas.microsoft.com/office/drawing/2010/main" val="0"/>
              </a:ext>
              <a:ext uri="{837473B0-CC2E-450A-ABE3-18F120FF3D39}">
                <a1611:picAttrSrcUrl xmlns:a1611="http://schemas.microsoft.com/office/drawing/2016/11/main" xmlns="" r:id="rId4"/>
              </a:ext>
            </a:extLst>
          </a:blip>
          <a:stretch>
            <a:fillRect/>
          </a:stretch>
        </p:blipFill>
        <p:spPr>
          <a:xfrm>
            <a:off x="11209554" y="180714"/>
            <a:ext cx="752475" cy="752475"/>
          </a:xfrm>
          <a:prstGeom prst="rect">
            <a:avLst/>
          </a:prstGeom>
        </p:spPr>
      </p:pic>
      <p:pic>
        <p:nvPicPr>
          <p:cNvPr id="12" name="Image 11">
            <a:hlinkClick r:id="rId5" action="ppaction://hlinksldjump"/>
            <a:extLst>
              <a:ext uri="{FF2B5EF4-FFF2-40B4-BE49-F238E27FC236}">
                <a16:creationId xmlns:a16="http://schemas.microsoft.com/office/drawing/2014/main" id="{FCC4965A-EA59-4450-AC1F-5B68EDEEE030}"/>
              </a:ext>
            </a:extLst>
          </p:cNvPr>
          <p:cNvPicPr>
            <a:picLocks noChangeAspect="1"/>
          </p:cNvPicPr>
          <p:nvPr/>
        </p:nvPicPr>
        <p:blipFill rotWithShape="1">
          <a:blip r:embed="rId6"/>
          <a:srcRect t="6205" b="16286"/>
          <a:stretch/>
        </p:blipFill>
        <p:spPr>
          <a:xfrm>
            <a:off x="2087988" y="5220659"/>
            <a:ext cx="8239125" cy="420816"/>
          </a:xfrm>
          <a:prstGeom prst="rect">
            <a:avLst/>
          </a:prstGeom>
        </p:spPr>
      </p:pic>
      <p:sp>
        <p:nvSpPr>
          <p:cNvPr id="2" name="Rectangle 1">
            <a:extLst>
              <a:ext uri="{FF2B5EF4-FFF2-40B4-BE49-F238E27FC236}">
                <a16:creationId xmlns:a16="http://schemas.microsoft.com/office/drawing/2014/main" id="{1393BFAB-9CBE-4FCF-8B56-74EDE86A4751}"/>
              </a:ext>
            </a:extLst>
          </p:cNvPr>
          <p:cNvSpPr/>
          <p:nvPr/>
        </p:nvSpPr>
        <p:spPr>
          <a:xfrm>
            <a:off x="5420299" y="5220659"/>
            <a:ext cx="782197" cy="42081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CA"/>
          </a:p>
        </p:txBody>
      </p:sp>
      <p:sp>
        <p:nvSpPr>
          <p:cNvPr id="4" name="Rectangle 3">
            <a:hlinkClick r:id="rId7" action="ppaction://hlinksldjump"/>
            <a:extLst>
              <a:ext uri="{FF2B5EF4-FFF2-40B4-BE49-F238E27FC236}">
                <a16:creationId xmlns:a16="http://schemas.microsoft.com/office/drawing/2014/main" id="{14F95ED3-4B8C-4035-B465-548FFE670040}"/>
              </a:ext>
            </a:extLst>
          </p:cNvPr>
          <p:cNvSpPr/>
          <p:nvPr/>
        </p:nvSpPr>
        <p:spPr>
          <a:xfrm>
            <a:off x="5420299" y="5220659"/>
            <a:ext cx="782197" cy="42081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CA"/>
          </a:p>
        </p:txBody>
      </p:sp>
    </p:spTree>
    <p:extLst>
      <p:ext uri="{BB962C8B-B14F-4D97-AF65-F5344CB8AC3E}">
        <p14:creationId xmlns:p14="http://schemas.microsoft.com/office/powerpoint/2010/main" val="2098804597"/>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Image 9" descr="Une image contenant intérieur, table, suspendu, assis&#10;&#10;Description générée automatiquement">
            <a:extLst>
              <a:ext uri="{FF2B5EF4-FFF2-40B4-BE49-F238E27FC236}">
                <a16:creationId xmlns:a16="http://schemas.microsoft.com/office/drawing/2014/main" id="{B37C78E2-B70B-493D-9ADD-B920FDA97CFD}"/>
              </a:ext>
            </a:extLst>
          </p:cNvPr>
          <p:cNvPicPr>
            <a:picLocks noChangeAspect="1"/>
          </p:cNvPicPr>
          <p:nvPr/>
        </p:nvPicPr>
        <p:blipFill rotWithShape="1">
          <a:blip r:embed="rId2">
            <a:alphaModFix amt="35000"/>
            <a:extLst>
              <a:ext uri="{28A0092B-C50C-407E-A947-70E740481C1C}">
                <a14:useLocalDpi xmlns:a14="http://schemas.microsoft.com/office/drawing/2010/main" val="0"/>
              </a:ext>
            </a:extLst>
          </a:blip>
          <a:srcRect t="7846" b="7846"/>
          <a:stretch/>
        </p:blipFill>
        <p:spPr>
          <a:xfrm>
            <a:off x="0" y="-1"/>
            <a:ext cx="12192000" cy="6858001"/>
          </a:xfrm>
          <a:prstGeom prst="rect">
            <a:avLst/>
          </a:prstGeom>
        </p:spPr>
      </p:pic>
      <p:pic>
        <p:nvPicPr>
          <p:cNvPr id="8" name="Image 7" descr="Une image contenant horloge, pièce, dessin, signe&#10;&#10;Description générée automatiquement">
            <a:hlinkClick r:id="" action="ppaction://hlinkshowjump?jump=firstslide"/>
            <a:extLst>
              <a:ext uri="{FF2B5EF4-FFF2-40B4-BE49-F238E27FC236}">
                <a16:creationId xmlns:a16="http://schemas.microsoft.com/office/drawing/2014/main" id="{5182EA35-06CF-444E-816B-980816CBB5A2}"/>
              </a:ext>
            </a:extLst>
          </p:cNvPr>
          <p:cNvPicPr>
            <a:picLocks noChangeAspect="1"/>
          </p:cNvPicPr>
          <p:nvPr/>
        </p:nvPicPr>
        <p:blipFill>
          <a:blip r:embed="rId3" cstate="hqprint">
            <a:extLst>
              <a:ext uri="{28A0092B-C50C-407E-A947-70E740481C1C}">
                <a14:useLocalDpi xmlns:a14="http://schemas.microsoft.com/office/drawing/2010/main" val="0"/>
              </a:ext>
              <a:ext uri="{837473B0-CC2E-450A-ABE3-18F120FF3D39}">
                <a1611:picAttrSrcUrl xmlns:a1611="http://schemas.microsoft.com/office/drawing/2016/11/main" xmlns="" r:id="rId4"/>
              </a:ext>
            </a:extLst>
          </a:blip>
          <a:stretch>
            <a:fillRect/>
          </a:stretch>
        </p:blipFill>
        <p:spPr>
          <a:xfrm>
            <a:off x="11209554" y="180714"/>
            <a:ext cx="752475" cy="752475"/>
          </a:xfrm>
          <a:prstGeom prst="rect">
            <a:avLst/>
          </a:prstGeom>
        </p:spPr>
      </p:pic>
      <p:sp>
        <p:nvSpPr>
          <p:cNvPr id="19" name="ZoneTexte 18">
            <a:hlinkClick r:id="rId5" action="ppaction://hlinksldjump"/>
            <a:extLst>
              <a:ext uri="{FF2B5EF4-FFF2-40B4-BE49-F238E27FC236}">
                <a16:creationId xmlns:a16="http://schemas.microsoft.com/office/drawing/2014/main" id="{AD3C6836-BB38-4AE1-A578-0C3513254AD2}"/>
              </a:ext>
            </a:extLst>
          </p:cNvPr>
          <p:cNvSpPr txBox="1"/>
          <p:nvPr/>
        </p:nvSpPr>
        <p:spPr>
          <a:xfrm>
            <a:off x="8717280" y="5086274"/>
            <a:ext cx="1648036" cy="498098"/>
          </a:xfrm>
          <a:prstGeom prst="rect">
            <a:avLst/>
          </a:prstGeom>
          <a:noFill/>
        </p:spPr>
        <p:txBody>
          <a:bodyPr wrap="square" rtlCol="0">
            <a:spAutoFit/>
          </a:bodyPr>
          <a:lstStyle/>
          <a:p>
            <a:endParaRPr lang="fr-CA" dirty="0"/>
          </a:p>
        </p:txBody>
      </p:sp>
      <p:sp>
        <p:nvSpPr>
          <p:cNvPr id="23" name="ZoneTexte 22">
            <a:hlinkClick r:id="rId6" action="ppaction://hlinksldjump"/>
            <a:extLst>
              <a:ext uri="{FF2B5EF4-FFF2-40B4-BE49-F238E27FC236}">
                <a16:creationId xmlns:a16="http://schemas.microsoft.com/office/drawing/2014/main" id="{AA9E8195-8519-4F8C-BE6A-EE47CA494260}"/>
              </a:ext>
            </a:extLst>
          </p:cNvPr>
          <p:cNvSpPr txBox="1"/>
          <p:nvPr/>
        </p:nvSpPr>
        <p:spPr>
          <a:xfrm>
            <a:off x="7949184" y="5086274"/>
            <a:ext cx="768096" cy="498098"/>
          </a:xfrm>
          <a:prstGeom prst="rect">
            <a:avLst/>
          </a:prstGeom>
          <a:noFill/>
        </p:spPr>
        <p:txBody>
          <a:bodyPr wrap="square" rtlCol="0">
            <a:spAutoFit/>
          </a:bodyPr>
          <a:lstStyle/>
          <a:p>
            <a:endParaRPr lang="fr-CA" dirty="0"/>
          </a:p>
        </p:txBody>
      </p:sp>
      <p:pic>
        <p:nvPicPr>
          <p:cNvPr id="5" name="Image 4">
            <a:hlinkClick r:id="rId7" action="ppaction://hlinksldjump"/>
            <a:extLst>
              <a:ext uri="{FF2B5EF4-FFF2-40B4-BE49-F238E27FC236}">
                <a16:creationId xmlns:a16="http://schemas.microsoft.com/office/drawing/2014/main" id="{47C215C9-69D1-4C7B-AB90-F1D790713001}"/>
              </a:ext>
            </a:extLst>
          </p:cNvPr>
          <p:cNvPicPr>
            <a:picLocks noChangeAspect="1"/>
          </p:cNvPicPr>
          <p:nvPr/>
        </p:nvPicPr>
        <p:blipFill rotWithShape="1">
          <a:blip r:embed="rId8"/>
          <a:srcRect t="6205" b="16286"/>
          <a:stretch/>
        </p:blipFill>
        <p:spPr>
          <a:xfrm>
            <a:off x="2087988" y="5220659"/>
            <a:ext cx="8239125" cy="420816"/>
          </a:xfrm>
          <a:prstGeom prst="rect">
            <a:avLst/>
          </a:prstGeom>
        </p:spPr>
      </p:pic>
      <p:sp>
        <p:nvSpPr>
          <p:cNvPr id="11" name="Rectangle 10">
            <a:hlinkClick r:id="rId9" action="ppaction://hlinksldjump"/>
            <a:extLst>
              <a:ext uri="{FF2B5EF4-FFF2-40B4-BE49-F238E27FC236}">
                <a16:creationId xmlns:a16="http://schemas.microsoft.com/office/drawing/2014/main" id="{F1D1A6E8-001A-40C3-80CF-83B0DBEB6309}"/>
              </a:ext>
            </a:extLst>
          </p:cNvPr>
          <p:cNvSpPr/>
          <p:nvPr/>
        </p:nvSpPr>
        <p:spPr>
          <a:xfrm>
            <a:off x="6207550" y="5217461"/>
            <a:ext cx="782197" cy="42081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CA"/>
          </a:p>
        </p:txBody>
      </p:sp>
    </p:spTree>
    <p:extLst>
      <p:ext uri="{BB962C8B-B14F-4D97-AF65-F5344CB8AC3E}">
        <p14:creationId xmlns:p14="http://schemas.microsoft.com/office/powerpoint/2010/main" val="11046491"/>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Image 8" descr="Une image contenant intérieur, table, suspendu, assis&#10;&#10;Description générée automatiquement">
            <a:extLst>
              <a:ext uri="{FF2B5EF4-FFF2-40B4-BE49-F238E27FC236}">
                <a16:creationId xmlns:a16="http://schemas.microsoft.com/office/drawing/2014/main" id="{12E32450-F31F-4E2D-9D5D-C51CA40D74F8}"/>
              </a:ext>
            </a:extLst>
          </p:cNvPr>
          <p:cNvPicPr>
            <a:picLocks noChangeAspect="1"/>
          </p:cNvPicPr>
          <p:nvPr/>
        </p:nvPicPr>
        <p:blipFill rotWithShape="1">
          <a:blip r:embed="rId2">
            <a:alphaModFix amt="35000"/>
            <a:extLst>
              <a:ext uri="{28A0092B-C50C-407E-A947-70E740481C1C}">
                <a14:useLocalDpi xmlns:a14="http://schemas.microsoft.com/office/drawing/2010/main" val="0"/>
              </a:ext>
            </a:extLst>
          </a:blip>
          <a:srcRect t="7846" b="7846"/>
          <a:stretch/>
        </p:blipFill>
        <p:spPr>
          <a:xfrm>
            <a:off x="0" y="-1"/>
            <a:ext cx="12192000" cy="6858001"/>
          </a:xfrm>
          <a:prstGeom prst="rect">
            <a:avLst/>
          </a:prstGeom>
        </p:spPr>
      </p:pic>
      <p:pic>
        <p:nvPicPr>
          <p:cNvPr id="8" name="Image 7" descr="Une image contenant horloge, pièce, dessin, signe&#10;&#10;Description générée automatiquement">
            <a:hlinkClick r:id="" action="ppaction://hlinkshowjump?jump=firstslide"/>
            <a:extLst>
              <a:ext uri="{FF2B5EF4-FFF2-40B4-BE49-F238E27FC236}">
                <a16:creationId xmlns:a16="http://schemas.microsoft.com/office/drawing/2014/main" id="{5182EA35-06CF-444E-816B-980816CBB5A2}"/>
              </a:ext>
            </a:extLst>
          </p:cNvPr>
          <p:cNvPicPr>
            <a:picLocks noChangeAspect="1"/>
          </p:cNvPicPr>
          <p:nvPr/>
        </p:nvPicPr>
        <p:blipFill>
          <a:blip r:embed="rId3" cstate="hqprint">
            <a:extLst>
              <a:ext uri="{28A0092B-C50C-407E-A947-70E740481C1C}">
                <a14:useLocalDpi xmlns:a14="http://schemas.microsoft.com/office/drawing/2010/main" val="0"/>
              </a:ext>
              <a:ext uri="{837473B0-CC2E-450A-ABE3-18F120FF3D39}">
                <a1611:picAttrSrcUrl xmlns:a1611="http://schemas.microsoft.com/office/drawing/2016/11/main" xmlns="" r:id="rId4"/>
              </a:ext>
            </a:extLst>
          </a:blip>
          <a:stretch>
            <a:fillRect/>
          </a:stretch>
        </p:blipFill>
        <p:spPr>
          <a:xfrm>
            <a:off x="11209554" y="180714"/>
            <a:ext cx="752475" cy="752475"/>
          </a:xfrm>
          <a:prstGeom prst="rect">
            <a:avLst/>
          </a:prstGeom>
        </p:spPr>
      </p:pic>
      <p:sp>
        <p:nvSpPr>
          <p:cNvPr id="19" name="ZoneTexte 18">
            <a:hlinkClick r:id="rId5" action="ppaction://hlinksldjump"/>
            <a:extLst>
              <a:ext uri="{FF2B5EF4-FFF2-40B4-BE49-F238E27FC236}">
                <a16:creationId xmlns:a16="http://schemas.microsoft.com/office/drawing/2014/main" id="{AD3C6836-BB38-4AE1-A578-0C3513254AD2}"/>
              </a:ext>
            </a:extLst>
          </p:cNvPr>
          <p:cNvSpPr txBox="1"/>
          <p:nvPr/>
        </p:nvSpPr>
        <p:spPr>
          <a:xfrm>
            <a:off x="8717280" y="5086274"/>
            <a:ext cx="1648036" cy="498098"/>
          </a:xfrm>
          <a:prstGeom prst="rect">
            <a:avLst/>
          </a:prstGeom>
          <a:noFill/>
        </p:spPr>
        <p:txBody>
          <a:bodyPr wrap="square" rtlCol="0">
            <a:spAutoFit/>
          </a:bodyPr>
          <a:lstStyle/>
          <a:p>
            <a:endParaRPr lang="fr-CA" dirty="0"/>
          </a:p>
        </p:txBody>
      </p:sp>
      <p:sp>
        <p:nvSpPr>
          <p:cNvPr id="23" name="ZoneTexte 22">
            <a:hlinkClick r:id="rId6" action="ppaction://hlinksldjump"/>
            <a:extLst>
              <a:ext uri="{FF2B5EF4-FFF2-40B4-BE49-F238E27FC236}">
                <a16:creationId xmlns:a16="http://schemas.microsoft.com/office/drawing/2014/main" id="{AA9E8195-8519-4F8C-BE6A-EE47CA494260}"/>
              </a:ext>
            </a:extLst>
          </p:cNvPr>
          <p:cNvSpPr txBox="1"/>
          <p:nvPr/>
        </p:nvSpPr>
        <p:spPr>
          <a:xfrm>
            <a:off x="7949184" y="5086274"/>
            <a:ext cx="768096" cy="498098"/>
          </a:xfrm>
          <a:prstGeom prst="rect">
            <a:avLst/>
          </a:prstGeom>
          <a:noFill/>
        </p:spPr>
        <p:txBody>
          <a:bodyPr wrap="square" rtlCol="0">
            <a:spAutoFit/>
          </a:bodyPr>
          <a:lstStyle/>
          <a:p>
            <a:endParaRPr lang="fr-CA" dirty="0"/>
          </a:p>
        </p:txBody>
      </p:sp>
      <p:pic>
        <p:nvPicPr>
          <p:cNvPr id="5" name="Image 4">
            <a:hlinkClick r:id="rId7" action="ppaction://hlinksldjump"/>
            <a:extLst>
              <a:ext uri="{FF2B5EF4-FFF2-40B4-BE49-F238E27FC236}">
                <a16:creationId xmlns:a16="http://schemas.microsoft.com/office/drawing/2014/main" id="{47C215C9-69D1-4C7B-AB90-F1D790713001}"/>
              </a:ext>
            </a:extLst>
          </p:cNvPr>
          <p:cNvPicPr>
            <a:picLocks noChangeAspect="1"/>
          </p:cNvPicPr>
          <p:nvPr/>
        </p:nvPicPr>
        <p:blipFill rotWithShape="1">
          <a:blip r:embed="rId8"/>
          <a:srcRect t="6205" b="16286"/>
          <a:stretch/>
        </p:blipFill>
        <p:spPr>
          <a:xfrm>
            <a:off x="2087988" y="5220659"/>
            <a:ext cx="8239125" cy="420816"/>
          </a:xfrm>
          <a:prstGeom prst="rect">
            <a:avLst/>
          </a:prstGeom>
        </p:spPr>
      </p:pic>
      <p:pic>
        <p:nvPicPr>
          <p:cNvPr id="4" name="Image 3">
            <a:hlinkClick r:id="rId9" action="ppaction://hlinksldjump"/>
            <a:extLst>
              <a:ext uri="{FF2B5EF4-FFF2-40B4-BE49-F238E27FC236}">
                <a16:creationId xmlns:a16="http://schemas.microsoft.com/office/drawing/2014/main" id="{070D8697-F682-465C-ADAD-8D3723319258}"/>
              </a:ext>
            </a:extLst>
          </p:cNvPr>
          <p:cNvPicPr>
            <a:picLocks noChangeAspect="1"/>
          </p:cNvPicPr>
          <p:nvPr/>
        </p:nvPicPr>
        <p:blipFill>
          <a:blip r:embed="rId10"/>
          <a:stretch>
            <a:fillRect/>
          </a:stretch>
        </p:blipFill>
        <p:spPr>
          <a:xfrm>
            <a:off x="8717280" y="5241448"/>
            <a:ext cx="742950" cy="371475"/>
          </a:xfrm>
          <a:prstGeom prst="rect">
            <a:avLst/>
          </a:prstGeom>
        </p:spPr>
      </p:pic>
      <p:sp>
        <p:nvSpPr>
          <p:cNvPr id="10" name="Rectangle 9">
            <a:hlinkClick r:id="rId9" action="ppaction://hlinksldjump"/>
            <a:extLst>
              <a:ext uri="{FF2B5EF4-FFF2-40B4-BE49-F238E27FC236}">
                <a16:creationId xmlns:a16="http://schemas.microsoft.com/office/drawing/2014/main" id="{3E85FF9D-9338-4DC1-A7CC-D1451282F7F3}"/>
              </a:ext>
            </a:extLst>
          </p:cNvPr>
          <p:cNvSpPr/>
          <p:nvPr/>
        </p:nvSpPr>
        <p:spPr>
          <a:xfrm>
            <a:off x="9525293" y="5209236"/>
            <a:ext cx="782197" cy="42081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CA"/>
          </a:p>
        </p:txBody>
      </p:sp>
    </p:spTree>
    <p:extLst>
      <p:ext uri="{BB962C8B-B14F-4D97-AF65-F5344CB8AC3E}">
        <p14:creationId xmlns:p14="http://schemas.microsoft.com/office/powerpoint/2010/main" val="1159831603"/>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Image 8" descr="Une image contenant intérieur, table, suspendu, assis&#10;&#10;Description générée automatiquement">
            <a:extLst>
              <a:ext uri="{FF2B5EF4-FFF2-40B4-BE49-F238E27FC236}">
                <a16:creationId xmlns:a16="http://schemas.microsoft.com/office/drawing/2014/main" id="{DE33F91B-3E79-45F9-97DD-4309F72E7F1F}"/>
              </a:ext>
            </a:extLst>
          </p:cNvPr>
          <p:cNvPicPr>
            <a:picLocks noChangeAspect="1"/>
          </p:cNvPicPr>
          <p:nvPr/>
        </p:nvPicPr>
        <p:blipFill rotWithShape="1">
          <a:blip r:embed="rId2">
            <a:alphaModFix amt="35000"/>
            <a:extLst>
              <a:ext uri="{28A0092B-C50C-407E-A947-70E740481C1C}">
                <a14:useLocalDpi xmlns:a14="http://schemas.microsoft.com/office/drawing/2010/main" val="0"/>
              </a:ext>
            </a:extLst>
          </a:blip>
          <a:srcRect t="7846" b="7846"/>
          <a:stretch/>
        </p:blipFill>
        <p:spPr>
          <a:xfrm>
            <a:off x="0" y="-1"/>
            <a:ext cx="12192000" cy="6858001"/>
          </a:xfrm>
          <a:prstGeom prst="rect">
            <a:avLst/>
          </a:prstGeom>
        </p:spPr>
      </p:pic>
      <p:pic>
        <p:nvPicPr>
          <p:cNvPr id="8" name="Image 7" descr="Une image contenant horloge, pièce, dessin, signe&#10;&#10;Description générée automatiquement">
            <a:hlinkClick r:id="" action="ppaction://hlinkshowjump?jump=firstslide"/>
            <a:extLst>
              <a:ext uri="{FF2B5EF4-FFF2-40B4-BE49-F238E27FC236}">
                <a16:creationId xmlns:a16="http://schemas.microsoft.com/office/drawing/2014/main" id="{5182EA35-06CF-444E-816B-980816CBB5A2}"/>
              </a:ext>
            </a:extLst>
          </p:cNvPr>
          <p:cNvPicPr>
            <a:picLocks noChangeAspect="1"/>
          </p:cNvPicPr>
          <p:nvPr/>
        </p:nvPicPr>
        <p:blipFill>
          <a:blip r:embed="rId3" cstate="hqprint">
            <a:extLst>
              <a:ext uri="{28A0092B-C50C-407E-A947-70E740481C1C}">
                <a14:useLocalDpi xmlns:a14="http://schemas.microsoft.com/office/drawing/2010/main" val="0"/>
              </a:ext>
              <a:ext uri="{837473B0-CC2E-450A-ABE3-18F120FF3D39}">
                <a1611:picAttrSrcUrl xmlns:a1611="http://schemas.microsoft.com/office/drawing/2016/11/main" xmlns="" r:id="rId4"/>
              </a:ext>
            </a:extLst>
          </a:blip>
          <a:stretch>
            <a:fillRect/>
          </a:stretch>
        </p:blipFill>
        <p:spPr>
          <a:xfrm>
            <a:off x="11209554" y="180714"/>
            <a:ext cx="752475" cy="752475"/>
          </a:xfrm>
          <a:prstGeom prst="rect">
            <a:avLst/>
          </a:prstGeom>
        </p:spPr>
      </p:pic>
      <p:sp>
        <p:nvSpPr>
          <p:cNvPr id="19" name="ZoneTexte 18">
            <a:hlinkClick r:id="rId5" action="ppaction://hlinksldjump"/>
            <a:extLst>
              <a:ext uri="{FF2B5EF4-FFF2-40B4-BE49-F238E27FC236}">
                <a16:creationId xmlns:a16="http://schemas.microsoft.com/office/drawing/2014/main" id="{AD3C6836-BB38-4AE1-A578-0C3513254AD2}"/>
              </a:ext>
            </a:extLst>
          </p:cNvPr>
          <p:cNvSpPr txBox="1"/>
          <p:nvPr/>
        </p:nvSpPr>
        <p:spPr>
          <a:xfrm>
            <a:off x="8717280" y="5086274"/>
            <a:ext cx="1648036" cy="498098"/>
          </a:xfrm>
          <a:prstGeom prst="rect">
            <a:avLst/>
          </a:prstGeom>
          <a:noFill/>
        </p:spPr>
        <p:txBody>
          <a:bodyPr wrap="square" rtlCol="0">
            <a:spAutoFit/>
          </a:bodyPr>
          <a:lstStyle/>
          <a:p>
            <a:endParaRPr lang="fr-CA" dirty="0"/>
          </a:p>
        </p:txBody>
      </p:sp>
      <p:sp>
        <p:nvSpPr>
          <p:cNvPr id="23" name="ZoneTexte 22">
            <a:hlinkClick r:id="rId6" action="ppaction://hlinksldjump"/>
            <a:extLst>
              <a:ext uri="{FF2B5EF4-FFF2-40B4-BE49-F238E27FC236}">
                <a16:creationId xmlns:a16="http://schemas.microsoft.com/office/drawing/2014/main" id="{AA9E8195-8519-4F8C-BE6A-EE47CA494260}"/>
              </a:ext>
            </a:extLst>
          </p:cNvPr>
          <p:cNvSpPr txBox="1"/>
          <p:nvPr/>
        </p:nvSpPr>
        <p:spPr>
          <a:xfrm>
            <a:off x="7949184" y="5086274"/>
            <a:ext cx="768096" cy="498098"/>
          </a:xfrm>
          <a:prstGeom prst="rect">
            <a:avLst/>
          </a:prstGeom>
          <a:noFill/>
        </p:spPr>
        <p:txBody>
          <a:bodyPr wrap="square" rtlCol="0">
            <a:spAutoFit/>
          </a:bodyPr>
          <a:lstStyle/>
          <a:p>
            <a:endParaRPr lang="fr-CA" dirty="0"/>
          </a:p>
        </p:txBody>
      </p:sp>
      <p:pic>
        <p:nvPicPr>
          <p:cNvPr id="5" name="Image 4">
            <a:hlinkClick r:id="rId7" action="ppaction://hlinksldjump"/>
            <a:extLst>
              <a:ext uri="{FF2B5EF4-FFF2-40B4-BE49-F238E27FC236}">
                <a16:creationId xmlns:a16="http://schemas.microsoft.com/office/drawing/2014/main" id="{47C215C9-69D1-4C7B-AB90-F1D790713001}"/>
              </a:ext>
            </a:extLst>
          </p:cNvPr>
          <p:cNvPicPr>
            <a:picLocks noChangeAspect="1"/>
          </p:cNvPicPr>
          <p:nvPr/>
        </p:nvPicPr>
        <p:blipFill rotWithShape="1">
          <a:blip r:embed="rId8"/>
          <a:srcRect t="6205" b="16286"/>
          <a:stretch/>
        </p:blipFill>
        <p:spPr>
          <a:xfrm>
            <a:off x="2087988" y="5220659"/>
            <a:ext cx="8239125" cy="420816"/>
          </a:xfrm>
          <a:prstGeom prst="rect">
            <a:avLst/>
          </a:prstGeom>
        </p:spPr>
      </p:pic>
      <p:pic>
        <p:nvPicPr>
          <p:cNvPr id="4" name="Image 3">
            <a:hlinkClick r:id="rId6" action="ppaction://hlinksldjump"/>
            <a:extLst>
              <a:ext uri="{FF2B5EF4-FFF2-40B4-BE49-F238E27FC236}">
                <a16:creationId xmlns:a16="http://schemas.microsoft.com/office/drawing/2014/main" id="{DD57BF72-9AA6-46DF-A778-5D40E068A3F2}"/>
              </a:ext>
            </a:extLst>
          </p:cNvPr>
          <p:cNvPicPr>
            <a:picLocks noChangeAspect="1"/>
          </p:cNvPicPr>
          <p:nvPr/>
        </p:nvPicPr>
        <p:blipFill>
          <a:blip r:embed="rId9"/>
          <a:stretch>
            <a:fillRect/>
          </a:stretch>
        </p:blipFill>
        <p:spPr>
          <a:xfrm>
            <a:off x="4651874" y="5259617"/>
            <a:ext cx="695325" cy="342900"/>
          </a:xfrm>
          <a:prstGeom prst="rect">
            <a:avLst/>
          </a:prstGeom>
        </p:spPr>
      </p:pic>
      <p:sp>
        <p:nvSpPr>
          <p:cNvPr id="10" name="Rectangle 9">
            <a:hlinkClick r:id="rId10" action="ppaction://hlinksldjump"/>
            <a:extLst>
              <a:ext uri="{FF2B5EF4-FFF2-40B4-BE49-F238E27FC236}">
                <a16:creationId xmlns:a16="http://schemas.microsoft.com/office/drawing/2014/main" id="{A999A201-50CC-4B25-BC81-9897FCAC3F8D}"/>
              </a:ext>
            </a:extLst>
          </p:cNvPr>
          <p:cNvSpPr/>
          <p:nvPr/>
        </p:nvSpPr>
        <p:spPr>
          <a:xfrm>
            <a:off x="4608437" y="5227405"/>
            <a:ext cx="782197" cy="42081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CA"/>
          </a:p>
        </p:txBody>
      </p:sp>
    </p:spTree>
    <p:extLst>
      <p:ext uri="{BB962C8B-B14F-4D97-AF65-F5344CB8AC3E}">
        <p14:creationId xmlns:p14="http://schemas.microsoft.com/office/powerpoint/2010/main" val="1004992971"/>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11">
            <a:extLst>
              <a:ext uri="{FF2B5EF4-FFF2-40B4-BE49-F238E27FC236}">
                <a16:creationId xmlns:a16="http://schemas.microsoft.com/office/drawing/2014/main" id="{75F4D120-3921-42A8-A063-46B023CB0CDA}"/>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FFFFFF"/>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Image 4" descr="Une image contenant équipement électronique, appareil photo, vieux, afficher&#10;&#10;Description générée automatiquement">
            <a:extLst>
              <a:ext uri="{FF2B5EF4-FFF2-40B4-BE49-F238E27FC236}">
                <a16:creationId xmlns:a16="http://schemas.microsoft.com/office/drawing/2014/main" id="{CDA8EA4E-5D7B-4A75-A5F5-94B5EFE70C61}"/>
              </a:ext>
            </a:extLst>
          </p:cNvPr>
          <p:cNvPicPr>
            <a:picLocks noChangeAspect="1"/>
          </p:cNvPicPr>
          <p:nvPr/>
        </p:nvPicPr>
        <p:blipFill rotWithShape="1">
          <a:blip r:embed="rId2">
            <a:extLst>
              <a:ext uri="{28A0092B-C50C-407E-A947-70E740481C1C}">
                <a14:useLocalDpi xmlns:a14="http://schemas.microsoft.com/office/drawing/2010/main" val="0"/>
              </a:ext>
            </a:extLst>
          </a:blip>
          <a:srcRect t="2218" r="-1" b="-1"/>
          <a:stretch/>
        </p:blipFill>
        <p:spPr>
          <a:xfrm>
            <a:off x="4476307" y="595421"/>
            <a:ext cx="7715693" cy="5658438"/>
          </a:xfrm>
          <a:prstGeom prst="rect">
            <a:avLst/>
          </a:prstGeom>
        </p:spPr>
      </p:pic>
      <p:pic>
        <p:nvPicPr>
          <p:cNvPr id="11" name="Picture 13">
            <a:extLst>
              <a:ext uri="{FF2B5EF4-FFF2-40B4-BE49-F238E27FC236}">
                <a16:creationId xmlns:a16="http://schemas.microsoft.com/office/drawing/2014/main" id="{9D01B3E5-85F4-41A9-A504-D5E6268DEC1D}"/>
              </a:ext>
              <a:ext uri="{C183D7F6-B498-43B3-948B-1728B52AA6E4}">
                <adec:decorative xmlns:adec="http://schemas.microsoft.com/office/drawing/2017/decorative" xmlns=""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3">
            <a:extLst>
              <a:ext uri="{28A0092B-C50C-407E-A947-70E740481C1C}">
                <a14:useLocalDpi xmlns:a14="http://schemas.microsoft.com/office/drawing/2010/main" val="0"/>
              </a:ext>
            </a:extLst>
          </a:blip>
          <a:srcRect r="14729"/>
          <a:stretch>
            <a:fillRect/>
          </a:stretch>
        </p:blipFill>
        <p:spPr>
          <a:xfrm>
            <a:off x="3466214" y="550975"/>
            <a:ext cx="8725786" cy="5756049"/>
          </a:xfrm>
          <a:custGeom>
            <a:avLst/>
            <a:gdLst>
              <a:gd name="connsiteX0" fmla="*/ 0 w 8725786"/>
              <a:gd name="connsiteY0" fmla="*/ 0 h 5756049"/>
              <a:gd name="connsiteX1" fmla="*/ 8725786 w 8725786"/>
              <a:gd name="connsiteY1" fmla="*/ 0 h 5756049"/>
              <a:gd name="connsiteX2" fmla="*/ 8725786 w 8725786"/>
              <a:gd name="connsiteY2" fmla="*/ 5756049 h 5756049"/>
              <a:gd name="connsiteX3" fmla="*/ 0 w 8725786"/>
              <a:gd name="connsiteY3" fmla="*/ 5756049 h 5756049"/>
            </a:gdLst>
            <a:ahLst/>
            <a:cxnLst>
              <a:cxn ang="0">
                <a:pos x="connsiteX0" y="connsiteY0"/>
              </a:cxn>
              <a:cxn ang="0">
                <a:pos x="connsiteX1" y="connsiteY1"/>
              </a:cxn>
              <a:cxn ang="0">
                <a:pos x="connsiteX2" y="connsiteY2"/>
              </a:cxn>
              <a:cxn ang="0">
                <a:pos x="connsiteX3" y="connsiteY3"/>
              </a:cxn>
            </a:cxnLst>
            <a:rect l="l" t="t" r="r" b="b"/>
            <a:pathLst>
              <a:path w="8725786" h="5756049">
                <a:moveTo>
                  <a:pt x="0" y="0"/>
                </a:moveTo>
                <a:lnTo>
                  <a:pt x="8725786" y="0"/>
                </a:lnTo>
                <a:lnTo>
                  <a:pt x="8725786" y="5756049"/>
                </a:lnTo>
                <a:lnTo>
                  <a:pt x="0" y="5756049"/>
                </a:lnTo>
                <a:close/>
              </a:path>
            </a:pathLst>
          </a:custGeom>
        </p:spPr>
      </p:pic>
      <p:sp>
        <p:nvSpPr>
          <p:cNvPr id="6" name="ZoneTexte 5">
            <a:extLst>
              <a:ext uri="{FF2B5EF4-FFF2-40B4-BE49-F238E27FC236}">
                <a16:creationId xmlns:a16="http://schemas.microsoft.com/office/drawing/2014/main" id="{13606E5A-48C0-407D-B081-728946C9B9A3}"/>
              </a:ext>
            </a:extLst>
          </p:cNvPr>
          <p:cNvSpPr txBox="1"/>
          <p:nvPr/>
        </p:nvSpPr>
        <p:spPr>
          <a:xfrm>
            <a:off x="804484" y="914400"/>
            <a:ext cx="4203614" cy="5437070"/>
          </a:xfrm>
          <a:prstGeom prst="rect">
            <a:avLst/>
          </a:prstGeom>
        </p:spPr>
        <p:txBody>
          <a:bodyPr vert="horz" lIns="91440" tIns="45720" rIns="91440" bIns="45720" rtlCol="0" anchor="t">
            <a:normAutofit/>
          </a:bodyPr>
          <a:lstStyle/>
          <a:p>
            <a:pPr>
              <a:lnSpc>
                <a:spcPct val="90000"/>
              </a:lnSpc>
              <a:spcBef>
                <a:spcPct val="0"/>
              </a:spcBef>
              <a:spcAft>
                <a:spcPts val="600"/>
              </a:spcAft>
            </a:pPr>
            <a:r>
              <a:rPr lang="fr-CA" sz="4000" dirty="0">
                <a:solidFill>
                  <a:srgbClr val="000000"/>
                </a:solidFill>
                <a:latin typeface="Abadi" panose="020B0604020104020204" pitchFamily="34" charset="0"/>
                <a:ea typeface="+mj-ea"/>
                <a:cs typeface="+mj-cs"/>
              </a:rPr>
              <a:t>Bravo, tu as </a:t>
            </a:r>
            <a:r>
              <a:rPr lang="fr-CA" sz="4000" dirty="0" smtClean="0">
                <a:solidFill>
                  <a:srgbClr val="000000"/>
                </a:solidFill>
                <a:latin typeface="Abadi" panose="020B0604020104020204" pitchFamily="34" charset="0"/>
                <a:ea typeface="+mj-ea"/>
                <a:cs typeface="+mj-cs"/>
              </a:rPr>
              <a:t>réussi </a:t>
            </a:r>
            <a:r>
              <a:rPr lang="fr-CA" sz="4000" dirty="0">
                <a:solidFill>
                  <a:srgbClr val="000000"/>
                </a:solidFill>
                <a:latin typeface="Abadi" panose="020B0604020104020204" pitchFamily="34" charset="0"/>
                <a:ea typeface="+mj-ea"/>
                <a:cs typeface="+mj-cs"/>
              </a:rPr>
              <a:t>ton voyage et tu as maintenant la tête remplie de souvenirs!</a:t>
            </a:r>
          </a:p>
        </p:txBody>
      </p:sp>
    </p:spTree>
    <p:extLst>
      <p:ext uri="{BB962C8B-B14F-4D97-AF65-F5344CB8AC3E}">
        <p14:creationId xmlns:p14="http://schemas.microsoft.com/office/powerpoint/2010/main" val="2107279397"/>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theme/theme1.xml><?xml version="1.0" encoding="utf-8"?>
<a:theme xmlns:a="http://schemas.openxmlformats.org/drawingml/2006/main" name="Thème Office">
  <a:themeElements>
    <a:clrScheme name="Orange">
      <a:dk1>
        <a:srgbClr val="000000"/>
      </a:dk1>
      <a:lt1>
        <a:sysClr val="window" lastClr="FFFFFF"/>
      </a:lt1>
      <a:dk2>
        <a:srgbClr val="637052"/>
      </a:dk2>
      <a:lt2>
        <a:srgbClr val="CCDDEA"/>
      </a:lt2>
      <a:accent1>
        <a:srgbClr val="E48312"/>
      </a:accent1>
      <a:accent2>
        <a:srgbClr val="BD582C"/>
      </a:accent2>
      <a:accent3>
        <a:srgbClr val="865640"/>
      </a:accent3>
      <a:accent4>
        <a:srgbClr val="9B8357"/>
      </a:accent4>
      <a:accent5>
        <a:srgbClr val="C2BC80"/>
      </a:accent5>
      <a:accent6>
        <a:srgbClr val="94A088"/>
      </a:accent6>
      <a:hlink>
        <a:srgbClr val="2998E3"/>
      </a:hlink>
      <a:folHlink>
        <a:srgbClr val="8C8C8C"/>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7D52336B98498E43AC9572A6FA50282B" ma:contentTypeVersion="30" ma:contentTypeDescription="Create a new document." ma:contentTypeScope="" ma:versionID="65317010a79eaa08c17497eecb0672e8">
  <xsd:schema xmlns:xsd="http://www.w3.org/2001/XMLSchema" xmlns:xs="http://www.w3.org/2001/XMLSchema" xmlns:p="http://schemas.microsoft.com/office/2006/metadata/properties" xmlns:ns3="717987ee-c82c-4776-b480-5ff807c8c756" xmlns:ns4="41cffffa-8dd5-4313-8dd0-b34bdcf68c09" targetNamespace="http://schemas.microsoft.com/office/2006/metadata/properties" ma:root="true" ma:fieldsID="e50c26a96fc522579884db66296d3069" ns3:_="" ns4:_="">
    <xsd:import namespace="717987ee-c82c-4776-b480-5ff807c8c756"/>
    <xsd:import namespace="41cffffa-8dd5-4313-8dd0-b34bdcf68c09"/>
    <xsd:element name="properties">
      <xsd:complexType>
        <xsd:sequence>
          <xsd:element name="documentManagement">
            <xsd:complexType>
              <xsd:all>
                <xsd:element ref="ns3:MediaServiceMetadata" minOccurs="0"/>
                <xsd:element ref="ns3:MediaServiceFastMetadata" minOccurs="0"/>
                <xsd:element ref="ns3:NotebookType" minOccurs="0"/>
                <xsd:element ref="ns3:FolderType" minOccurs="0"/>
                <xsd:element ref="ns3:CultureName" minOccurs="0"/>
                <xsd:element ref="ns3:AppVersion" minOccurs="0"/>
                <xsd:element ref="ns3:TeamsChannelId" minOccurs="0"/>
                <xsd:element ref="ns3:Owner" minOccurs="0"/>
                <xsd:element ref="ns3:DefaultSectionNames" minOccurs="0"/>
                <xsd:element ref="ns3:Templates" minOccurs="0"/>
                <xsd:element ref="ns3:Teachers" minOccurs="0"/>
                <xsd:element ref="ns3:Students" minOccurs="0"/>
                <xsd:element ref="ns3:Student_Groups" minOccurs="0"/>
                <xsd:element ref="ns3:Invited_Teachers" minOccurs="0"/>
                <xsd:element ref="ns3:Invited_Students" minOccurs="0"/>
                <xsd:element ref="ns3:Self_Registration_Enabled" minOccurs="0"/>
                <xsd:element ref="ns3:Has_Teacher_Only_SectionGroup" minOccurs="0"/>
                <xsd:element ref="ns3:Is_Collaboration_Space_Locked" minOccurs="0"/>
                <xsd:element ref="ns3:IsNotebookLocked" minOccurs="0"/>
                <xsd:element ref="ns4:SharedWithUsers" minOccurs="0"/>
                <xsd:element ref="ns4:SharedWithDetails" minOccurs="0"/>
                <xsd:element ref="ns4:SharingHintHash" minOccurs="0"/>
                <xsd:element ref="ns3:MediaServiceDateTaken" minOccurs="0"/>
                <xsd:element ref="ns3:MediaServiceAutoTags" minOccurs="0"/>
                <xsd:element ref="ns3:MediaServiceOCR" minOccurs="0"/>
                <xsd:element ref="ns3:MediaServiceGenerationTime" minOccurs="0"/>
                <xsd:element ref="ns3:MediaServiceEventHashCode" minOccurs="0"/>
                <xsd:element ref="ns3:MediaServiceLocation" minOccurs="0"/>
                <xsd:element ref="ns3:MediaServiceAutoKeyPoints" minOccurs="0"/>
                <xsd:element ref="ns3:MediaServiceKeyPoint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717987ee-c82c-4776-b480-5ff807c8c756"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NotebookType" ma:index="10" nillable="true" ma:displayName="Notebook Type" ma:internalName="NotebookType">
      <xsd:simpleType>
        <xsd:restriction base="dms:Text"/>
      </xsd:simpleType>
    </xsd:element>
    <xsd:element name="FolderType" ma:index="11" nillable="true" ma:displayName="Folder Type" ma:internalName="FolderType">
      <xsd:simpleType>
        <xsd:restriction base="dms:Text"/>
      </xsd:simpleType>
    </xsd:element>
    <xsd:element name="CultureName" ma:index="12" nillable="true" ma:displayName="Culture Name" ma:internalName="CultureName">
      <xsd:simpleType>
        <xsd:restriction base="dms:Text"/>
      </xsd:simpleType>
    </xsd:element>
    <xsd:element name="AppVersion" ma:index="13" nillable="true" ma:displayName="App Version" ma:internalName="AppVersion">
      <xsd:simpleType>
        <xsd:restriction base="dms:Text"/>
      </xsd:simpleType>
    </xsd:element>
    <xsd:element name="TeamsChannelId" ma:index="14" nillable="true" ma:displayName="Teams Channel Id" ma:internalName="TeamsChannelId">
      <xsd:simpleType>
        <xsd:restriction base="dms:Text"/>
      </xsd:simpleType>
    </xsd:element>
    <xsd:element name="Owner" ma:index="15" nillable="true" ma:displayName="Owner" ma:internalName="Owner">
      <xsd:complexType>
        <xsd:complexContent>
          <xsd:extension base="dms:User">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DefaultSectionNames" ma:index="16" nillable="true" ma:displayName="Default Section Names" ma:internalName="DefaultSectionNames">
      <xsd:simpleType>
        <xsd:restriction base="dms:Note">
          <xsd:maxLength value="255"/>
        </xsd:restriction>
      </xsd:simpleType>
    </xsd:element>
    <xsd:element name="Templates" ma:index="17" nillable="true" ma:displayName="Templates" ma:internalName="Templates">
      <xsd:simpleType>
        <xsd:restriction base="dms:Note">
          <xsd:maxLength value="255"/>
        </xsd:restriction>
      </xsd:simpleType>
    </xsd:element>
    <xsd:element name="Teachers" ma:index="18" nillable="true" ma:displayName="Teachers" ma:internalName="Teachers">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tudents" ma:index="19" nillable="true" ma:displayName="Students" ma:internalName="Students">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tudent_Groups" ma:index="20" nillable="true" ma:displayName="Student Groups" ma:internalName="Student_Groups">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Invited_Teachers" ma:index="21" nillable="true" ma:displayName="Invited Teachers" ma:internalName="Invited_Teachers">
      <xsd:simpleType>
        <xsd:restriction base="dms:Note">
          <xsd:maxLength value="255"/>
        </xsd:restriction>
      </xsd:simpleType>
    </xsd:element>
    <xsd:element name="Invited_Students" ma:index="22" nillable="true" ma:displayName="Invited Students" ma:internalName="Invited_Students">
      <xsd:simpleType>
        <xsd:restriction base="dms:Note">
          <xsd:maxLength value="255"/>
        </xsd:restriction>
      </xsd:simpleType>
    </xsd:element>
    <xsd:element name="Self_Registration_Enabled" ma:index="23" nillable="true" ma:displayName="Self Registration Enabled" ma:internalName="Self_Registration_Enabled">
      <xsd:simpleType>
        <xsd:restriction base="dms:Boolean"/>
      </xsd:simpleType>
    </xsd:element>
    <xsd:element name="Has_Teacher_Only_SectionGroup" ma:index="24" nillable="true" ma:displayName="Has Teacher Only SectionGroup" ma:internalName="Has_Teacher_Only_SectionGroup">
      <xsd:simpleType>
        <xsd:restriction base="dms:Boolean"/>
      </xsd:simpleType>
    </xsd:element>
    <xsd:element name="Is_Collaboration_Space_Locked" ma:index="25" nillable="true" ma:displayName="Is Collaboration Space Locked" ma:internalName="Is_Collaboration_Space_Locked">
      <xsd:simpleType>
        <xsd:restriction base="dms:Boolean"/>
      </xsd:simpleType>
    </xsd:element>
    <xsd:element name="IsNotebookLocked" ma:index="26" nillable="true" ma:displayName="Is Notebook Locked" ma:internalName="IsNotebookLocked">
      <xsd:simpleType>
        <xsd:restriction base="dms:Boolean"/>
      </xsd:simpleType>
    </xsd:element>
    <xsd:element name="MediaServiceDateTaken" ma:index="30" nillable="true" ma:displayName="MediaServiceDateTaken" ma:hidden="true" ma:internalName="MediaServiceDateTaken" ma:readOnly="true">
      <xsd:simpleType>
        <xsd:restriction base="dms:Text"/>
      </xsd:simpleType>
    </xsd:element>
    <xsd:element name="MediaServiceAutoTags" ma:index="31" nillable="true" ma:displayName="Tags" ma:internalName="MediaServiceAutoTags" ma:readOnly="true">
      <xsd:simpleType>
        <xsd:restriction base="dms:Text"/>
      </xsd:simpleType>
    </xsd:element>
    <xsd:element name="MediaServiceOCR" ma:index="32" nillable="true" ma:displayName="Extracted Text" ma:internalName="MediaServiceOCR" ma:readOnly="true">
      <xsd:simpleType>
        <xsd:restriction base="dms:Note">
          <xsd:maxLength value="255"/>
        </xsd:restriction>
      </xsd:simpleType>
    </xsd:element>
    <xsd:element name="MediaServiceGenerationTime" ma:index="33" nillable="true" ma:displayName="MediaServiceGenerationTime" ma:hidden="true" ma:internalName="MediaServiceGenerationTime" ma:readOnly="true">
      <xsd:simpleType>
        <xsd:restriction base="dms:Text"/>
      </xsd:simpleType>
    </xsd:element>
    <xsd:element name="MediaServiceEventHashCode" ma:index="34" nillable="true" ma:displayName="MediaServiceEventHashCode" ma:hidden="true" ma:internalName="MediaServiceEventHashCode" ma:readOnly="true">
      <xsd:simpleType>
        <xsd:restriction base="dms:Text"/>
      </xsd:simpleType>
    </xsd:element>
    <xsd:element name="MediaServiceLocation" ma:index="35" nillable="true" ma:displayName="Location" ma:internalName="MediaServiceLocation" ma:readOnly="true">
      <xsd:simpleType>
        <xsd:restriction base="dms:Text"/>
      </xsd:simpleType>
    </xsd:element>
    <xsd:element name="MediaServiceAutoKeyPoints" ma:index="36" nillable="true" ma:displayName="MediaServiceAutoKeyPoints" ma:hidden="true" ma:internalName="MediaServiceAutoKeyPoints" ma:readOnly="true">
      <xsd:simpleType>
        <xsd:restriction base="dms:Note"/>
      </xsd:simpleType>
    </xsd:element>
    <xsd:element name="MediaServiceKeyPoints" ma:index="37" nillable="true" ma:displayName="KeyPoints" ma:internalName="MediaServiceKeyPoint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1cffffa-8dd5-4313-8dd0-b34bdcf68c09" elementFormDefault="qualified">
    <xsd:import namespace="http://schemas.microsoft.com/office/2006/documentManagement/types"/>
    <xsd:import namespace="http://schemas.microsoft.com/office/infopath/2007/PartnerControls"/>
    <xsd:element name="SharedWithUsers" ma:index="27"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8" nillable="true" ma:displayName="Shared With Details" ma:internalName="SharedWithDetails" ma:readOnly="true">
      <xsd:simpleType>
        <xsd:restriction base="dms:Note">
          <xsd:maxLength value="255"/>
        </xsd:restriction>
      </xsd:simpleType>
    </xsd:element>
    <xsd:element name="SharingHintHash" ma:index="29"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AppVersion xmlns="717987ee-c82c-4776-b480-5ff807c8c756" xsi:nil="true"/>
    <Invited_Teachers xmlns="717987ee-c82c-4776-b480-5ff807c8c756" xsi:nil="true"/>
    <IsNotebookLocked xmlns="717987ee-c82c-4776-b480-5ff807c8c756" xsi:nil="true"/>
    <Templates xmlns="717987ee-c82c-4776-b480-5ff807c8c756" xsi:nil="true"/>
    <Self_Registration_Enabled xmlns="717987ee-c82c-4776-b480-5ff807c8c756" xsi:nil="true"/>
    <Teachers xmlns="717987ee-c82c-4776-b480-5ff807c8c756">
      <UserInfo>
        <DisplayName/>
        <AccountId xsi:nil="true"/>
        <AccountType/>
      </UserInfo>
    </Teachers>
    <Student_Groups xmlns="717987ee-c82c-4776-b480-5ff807c8c756">
      <UserInfo>
        <DisplayName/>
        <AccountId xsi:nil="true"/>
        <AccountType/>
      </UserInfo>
    </Student_Groups>
    <Has_Teacher_Only_SectionGroup xmlns="717987ee-c82c-4776-b480-5ff807c8c756" xsi:nil="true"/>
    <NotebookType xmlns="717987ee-c82c-4776-b480-5ff807c8c756" xsi:nil="true"/>
    <Students xmlns="717987ee-c82c-4776-b480-5ff807c8c756">
      <UserInfo>
        <DisplayName/>
        <AccountId xsi:nil="true"/>
        <AccountType/>
      </UserInfo>
    </Students>
    <Invited_Students xmlns="717987ee-c82c-4776-b480-5ff807c8c756" xsi:nil="true"/>
    <FolderType xmlns="717987ee-c82c-4776-b480-5ff807c8c756" xsi:nil="true"/>
    <CultureName xmlns="717987ee-c82c-4776-b480-5ff807c8c756" xsi:nil="true"/>
    <Owner xmlns="717987ee-c82c-4776-b480-5ff807c8c756">
      <UserInfo>
        <DisplayName/>
        <AccountId xsi:nil="true"/>
        <AccountType/>
      </UserInfo>
    </Owner>
    <TeamsChannelId xmlns="717987ee-c82c-4776-b480-5ff807c8c756" xsi:nil="true"/>
    <DefaultSectionNames xmlns="717987ee-c82c-4776-b480-5ff807c8c756" xsi:nil="true"/>
    <Is_Collaboration_Space_Locked xmlns="717987ee-c82c-4776-b480-5ff807c8c756" xsi:nil="true"/>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970732E3-E3C4-4AAA-A094-8CFA80A90680}">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717987ee-c82c-4776-b480-5ff807c8c756"/>
    <ds:schemaRef ds:uri="41cffffa-8dd5-4313-8dd0-b34bdcf68c09"/>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A220409B-F709-460F-BDDF-414575A234F2}">
  <ds:schemaRefs>
    <ds:schemaRef ds:uri="http://schemas.microsoft.com/office/infopath/2007/PartnerControls"/>
    <ds:schemaRef ds:uri="http://purl.org/dc/terms/"/>
    <ds:schemaRef ds:uri="http://purl.org/dc/elements/1.1/"/>
    <ds:schemaRef ds:uri="41cffffa-8dd5-4313-8dd0-b34bdcf68c09"/>
    <ds:schemaRef ds:uri="717987ee-c82c-4776-b480-5ff807c8c756"/>
    <ds:schemaRef ds:uri="http://schemas.microsoft.com/office/2006/documentManagement/types"/>
    <ds:schemaRef ds:uri="http://schemas.openxmlformats.org/package/2006/metadata/core-properties"/>
    <ds:schemaRef ds:uri="http://schemas.microsoft.com/office/2006/metadata/properties"/>
    <ds:schemaRef ds:uri="http://www.w3.org/XML/1998/namespace"/>
    <ds:schemaRef ds:uri="http://purl.org/dc/dcmitype/"/>
  </ds:schemaRefs>
</ds:datastoreItem>
</file>

<file path=customXml/itemProps3.xml><?xml version="1.0" encoding="utf-8"?>
<ds:datastoreItem xmlns:ds="http://schemas.openxmlformats.org/officeDocument/2006/customXml" ds:itemID="{AF9060D1-A2D7-40E9-95FA-F1C7CC5CA901}">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350</TotalTime>
  <Words>1259</Words>
  <Application>Microsoft Office PowerPoint</Application>
  <PresentationFormat>Grand écran</PresentationFormat>
  <Paragraphs>89</Paragraphs>
  <Slides>17</Slides>
  <Notes>0</Notes>
  <HiddenSlides>0</HiddenSlides>
  <MMClips>1</MMClips>
  <ScaleCrop>false</ScaleCrop>
  <HeadingPairs>
    <vt:vector size="6" baseType="variant">
      <vt:variant>
        <vt:lpstr>Polices utilisées</vt:lpstr>
      </vt:variant>
      <vt:variant>
        <vt:i4>8</vt:i4>
      </vt:variant>
      <vt:variant>
        <vt:lpstr>Thème</vt:lpstr>
      </vt:variant>
      <vt:variant>
        <vt:i4>1</vt:i4>
      </vt:variant>
      <vt:variant>
        <vt:lpstr>Titres des diapositives</vt:lpstr>
      </vt:variant>
      <vt:variant>
        <vt:i4>17</vt:i4>
      </vt:variant>
    </vt:vector>
  </HeadingPairs>
  <TitlesOfParts>
    <vt:vector size="26" baseType="lpstr">
      <vt:lpstr>Abadi</vt:lpstr>
      <vt:lpstr>Arial</vt:lpstr>
      <vt:lpstr>Bradley Hand ITC</vt:lpstr>
      <vt:lpstr>Brush Script MT</vt:lpstr>
      <vt:lpstr>Calibri</vt:lpstr>
      <vt:lpstr>Calibri Light</vt:lpstr>
      <vt:lpstr>Georgia Pro Black</vt:lpstr>
      <vt:lpstr>Times New Roman</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Theriault, Jerome (DSF-NE)</dc:creator>
  <cp:lastModifiedBy>Theriault, Jerome (DSF-NE)</cp:lastModifiedBy>
  <cp:revision>4</cp:revision>
  <dcterms:created xsi:type="dcterms:W3CDTF">2020-05-22T14:42:11Z</dcterms:created>
  <dcterms:modified xsi:type="dcterms:W3CDTF">2020-06-05T13:20:50Z</dcterms:modified>
</cp:coreProperties>
</file>