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06/10/2006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  <dcterms:created xsi:type="dcterms:W3CDTF">2020-03-14T22:44:33Z</dcterms:created>
</cp:coreProperties>
</file>