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25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82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432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78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34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78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91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24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89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06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597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676C88-2CF9-43F3-90F9-1E8B6FFED00A}" type="datetimeFigureOut">
              <a:rPr lang="fr-FR" smtClean="0"/>
              <a:t>14/03/2020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831278-5053-4A9D-89EC-94B5D9DF07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10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Modulo </a:t>
            </a:r>
            <a:r>
              <a:rPr lang="fr-FR" dirty="0" smtClean="0"/>
              <a:t>2 </a:t>
            </a:r>
            <a:r>
              <a:rPr lang="fr-FR" dirty="0" smtClean="0"/>
              <a:t>– </a:t>
            </a:r>
            <a:r>
              <a:rPr lang="fr-FR" dirty="0" err="1" smtClean="0"/>
              <a:t>Ventajas</a:t>
            </a:r>
            <a:r>
              <a:rPr lang="fr-FR" dirty="0" smtClean="0"/>
              <a:t> de la </a:t>
            </a:r>
            <a:r>
              <a:rPr lang="fr-FR" dirty="0" err="1" smtClean="0"/>
              <a:t>Inseminacion</a:t>
            </a:r>
            <a:r>
              <a:rPr lang="fr-FR" dirty="0" smtClean="0"/>
              <a:t> </a:t>
            </a:r>
            <a:r>
              <a:rPr lang="fr-FR" dirty="0" err="1" smtClean="0"/>
              <a:t>Artificial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528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9402" y="2050129"/>
            <a:ext cx="10058400" cy="4023360"/>
          </a:xfrm>
        </p:spPr>
        <p:txBody>
          <a:bodyPr numCol="3" spcCol="360000">
            <a:normAutofit/>
          </a:bodyPr>
          <a:lstStyle/>
          <a:p>
            <a:r>
              <a:rPr lang="es-ES" b="1" dirty="0"/>
              <a:t>VENTAJA TÉCNICA DE INSIMINACIÓN ARTIFICIAL</a:t>
            </a:r>
          </a:p>
          <a:p>
            <a:r>
              <a:rPr lang="es-ES" dirty="0" smtClean="0"/>
              <a:t>- Difusión </a:t>
            </a:r>
            <a:r>
              <a:rPr lang="es-ES" dirty="0"/>
              <a:t>rápida en el tiempo y el espacio del progreso </a:t>
            </a:r>
            <a:r>
              <a:rPr lang="es-ES" dirty="0" smtClean="0"/>
              <a:t>genético</a:t>
            </a:r>
            <a:endParaRPr lang="es-ES" dirty="0"/>
          </a:p>
          <a:p>
            <a:r>
              <a:rPr lang="es-ES" dirty="0" smtClean="0"/>
              <a:t>- Pruebas </a:t>
            </a:r>
            <a:r>
              <a:rPr lang="es-ES" dirty="0"/>
              <a:t>de sementales de alto rendimiento </a:t>
            </a:r>
            <a:r>
              <a:rPr lang="es-ES" dirty="0" smtClean="0"/>
              <a:t>genéticamente</a:t>
            </a:r>
            <a:endParaRPr lang="es-ES" dirty="0"/>
          </a:p>
          <a:p>
            <a:r>
              <a:rPr lang="es-ES" dirty="0" smtClean="0"/>
              <a:t>- Elección </a:t>
            </a:r>
            <a:r>
              <a:rPr lang="es-ES" dirty="0"/>
              <a:t>de las características del toro por el </a:t>
            </a:r>
            <a:r>
              <a:rPr lang="es-ES" dirty="0" smtClean="0"/>
              <a:t>criador</a:t>
            </a:r>
            <a:endParaRPr lang="es-ES" dirty="0"/>
          </a:p>
          <a:p>
            <a:r>
              <a:rPr lang="es-ES" b="1" dirty="0" smtClean="0"/>
              <a:t>VENTAJA </a:t>
            </a:r>
            <a:r>
              <a:rPr lang="es-ES" b="1" dirty="0"/>
              <a:t>ECONÓMICA INSEMINACIÓN </a:t>
            </a:r>
            <a:r>
              <a:rPr lang="es-ES" b="1" dirty="0" smtClean="0"/>
              <a:t>ARTIFICIAL</a:t>
            </a:r>
            <a:endParaRPr lang="es-ES" b="1" dirty="0"/>
          </a:p>
          <a:p>
            <a:r>
              <a:rPr lang="es-ES" dirty="0" smtClean="0"/>
              <a:t>- Economía </a:t>
            </a:r>
            <a:r>
              <a:rPr lang="es-ES" dirty="0"/>
              <a:t>de un toro (especialmente pequeños criadores</a:t>
            </a:r>
            <a:r>
              <a:rPr lang="es-ES" dirty="0" smtClean="0"/>
              <a:t>)</a:t>
            </a:r>
            <a:endParaRPr lang="es-ES" dirty="0"/>
          </a:p>
          <a:p>
            <a:r>
              <a:rPr lang="es-ES" dirty="0" smtClean="0"/>
              <a:t>- Mejorar </a:t>
            </a:r>
            <a:r>
              <a:rPr lang="es-ES" dirty="0"/>
              <a:t>la productividad y, por tanto, los ingresos del </a:t>
            </a:r>
            <a:r>
              <a:rPr lang="es-ES" dirty="0" smtClean="0"/>
              <a:t>agricultor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b="1" dirty="0"/>
              <a:t>VENTAJA</a:t>
            </a:r>
            <a:r>
              <a:rPr lang="es-ES" b="1" dirty="0" smtClean="0"/>
              <a:t> SANITARIA</a:t>
            </a:r>
            <a:endParaRPr lang="es-ES" b="1" dirty="0"/>
          </a:p>
          <a:p>
            <a:r>
              <a:rPr lang="es-ES" dirty="0" smtClean="0"/>
              <a:t>- Evitar </a:t>
            </a:r>
            <a:r>
              <a:rPr lang="es-ES" dirty="0"/>
              <a:t>enfermedades de transmisión </a:t>
            </a:r>
            <a:r>
              <a:rPr lang="es-ES" dirty="0" smtClean="0"/>
              <a:t>sexual</a:t>
            </a:r>
            <a:endParaRPr lang="es-ES" dirty="0"/>
          </a:p>
          <a:p>
            <a:r>
              <a:rPr lang="es-ES" dirty="0" smtClean="0"/>
              <a:t>- Control </a:t>
            </a:r>
            <a:r>
              <a:rPr lang="es-ES" dirty="0"/>
              <a:t>estricto en los centros productores </a:t>
            </a:r>
            <a:r>
              <a:rPr lang="es-ES" dirty="0" smtClean="0"/>
              <a:t>de semen reduciendo </a:t>
            </a:r>
            <a:r>
              <a:rPr lang="es-ES" dirty="0"/>
              <a:t>así la propagación de enfermedades transmitidas por hombres.</a:t>
            </a:r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VENTAJAS DE LA IA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494" y="0"/>
            <a:ext cx="2050129" cy="205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37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VENTAJAS DE LA IA</a:t>
            </a:r>
            <a:endParaRPr lang="fr-FR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1097280" y="1331888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40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Para </a:t>
            </a:r>
            <a:r>
              <a:rPr kumimoji="0" lang="es-419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apaream</a:t>
            </a:r>
            <a:r>
              <a:rPr kumimoji="0" lang="fr-FR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ientos</a:t>
            </a:r>
            <a:r>
              <a:rPr kumimoji="0" lang="fr-FR" sz="40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 </a:t>
            </a:r>
            <a:r>
              <a:rPr kumimoji="0" lang="fr-FR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complejos</a:t>
            </a:r>
            <a:endParaRPr kumimoji="0" lang="fr-FR" sz="4000" b="0" i="0" u="none" strike="noStrike" kern="1200" cap="none" spc="-5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mbria" panose="02040503050406030204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7280" y="278264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Diferente conformación de los reproductores a emplear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Reproductor herido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Machos incapacitados para la monta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097280" y="3935238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Prevencion</a:t>
            </a:r>
            <a:r>
              <a:rPr kumimoji="0" lang="fr-FR" sz="40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 de las </a:t>
            </a:r>
            <a:r>
              <a:rPr kumimoji="0" lang="fr-FR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patologias</a:t>
            </a:r>
            <a:r>
              <a:rPr kumimoji="0" lang="fr-FR" sz="40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 </a:t>
            </a:r>
            <a:r>
              <a:rPr kumimoji="0" lang="fr-FR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sexualmente</a:t>
            </a:r>
            <a:r>
              <a:rPr kumimoji="0" lang="fr-FR" sz="40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 </a:t>
            </a:r>
            <a:r>
              <a:rPr kumimoji="0" lang="fr-FR" sz="4000" b="0" i="0" u="none" strike="noStrike" kern="1200" cap="none" spc="-50" normalizeH="0" baseline="0" noProof="0" dirty="0" err="1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mbria" panose="02040503050406030204"/>
                <a:ea typeface="+mj-ea"/>
                <a:cs typeface="+mj-cs"/>
              </a:rPr>
              <a:t>transmisibles</a:t>
            </a:r>
            <a:endParaRPr kumimoji="0" lang="fr-FR" sz="4000" b="0" i="0" u="none" strike="noStrike" kern="1200" cap="none" spc="-5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mbria" panose="02040503050406030204"/>
              <a:ea typeface="+mj-ea"/>
              <a:cs typeface="+mj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4114" y="779800"/>
            <a:ext cx="322897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425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Mejores</a:t>
            </a:r>
            <a:r>
              <a:rPr lang="fr-FR" dirty="0" smtClean="0"/>
              <a:t> </a:t>
            </a:r>
            <a:r>
              <a:rPr lang="fr-FR" dirty="0" err="1" smtClean="0"/>
              <a:t>Registros</a:t>
            </a:r>
            <a:r>
              <a:rPr lang="fr-FR" dirty="0" smtClean="0"/>
              <a:t> – </a:t>
            </a:r>
            <a:r>
              <a:rPr lang="fr-FR" dirty="0" err="1" smtClean="0"/>
              <a:t>Mejor</a:t>
            </a:r>
            <a:r>
              <a:rPr lang="fr-FR" dirty="0" smtClean="0"/>
              <a:t> </a:t>
            </a:r>
            <a:r>
              <a:rPr lang="fr-FR" dirty="0" err="1" smtClean="0"/>
              <a:t>Manejo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- Control de la actividad sexual del rodeo</a:t>
            </a:r>
          </a:p>
          <a:p>
            <a:pPr marL="0" indent="0">
              <a:buNone/>
            </a:pPr>
            <a:r>
              <a:rPr lang="es-ES" dirty="0" smtClean="0"/>
              <a:t>-  Mejores registros de servicios</a:t>
            </a:r>
          </a:p>
          <a:p>
            <a:pPr marL="0" indent="0">
              <a:buNone/>
            </a:pPr>
            <a:r>
              <a:rPr lang="es-ES" dirty="0" smtClean="0"/>
              <a:t>- Diagnóstico y control de la fecundidad</a:t>
            </a:r>
          </a:p>
          <a:p>
            <a:pPr marL="0" indent="0">
              <a:buNone/>
            </a:pPr>
            <a:r>
              <a:rPr lang="es-ES" dirty="0" smtClean="0"/>
              <a:t>-  Mejores porcentajes de parición.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926" y="2130014"/>
            <a:ext cx="3303944" cy="135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763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Résultat de recherche d'images pour &quot;insemination artificial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463"/>
            <a:ext cx="5276473" cy="659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6895106" y="261463"/>
            <a:ext cx="3480141" cy="2315876"/>
          </a:xfrm>
          <a:prstGeom prst="rect">
            <a:avLst/>
          </a:prstGeom>
        </p:spPr>
      </p:pic>
      <p:pic>
        <p:nvPicPr>
          <p:cNvPr id="8194" name="Picture 2" descr="L’INSEMINATION ARTIFICIELLE CHEZ LA VACHE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693" y="2717632"/>
            <a:ext cx="3154965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526115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Grand écran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Calibri</vt:lpstr>
      <vt:lpstr>Cambria</vt:lpstr>
      <vt:lpstr>Rétrospective</vt:lpstr>
      <vt:lpstr>Modulo 2 – Ventajas de la Inseminacion Artificial</vt:lpstr>
      <vt:lpstr>VENTAJAS DE LA IA</vt:lpstr>
      <vt:lpstr>VENTAJAS DE LA IA</vt:lpstr>
      <vt:lpstr>Mejores Registros – Mejor Manejo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Modulo 2 – Ventajas de la Inseminacion Artificial</dc:title>
  <dc:creator>Utilisateur</dc:creator>
  <cp:lastModifiedBy>Utilisateur</cp:lastModifiedBy>
  <cp:revision>1</cp:revision>
  <dcterms:created xsi:type="dcterms:W3CDTF">2020-03-14T20:14:39Z</dcterms:created>
  <dcterms:modified xsi:type="dcterms:W3CDTF">2020-03-14T20:14:48Z</dcterms:modified>
</cp:coreProperties>
</file>