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7"/>
  </p:notesMasterIdLst>
  <p:sldIdLst>
    <p:sldId id="257" r:id="rId2"/>
    <p:sldId id="326" r:id="rId3"/>
    <p:sldId id="256" r:id="rId4"/>
    <p:sldId id="266" r:id="rId5"/>
    <p:sldId id="267" r:id="rId6"/>
    <p:sldId id="272" r:id="rId7"/>
    <p:sldId id="275" r:id="rId8"/>
    <p:sldId id="271" r:id="rId9"/>
    <p:sldId id="273" r:id="rId10"/>
    <p:sldId id="335" r:id="rId11"/>
    <p:sldId id="293" r:id="rId12"/>
    <p:sldId id="331" r:id="rId13"/>
    <p:sldId id="268" r:id="rId14"/>
    <p:sldId id="337" r:id="rId15"/>
    <p:sldId id="339" r:id="rId16"/>
    <p:sldId id="276" r:id="rId17"/>
    <p:sldId id="274" r:id="rId18"/>
    <p:sldId id="338" r:id="rId19"/>
    <p:sldId id="333" r:id="rId20"/>
    <p:sldId id="328" r:id="rId21"/>
    <p:sldId id="277" r:id="rId22"/>
    <p:sldId id="332" r:id="rId23"/>
    <p:sldId id="292" r:id="rId24"/>
    <p:sldId id="334" r:id="rId25"/>
    <p:sldId id="278" r:id="rId26"/>
    <p:sldId id="325" r:id="rId27"/>
    <p:sldId id="283" r:id="rId28"/>
    <p:sldId id="295" r:id="rId29"/>
    <p:sldId id="258" r:id="rId30"/>
    <p:sldId id="324" r:id="rId31"/>
    <p:sldId id="281" r:id="rId32"/>
    <p:sldId id="321" r:id="rId33"/>
    <p:sldId id="296" r:id="rId34"/>
    <p:sldId id="336" r:id="rId35"/>
    <p:sldId id="319" r:id="rId36"/>
    <p:sldId id="300" r:id="rId37"/>
    <p:sldId id="282" r:id="rId38"/>
    <p:sldId id="318" r:id="rId39"/>
    <p:sldId id="287" r:id="rId40"/>
    <p:sldId id="320" r:id="rId41"/>
    <p:sldId id="312" r:id="rId42"/>
    <p:sldId id="314" r:id="rId43"/>
    <p:sldId id="327" r:id="rId44"/>
    <p:sldId id="340" r:id="rId45"/>
    <p:sldId id="313" r:id="rId46"/>
  </p:sldIdLst>
  <p:sldSz cx="12192000" cy="6858000"/>
  <p:notesSz cx="6858000" cy="9144000"/>
  <p:embeddedFontLst>
    <p:embeddedFont>
      <p:font typeface="Arial Black" panose="020B0A04020102020204" pitchFamily="34" charset="0"/>
      <p:bold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Castanet" pitchFamily="2" charset="0"/>
      <p:regular r:id="rId53"/>
    </p:embeddedFont>
    <p:embeddedFont>
      <p:font typeface="Constantia" panose="02030602050306030303" pitchFamily="18" charset="0"/>
      <p:regular r:id="rId54"/>
      <p:bold r:id="rId55"/>
      <p:italic r:id="rId56"/>
      <p:boldItalic r:id="rId57"/>
    </p:embeddedFont>
    <p:embeddedFont>
      <p:font typeface="Matura MT Script Capitals" panose="03020802060602070202" pitchFamily="66" charset="0"/>
      <p:regular r:id="rId5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dknFLfoC86q1962scEpjw==" hashData="XogdN7qh3lsSLN0uBTbKauWs13rMGga0BVMSAlPJbAS1v8rDnW9KK/s0b8YnWOm5HzqmY39BhgcxGnfEGaGF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375E"/>
    <a:srgbClr val="3A6881"/>
    <a:srgbClr val="1F84C4"/>
    <a:srgbClr val="4F81BD"/>
    <a:srgbClr val="3B1C03"/>
    <a:srgbClr val="FFE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81" autoAdjust="0"/>
    <p:restoredTop sz="94660"/>
  </p:normalViewPr>
  <p:slideViewPr>
    <p:cSldViewPr>
      <p:cViewPr varScale="1">
        <p:scale>
          <a:sx n="64" d="100"/>
          <a:sy n="64" d="100"/>
        </p:scale>
        <p:origin x="102" y="10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87151A-199C-4817-BD96-54C8E4EDB574}" type="datetimeFigureOut">
              <a:rPr lang="sk-SK" smtClean="0"/>
              <a:t>19. 2. 2020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642A73-54F7-4E40-869D-736AF981073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85580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152412-C714-4F85-9F6F-878A0BD9EB0D}" type="datetimeFigureOut">
              <a:rPr lang="es-ES" smtClean="0"/>
              <a:t>19/02/2020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jpg"/><Relationship Id="rId7" Type="http://schemas.openxmlformats.org/officeDocument/2006/relationships/image" Target="../media/image5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jpe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344" y="188640"/>
            <a:ext cx="720080" cy="648072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8B3B5F9D-A1A5-433C-A4C8-A1D42C7E73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563507"/>
            <a:ext cx="7259938" cy="480970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8" name="Text Box 8">
            <a:extLst>
              <a:ext uri="{FF2B5EF4-FFF2-40B4-BE49-F238E27FC236}">
                <a16:creationId xmlns:a16="http://schemas.microsoft.com/office/drawing/2014/main" id="{CF199D65-B54E-4A5C-98A4-077282778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8371" y="3966157"/>
            <a:ext cx="265008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00FFFF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E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s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t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o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00FFFF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 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FF99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e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00FF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s</a:t>
            </a:r>
            <a:endParaRPr kumimoji="0" lang="es-ES" sz="6600" b="1" i="0" u="none" strike="noStrike" kern="1200" cap="none" spc="0" normalizeH="0" baseline="0" noProof="0" dirty="0">
              <a:ln w="25400">
                <a:solidFill>
                  <a:schemeClr val="bg1"/>
                </a:solidFill>
              </a:ln>
              <a:solidFill>
                <a:srgbClr val="00FF00"/>
              </a:solidFill>
              <a:effectLst>
                <a:glow rad="139700">
                  <a:schemeClr val="tx1">
                    <a:alpha val="40000"/>
                  </a:schemeClr>
                </a:glow>
              </a:effectLst>
              <a:uLnTx/>
              <a:uFillTx/>
              <a:latin typeface="Castanet" pitchFamily="2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66C2421-5DF8-43B5-8B68-9B86D6809892}"/>
              </a:ext>
            </a:extLst>
          </p:cNvPr>
          <p:cNvSpPr/>
          <p:nvPr/>
        </p:nvSpPr>
        <p:spPr>
          <a:xfrm>
            <a:off x="1991544" y="5157192"/>
            <a:ext cx="786324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i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stanet" pitchFamily="2" charset="0"/>
              </a:rPr>
              <a:t>Aguascalientes</a:t>
            </a:r>
          </a:p>
        </p:txBody>
      </p:sp>
      <p:pic>
        <p:nvPicPr>
          <p:cNvPr id="7" name="Imagen 4">
            <a:extLst>
              <a:ext uri="{FF2B5EF4-FFF2-40B4-BE49-F238E27FC236}">
                <a16:creationId xmlns:a16="http://schemas.microsoft.com/office/drawing/2014/main" id="{993E2D23-4D67-4EF8-822A-14D343C0FA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61846" y="183952"/>
            <a:ext cx="720080" cy="648072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Obrázok 5">
            <a:extLst>
              <a:ext uri="{FF2B5EF4-FFF2-40B4-BE49-F238E27FC236}">
                <a16:creationId xmlns:a16="http://schemas.microsoft.com/office/drawing/2014/main" id="{F22A9836-6D84-4AFB-9C8B-E610F537CF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4038" y="5689517"/>
            <a:ext cx="622242" cy="5050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Miguel Aceves Mejía - Pelea de Gallos.wav"/>
          </p:stSnd>
        </p:sndAc>
      </p:transition>
    </mc:Choice>
    <mc:Fallback xmlns="">
      <p:transition spd="slow">
        <p:fade/>
        <p:sndAc>
          <p:stSnd loop="1">
            <p:snd r:embed="rId6" name="Miguel Aceves Mejía - Pelea de Gall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7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>
            <a:extLst>
              <a:ext uri="{FF2B5EF4-FFF2-40B4-BE49-F238E27FC236}">
                <a16:creationId xmlns:a16="http://schemas.microsoft.com/office/drawing/2014/main" id="{2F9EC72D-FEAB-47A6-9844-9B11E2B29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559EC86-F110-4B99-8DA9-8DAACD3196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89D231C-D14D-444D-9D94-070082B0FAA2}"/>
              </a:ext>
            </a:extLst>
          </p:cNvPr>
          <p:cNvSpPr/>
          <p:nvPr/>
        </p:nvSpPr>
        <p:spPr>
          <a:xfrm>
            <a:off x="9192344" y="6199084"/>
            <a:ext cx="2448272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2018 por Oscar Durán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3BFFFEF-4CAB-4EB8-A181-4C6F99491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0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Catedral de Aguascalientes</a:t>
            </a:r>
          </a:p>
        </p:txBody>
      </p:sp>
    </p:spTree>
    <p:extLst>
      <p:ext uri="{BB962C8B-B14F-4D97-AF65-F5344CB8AC3E}">
        <p14:creationId xmlns:p14="http://schemas.microsoft.com/office/powerpoint/2010/main" val="65520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2F5452F-1044-4849-9216-CA531D24E8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Parque central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2FF13B56-BF75-4775-9EB2-E4094E74087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3F8C3-BBB0-4CF9-AF93-E2C6F73A5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Saturnino Herrán Guinchard</a:t>
            </a:r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, precursor del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muralismo mexicano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25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578147F-BC88-4F98-8893-B0C2F005C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Museo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89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3200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94F7871-B54C-422E-A3BA-207A675461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Tesoro del cielo - Siempre he dicho, hay oro en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el aire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53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1C0F109-FF9B-4336-B836-0F9A9D6DB9E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7E4BFAB-F9FC-416D-8D5C-CA9F5336F5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Despertando con música – Museo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77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95602CEA-61EC-462C-A7E0-70089FF97F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Catrina en el día de muertos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en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11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6B5AA23-CBC1-4AEA-887D-FBB469B965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9048328" y="6199084"/>
            <a:ext cx="2592287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2017 por José </a:t>
            </a:r>
            <a:r>
              <a:rPr lang="es-MX" sz="1050">
                <a:solidFill>
                  <a:srgbClr val="3B1C03"/>
                </a:solidFill>
              </a:rPr>
              <a:t>Luis Avila</a:t>
            </a:r>
            <a:r>
              <a:rPr lang="es-MX" sz="1050" dirty="0">
                <a:solidFill>
                  <a:srgbClr val="3B1C03"/>
                </a:solidFill>
              </a:rPr>
              <a:t> en 500px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Foto filmada al amanecer cuando no hay gente en esta nueva plaza en mi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ciudad.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21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>
            <a:extLst>
              <a:ext uri="{FF2B5EF4-FFF2-40B4-BE49-F238E27FC236}">
                <a16:creationId xmlns:a16="http://schemas.microsoft.com/office/drawing/2014/main" id="{B6A3CA51-2183-4E9C-981F-E752A8329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3AC2BBD-B0F9-4C57-AAC0-F80FF1323D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8F06D933-3D7C-47CB-9B91-14BC9505EF6F}"/>
              </a:ext>
            </a:extLst>
          </p:cNvPr>
          <p:cNvSpPr/>
          <p:nvPr/>
        </p:nvSpPr>
        <p:spPr>
          <a:xfrm>
            <a:off x="9120336" y="6199084"/>
            <a:ext cx="252028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2017 por Roberto Bravo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5BF0084E-9FC0-47A2-9E19-6F5F0DBE6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Templo de San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Antonio Padua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86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9014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FDA21F1-23DC-466D-8A25-4042863BA9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9048328" y="6199084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n-US" sz="1050" dirty="0">
                <a:solidFill>
                  <a:srgbClr val="3B1C03"/>
                </a:solidFill>
              </a:rPr>
              <a:t>2017 por S. David </a:t>
            </a:r>
            <a:r>
              <a:rPr lang="en-US" sz="1050">
                <a:solidFill>
                  <a:srgbClr val="3B1C03"/>
                </a:solidFill>
              </a:rPr>
              <a:t>Corona en</a:t>
            </a:r>
            <a:r>
              <a:rPr lang="en-US" sz="1050" dirty="0">
                <a:solidFill>
                  <a:srgbClr val="3B1C03"/>
                </a:solidFill>
              </a:rPr>
              <a:t> 500px</a:t>
            </a:r>
          </a:p>
        </p:txBody>
      </p:sp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Barcos en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el crepúsculo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12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E3354BE2-178D-4498-8685-309A5C8C5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30E0B10-1B6C-4FDB-8C96-A81F870D4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4E28A152-734F-45E1-88E6-D1A0A1C52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Matlachines</a:t>
            </a:r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 en la catedral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97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FBC7310-D6A6-494E-9A6D-2D7833F5D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Romance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al anochecer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24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Foto">
            <a:extLst>
              <a:ext uri="{FF2B5EF4-FFF2-40B4-BE49-F238E27FC236}">
                <a16:creationId xmlns:a16="http://schemas.microsoft.com/office/drawing/2014/main" id="{ADC0AD97-ADF7-401B-B410-67CA6EF3B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F1491A4-3458-4C2B-A940-81A576F1D3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C5C3AB3-D2BB-465B-81FB-5EE3BB087DBD}"/>
              </a:ext>
            </a:extLst>
          </p:cNvPr>
          <p:cNvSpPr/>
          <p:nvPr/>
        </p:nvSpPr>
        <p:spPr>
          <a:xfrm>
            <a:off x="9048328" y="6199084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S. David Corona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DB7D5341-B50A-4D55-A4A7-95AD758ADE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Atardecer en Tapias Viejas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,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36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88771B7-0189-471B-ABCA-85279A81BBE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0571F79-B02B-44C2-AD3F-933A7E608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7B9903B6-A9D6-4291-B465-BB27AB6A9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Cosmogonía Huichol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0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60CBDBD-58B6-400B-B022-B13AFC9A2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9840416" y="6198831"/>
            <a:ext cx="180020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</a:t>
            </a:r>
            <a:r>
              <a:rPr lang="es-MX" sz="1050">
                <a:solidFill>
                  <a:srgbClr val="3B1C03"/>
                </a:solidFill>
              </a:rPr>
              <a:t>Jesús Lvco</a:t>
            </a:r>
            <a:endParaRPr lang="es-MX" sz="1050" dirty="0">
              <a:solidFill>
                <a:srgbClr val="3B1C03"/>
              </a:solidFill>
            </a:endParaRPr>
          </a:p>
        </p:txBody>
      </p:sp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Diariamente en las calles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02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6238315-6F1B-4C8E-ADEB-EB5F5F9376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9048328" y="6198831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 dirty="0" err="1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2014 por Leonel Saucedo en 500px</a:t>
            </a:r>
          </a:p>
        </p:txBody>
      </p:sp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Calle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mi pueblo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46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>
            <a:extLst>
              <a:ext uri="{FF2B5EF4-FFF2-40B4-BE49-F238E27FC236}">
                <a16:creationId xmlns:a16="http://schemas.microsoft.com/office/drawing/2014/main" id="{E04D323D-32BB-418D-A6EB-FD6302559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74605F9-0C4F-4837-8E9A-13E088E87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09C2ABC-67B2-489E-B8A8-C81C6AAA9596}"/>
              </a:ext>
            </a:extLst>
          </p:cNvPr>
          <p:cNvSpPr/>
          <p:nvPr/>
        </p:nvSpPr>
        <p:spPr>
          <a:xfrm>
            <a:off x="8328248" y="6199084"/>
            <a:ext cx="331236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2017 por Armando Cortez Gutiérrez 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E684FF2-86A0-43CC-BBDB-4F956EEE9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Una noche en Calvillo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,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37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AF19E7C2-D278-4B13-AB48-EB108D5C8367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5C1DC7D5-51D9-4D55-9BB2-4A6F509B8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377BE64A-A57D-47D2-8C0B-DF55635CAC44}"/>
              </a:ext>
            </a:extLst>
          </p:cNvPr>
          <p:cNvSpPr/>
          <p:nvPr/>
        </p:nvSpPr>
        <p:spPr>
          <a:xfrm>
            <a:off x="9624392" y="6199084"/>
            <a:ext cx="2016224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n-US" sz="1050" dirty="0">
                <a:solidFill>
                  <a:srgbClr val="3B1C03"/>
                </a:solidFill>
              </a:rPr>
              <a:t>2017 por José Luis Avila</a:t>
            </a:r>
          </a:p>
        </p:txBody>
      </p:sp>
      <p:sp>
        <p:nvSpPr>
          <p:cNvPr id="4" name="Popis">
            <a:extLst>
              <a:ext uri="{FF2B5EF4-FFF2-40B4-BE49-F238E27FC236}">
                <a16:creationId xmlns:a16="http://schemas.microsoft.com/office/drawing/2014/main" id="{540F0420-3509-4E67-A416-899539ECA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Belleza antigua y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nueva vida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71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9CA5C86-1FBC-4776-9B8D-529921176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780425C-A206-43DA-8405-2C728FB63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1A20D7A8-38DB-40C4-AB66-A71952C38B95}"/>
              </a:ext>
            </a:extLst>
          </p:cNvPr>
          <p:cNvSpPr/>
          <p:nvPr/>
        </p:nvSpPr>
        <p:spPr>
          <a:xfrm>
            <a:off x="9480376" y="6199084"/>
            <a:ext cx="216024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2008 por Ricardo Navarro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31419AE5-9306-434F-BEB5-9771AC886E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Deshiladoras.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09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231DA5C-DDC8-4330-BBC9-5E07A8BC06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" y="0"/>
            <a:ext cx="12192000" cy="685800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9480376" y="6199084"/>
            <a:ext cx="216024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José </a:t>
            </a:r>
            <a:r>
              <a:rPr lang="es-MX" sz="1050">
                <a:solidFill>
                  <a:srgbClr val="3B1C03"/>
                </a:solidFill>
              </a:rPr>
              <a:t>Luis Avila</a:t>
            </a:r>
            <a:r>
              <a:rPr lang="es-MX" sz="1050" dirty="0">
                <a:solidFill>
                  <a:srgbClr val="3B1C03"/>
                </a:solidFill>
              </a:rPr>
              <a:t> G.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Un perdedor en una ciudad fría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05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>
            <a:extLst>
              <a:ext uri="{FF2B5EF4-FFF2-40B4-BE49-F238E27FC236}">
                <a16:creationId xmlns:a16="http://schemas.microsoft.com/office/drawing/2014/main" id="{A578EA16-CC65-4B1A-8B12-FDF1158A0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A6A6D5-920E-44A5-BBDD-5923398A7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2D986191-6C03-46FC-B424-0FEFE23ED5E7}"/>
              </a:ext>
            </a:extLst>
          </p:cNvPr>
          <p:cNvSpPr/>
          <p:nvPr/>
        </p:nvSpPr>
        <p:spPr>
          <a:xfrm>
            <a:off x="9048328" y="6199084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n-US" sz="1050" dirty="0">
                <a:solidFill>
                  <a:srgbClr val="3B1C03"/>
                </a:solidFill>
              </a:rPr>
              <a:t>2017 por </a:t>
            </a:r>
            <a:r>
              <a:rPr lang="en-US" sz="1050">
                <a:solidFill>
                  <a:srgbClr val="3B1C03"/>
                </a:solidFill>
              </a:rPr>
              <a:t>Federico Krafft en</a:t>
            </a:r>
            <a:r>
              <a:rPr lang="en-US" sz="1050" dirty="0">
                <a:solidFill>
                  <a:srgbClr val="3B1C03"/>
                </a:solidFill>
              </a:rPr>
              <a:t>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CE6946D0-823A-42A3-B7BF-06F5525AC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El estado de Aguascalientes tiene algunas de las puestas de sol más coloridas y hermosas de México </a:t>
            </a:r>
          </a:p>
        </p:txBody>
      </p:sp>
    </p:spTree>
    <p:extLst>
      <p:ext uri="{BB962C8B-B14F-4D97-AF65-F5344CB8AC3E}">
        <p14:creationId xmlns:p14="http://schemas.microsoft.com/office/powerpoint/2010/main" val="242381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988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78491A67-7C67-4C1B-BE78-648DE9F507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/>
          <p:cNvSpPr/>
          <p:nvPr/>
        </p:nvSpPr>
        <p:spPr>
          <a:xfrm>
            <a:off x="9192344" y="6198578"/>
            <a:ext cx="244329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Víctor Fernández 🇲🇽</a:t>
            </a:r>
          </a:p>
        </p:txBody>
      </p:sp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Presa Cristo Roto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,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08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BDF6E688-FE2C-4593-915E-2B26C792C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11F409B-2943-4DB5-B45C-3862A3A546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56343D35-EC60-4398-9ED6-6D261F04A9A9}"/>
              </a:ext>
            </a:extLst>
          </p:cNvPr>
          <p:cNvSpPr/>
          <p:nvPr/>
        </p:nvSpPr>
        <p:spPr>
          <a:xfrm>
            <a:off x="8904312" y="6199084"/>
            <a:ext cx="2736304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Víctor Fernández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06F1E5D5-648C-44F7-933B-215873D46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Bella chica de la charrería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45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1999" cy="6856987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4278C6F-69B6-44FB-8DF0-318E39FF35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8616280" y="6198830"/>
            <a:ext cx="297709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Víctor Fernández 🇲🇽 en 500px</a:t>
            </a:r>
          </a:p>
        </p:txBody>
      </p:sp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Recorriendo las presas de Aguascalientes, Rincón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Romos 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11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556BFA48-8DE4-46CA-84AE-13F0B4F39E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8976320" y="6199084"/>
            <a:ext cx="2624436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2018 por German Treviño en 500px</a:t>
            </a:r>
          </a:p>
        </p:txBody>
      </p:sp>
      <p:sp>
        <p:nvSpPr>
          <p:cNvPr id="10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Catedral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07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186ABFF-ED36-4FF6-83EC-A595C88D44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8976320" y="6199084"/>
            <a:ext cx="2664296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n-US" sz="1050" dirty="0">
                <a:solidFill>
                  <a:srgbClr val="3B1C03"/>
                </a:solidFill>
              </a:rPr>
              <a:t>2016 por David </a:t>
            </a:r>
            <a:r>
              <a:rPr lang="en-US" sz="1050">
                <a:solidFill>
                  <a:srgbClr val="3B1C03"/>
                </a:solidFill>
              </a:rPr>
              <a:t>Harrington en</a:t>
            </a:r>
            <a:r>
              <a:rPr lang="en-US" sz="1050" dirty="0">
                <a:solidFill>
                  <a:srgbClr val="3B1C03"/>
                </a:solidFill>
              </a:rPr>
              <a:t> 500px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Escultura de Corrida de toros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en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14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BA3BD3BD-EC31-4225-8CAA-EB4A27FF4C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La belleza y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las artesanías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0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47FBF20-7DCD-4D32-9CD2-4744776E11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Parque central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BF47884-D8F0-495B-BDA3-B41061D85A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Oro Ardiente - Cuando la hora dorada se enciende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en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04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9E9FA99-F160-4BF1-9640-FFEFD22C5D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8976320" y="6199084"/>
            <a:ext cx="2664295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n-US" sz="1050" dirty="0">
                <a:solidFill>
                  <a:srgbClr val="3B1C03"/>
                </a:solidFill>
              </a:rPr>
              <a:t>2015 por José Luis Avila G</a:t>
            </a:r>
            <a:r>
              <a:rPr lang="en-US" sz="1050">
                <a:solidFill>
                  <a:srgbClr val="3B1C03"/>
                </a:solidFill>
              </a:rPr>
              <a:t>. en</a:t>
            </a:r>
            <a:r>
              <a:rPr lang="en-US" sz="1050" dirty="0">
                <a:solidFill>
                  <a:srgbClr val="3B1C03"/>
                </a:solidFill>
              </a:rPr>
              <a:t> 500px</a:t>
            </a:r>
          </a:p>
        </p:txBody>
      </p:sp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Quiosco en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la Feria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38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2775998-06BC-46E2-8C8F-F55F631A6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Feria de la Vendimia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en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19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A5ECAC7-D4DB-4F4C-A308-378F7FA094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" y="0"/>
            <a:ext cx="12192000" cy="68580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Las pinturas rupestres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El Tepozán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3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>
            <a:extLst>
              <a:ext uri="{FF2B5EF4-FFF2-40B4-BE49-F238E27FC236}">
                <a16:creationId xmlns:a16="http://schemas.microsoft.com/office/drawing/2014/main" id="{37F1966B-C091-4C50-AD7D-F4607091A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59CBDF0-A017-40B2-B06E-CE4FAF0DAF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9D8C2E46-B920-4FDE-B5AB-F6BD0C99D285}"/>
              </a:ext>
            </a:extLst>
          </p:cNvPr>
          <p:cNvSpPr/>
          <p:nvPr/>
        </p:nvSpPr>
        <p:spPr>
          <a:xfrm>
            <a:off x="9048328" y="6199084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Leonel Saucedo en 500px</a:t>
            </a:r>
          </a:p>
        </p:txBody>
      </p:sp>
      <p:sp>
        <p:nvSpPr>
          <p:cNvPr id="4" name="Popis">
            <a:extLst>
              <a:ext uri="{FF2B5EF4-FFF2-40B4-BE49-F238E27FC236}">
                <a16:creationId xmlns:a16="http://schemas.microsoft.com/office/drawing/2014/main" id="{86ED38D7-DAC5-4A01-B4C7-645264281C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Templo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San Marcos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78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18F31F3-CAE5-4918-81E9-EAA0FCB42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Feria de la uva y el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queso en Aguacalientes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97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8D685E8-76D0-43C1-BB08-C73FEBED1E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/>
          <p:cNvSpPr/>
          <p:nvPr/>
        </p:nvSpPr>
        <p:spPr>
          <a:xfrm>
            <a:off x="9336360" y="6199084"/>
            <a:ext cx="2302233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2014 por Alejandro </a:t>
            </a:r>
            <a:r>
              <a:rPr lang="es-MX" sz="1050">
                <a:solidFill>
                  <a:srgbClr val="3B1C03"/>
                </a:solidFill>
              </a:rPr>
              <a:t>Vega Rdz</a:t>
            </a:r>
            <a:r>
              <a:rPr lang="es-MX" sz="1050" dirty="0">
                <a:solidFill>
                  <a:srgbClr val="3B1C03"/>
                </a:solidFill>
              </a:rPr>
              <a:t>.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Parque ecológico Alamitos</a:t>
            </a:r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 en San José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Gracia 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28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9"/>
            <a:ext cx="12191999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B9ECCCF-545F-4CCF-B912-5DB8FE3AEB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9624392" y="6199084"/>
            <a:ext cx="2016224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José Luis Ávila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Fuente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agua bailando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40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FB0B1D5-814B-4041-BFF4-C745501E7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/>
          <p:cNvSpPr/>
          <p:nvPr/>
        </p:nvSpPr>
        <p:spPr>
          <a:xfrm>
            <a:off x="9552384" y="6199084"/>
            <a:ext cx="2116285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pt-BR" sz="1050" dirty="0">
                <a:solidFill>
                  <a:srgbClr val="3B1C03"/>
                </a:solidFill>
              </a:rPr>
              <a:t>2017 por </a:t>
            </a:r>
            <a:r>
              <a:rPr lang="pt-BR" sz="1050">
                <a:solidFill>
                  <a:srgbClr val="3B1C03"/>
                </a:solidFill>
              </a:rPr>
              <a:t>Jorge Zamarripa</a:t>
            </a:r>
            <a:r>
              <a:rPr lang="pt-BR" sz="1050" dirty="0">
                <a:solidFill>
                  <a:srgbClr val="3B1C03"/>
                </a:solidFill>
              </a:rPr>
              <a:t> 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Feria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San Marcos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71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C14AA10-182E-4FB6-9F65-DA846D6A38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Doplnok" descr="Resultado de imagen para real de asientos aguascalientes pueblo magico">
            <a:extLst>
              <a:ext uri="{FF2B5EF4-FFF2-40B4-BE49-F238E27FC236}">
                <a16:creationId xmlns:a16="http://schemas.microsoft.com/office/drawing/2014/main" id="{FDF53293-5D53-4CC1-A9FA-2B214E0A2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104694" cy="96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Real de Asientos,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pueblo minero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45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7ACB314-90A1-477D-8364-CBC63BA95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Día de muertos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en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102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01F578D-0544-4889-AEAA-FA12B17C4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Calle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2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B9CB9F8-44FA-49EA-A07C-09F02E9E75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9192344" y="6199084"/>
            <a:ext cx="244329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Víctor Fernández 🇲🇽</a:t>
            </a:r>
          </a:p>
        </p:txBody>
      </p:sp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Bajo el agua y la puesta de sol en San José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Gracia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74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5C1C617D-13C2-4685-9837-6600C6BBB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5A5DA49B-65A2-49A5-BE27-0953326BE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53AEED69-C3D0-4353-BC3E-F0F57FB2F8F1}"/>
              </a:ext>
            </a:extLst>
          </p:cNvPr>
          <p:cNvSpPr/>
          <p:nvPr/>
        </p:nvSpPr>
        <p:spPr>
          <a:xfrm>
            <a:off x="9192344" y="6199084"/>
            <a:ext cx="2448272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s-MX" sz="1050" dirty="0">
                <a:solidFill>
                  <a:srgbClr val="3B1C03"/>
                </a:solidFill>
              </a:rPr>
              <a:t>2017 por Jorge Gobera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8C0E04A3-F56A-4DE1-8D46-AEA81DFD2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Reflejos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63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>
            <a:extLst>
              <a:ext uri="{FF2B5EF4-FFF2-40B4-BE49-F238E27FC236}">
                <a16:creationId xmlns:a16="http://schemas.microsoft.com/office/drawing/2014/main" id="{4E7D3FD7-82B3-4BAC-8228-54F5AC1D2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9653EAF3-CEFB-4B5E-BCAC-2529CF0064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5F9088B1-6790-47E3-9EE8-56180FE0C24C}"/>
              </a:ext>
            </a:extLst>
          </p:cNvPr>
          <p:cNvSpPr/>
          <p:nvPr/>
        </p:nvSpPr>
        <p:spPr>
          <a:xfrm>
            <a:off x="8256240" y="6199084"/>
            <a:ext cx="3384376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2018 por Oscar Arturo Medina Monroy en 500px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760B3871-35D5-4BD9-B720-6E77C353E4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Mirada enigmática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01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7" descr="logoMexico">
            <a:extLst>
              <a:ext uri="{FF2B5EF4-FFF2-40B4-BE49-F238E27FC236}">
                <a16:creationId xmlns:a16="http://schemas.microsoft.com/office/drawing/2014/main" id="{AA5BA58C-CC39-4208-8456-FF64B842E5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02343" y="290755"/>
            <a:ext cx="2736850" cy="606815"/>
          </a:xfrm>
          <a:prstGeom prst="rect">
            <a:avLst/>
          </a:prstGeom>
          <a:ln w="38100">
            <a:solidFill>
              <a:srgbClr val="FFF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237" y="1268953"/>
            <a:ext cx="3424774" cy="518853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6BCB982-CA49-4DC0-A494-BE50B8A9DA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6493" y="3863219"/>
            <a:ext cx="2806680" cy="1854677"/>
          </a:xfrm>
          <a:prstGeom prst="rect">
            <a:avLst/>
          </a:prstGeom>
        </p:spPr>
      </p:pic>
      <p:sp>
        <p:nvSpPr>
          <p:cNvPr id="13" name="WordArt 8">
            <a:extLst>
              <a:ext uri="{FF2B5EF4-FFF2-40B4-BE49-F238E27FC236}">
                <a16:creationId xmlns:a16="http://schemas.microsoft.com/office/drawing/2014/main" id="{1F7C4338-759D-4F6E-B321-76589DFE416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14600" y="4430196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</a:p>
        </p:txBody>
      </p:sp>
      <p:sp>
        <p:nvSpPr>
          <p:cNvPr id="14" name="WordArt 9">
            <a:extLst>
              <a:ext uri="{FF2B5EF4-FFF2-40B4-BE49-F238E27FC236}">
                <a16:creationId xmlns:a16="http://schemas.microsoft.com/office/drawing/2014/main" id="{AADC1F4B-48C9-4293-8C07-1F05371CD33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48793" y="465303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 dirty="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15" name="Text Box 16">
            <a:extLst>
              <a:ext uri="{FF2B5EF4-FFF2-40B4-BE49-F238E27FC236}">
                <a16:creationId xmlns:a16="http://schemas.microsoft.com/office/drawing/2014/main" id="{F1401281-B55C-43CC-AC8F-F3AD08E78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3791" y="5075519"/>
            <a:ext cx="9335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2400">
                <a:latin typeface="Matura MT Script Capitals" panose="03020802060602070202" pitchFamily="66" charset="0"/>
              </a:rPr>
              <a:t>Lalo</a:t>
            </a:r>
            <a:endParaRPr lang="es-ES" altLang="es-MX" sz="2400" dirty="0">
              <a:latin typeface="Matura MT Script Capitals" panose="03020802060602070202" pitchFamily="66" charset="0"/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0780BD82-40FD-4158-AB32-2AFDB49E82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743" y="2004138"/>
            <a:ext cx="285212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2000" i="1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pPr algn="ctr"/>
              <a:t>19 de febrero de 2020</a:t>
            </a:fld>
            <a:r>
              <a:rPr lang="es-ES" altLang="es-MX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.</a:t>
            </a:r>
          </a:p>
          <a:p>
            <a:pPr algn="ctr"/>
            <a:r>
              <a:rPr lang="es-ES" altLang="es-MX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Son las </a:t>
            </a:r>
            <a:fld id="{44C6FD81-8F14-45A6-A747-55C6219200E9}" type="datetime10">
              <a:rPr lang="es-ES" altLang="es-MX" sz="2000" i="1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pPr algn="ctr"/>
              <a:t>09:19</a:t>
            </a:fld>
            <a:r>
              <a:rPr lang="es-ES" altLang="es-MX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ES" altLang="es-MX" sz="2000" i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hrs</a:t>
            </a:r>
            <a:r>
              <a:rPr lang="es-ES" altLang="es-MX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. </a:t>
            </a:r>
          </a:p>
        </p:txBody>
      </p:sp>
      <p:sp>
        <p:nvSpPr>
          <p:cNvPr id="17" name="Text Box 12">
            <a:extLst>
              <a:ext uri="{FF2B5EF4-FFF2-40B4-BE49-F238E27FC236}">
                <a16:creationId xmlns:a16="http://schemas.microsoft.com/office/drawing/2014/main" id="{57C580D3-8684-4934-AFF7-23197DD62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3854" y="3105540"/>
            <a:ext cx="448789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k-SK" altLang="es-MX" sz="1600" i="1" u="sng">
                <a:solidFill>
                  <a:srgbClr val="17375E"/>
                </a:solidFill>
                <a:latin typeface="Constantia" panose="02030602050306030303" pitchFamily="18" charset="0"/>
              </a:rPr>
              <a:t>Imágenes</a:t>
            </a:r>
            <a:r>
              <a:rPr lang="sk-SK" altLang="es-MX" sz="1600" i="1">
                <a:solidFill>
                  <a:srgbClr val="17375E"/>
                </a:solidFill>
                <a:latin typeface="Constantia" panose="02030602050306030303" pitchFamily="18" charset="0"/>
              </a:rPr>
              <a:t> :   </a:t>
            </a:r>
            <a:r>
              <a:rPr lang="sk-SK" altLang="es-MX" sz="1600" i="1">
                <a:solidFill>
                  <a:srgbClr val="0070C0"/>
                </a:solidFill>
                <a:latin typeface="Constantia" panose="02030602050306030303" pitchFamily="18" charset="0"/>
              </a:rPr>
              <a:t>de </a:t>
            </a:r>
            <a:r>
              <a:rPr lang="sk-SK" altLang="es-MX" sz="1600" i="1" dirty="0">
                <a:solidFill>
                  <a:srgbClr val="0070C0"/>
                </a:solidFill>
                <a:latin typeface="Constantia" panose="02030602050306030303" pitchFamily="18" charset="0"/>
              </a:rPr>
              <a:t>la Web</a:t>
            </a:r>
          </a:p>
          <a:p>
            <a:endParaRPr lang="sk-SK" altLang="es-MX" sz="400" i="1" dirty="0">
              <a:solidFill>
                <a:srgbClr val="0070C0"/>
              </a:solidFill>
              <a:latin typeface="Constantia" panose="02030602050306030303" pitchFamily="18" charset="0"/>
            </a:endParaRPr>
          </a:p>
          <a:p>
            <a:r>
              <a:rPr lang="es-MX" altLang="es-MX" sz="1600" i="1" u="sng">
                <a:solidFill>
                  <a:srgbClr val="17375E"/>
                </a:solidFill>
                <a:latin typeface="Constantia" panose="02030602050306030303" pitchFamily="18" charset="0"/>
              </a:rPr>
              <a:t>Música</a:t>
            </a:r>
            <a:r>
              <a:rPr lang="sk-SK" altLang="es-MX" sz="1600" i="1" u="sng">
                <a:solidFill>
                  <a:srgbClr val="17375E"/>
                </a:solidFill>
                <a:latin typeface="Constantia" panose="02030602050306030303" pitchFamily="18" charset="0"/>
              </a:rPr>
              <a:t> </a:t>
            </a:r>
            <a:r>
              <a:rPr lang="es-MX" altLang="es-MX" sz="1600" i="1">
                <a:solidFill>
                  <a:srgbClr val="17375E"/>
                </a:solidFill>
                <a:latin typeface="Constantia" panose="02030602050306030303" pitchFamily="18" charset="0"/>
              </a:rPr>
              <a:t>:</a:t>
            </a:r>
            <a:r>
              <a:rPr lang="sk-SK" altLang="es-MX" sz="1600" i="1">
                <a:solidFill>
                  <a:srgbClr val="17375E"/>
                </a:solidFill>
                <a:latin typeface="Constantia" panose="02030602050306030303" pitchFamily="18" charset="0"/>
              </a:rPr>
              <a:t>	   </a:t>
            </a:r>
            <a:r>
              <a:rPr lang="es-MX" altLang="es-MX" sz="1600" i="1">
                <a:solidFill>
                  <a:srgbClr val="0070C0"/>
                </a:solidFill>
                <a:latin typeface="Constantia" panose="02030602050306030303" pitchFamily="18" charset="0"/>
              </a:rPr>
              <a:t>Miguel Aceves Mejía</a:t>
            </a:r>
            <a:r>
              <a:rPr lang="sk-SK" altLang="es-MX" sz="1600" i="1">
                <a:solidFill>
                  <a:srgbClr val="0070C0"/>
                </a:solidFill>
                <a:latin typeface="Constantia" panose="02030602050306030303" pitchFamily="18" charset="0"/>
              </a:rPr>
              <a:t> - </a:t>
            </a:r>
            <a:r>
              <a:rPr lang="es-MX" altLang="es-MX" sz="1600" i="1">
                <a:solidFill>
                  <a:srgbClr val="0070C0"/>
                </a:solidFill>
                <a:latin typeface="Constantia" panose="02030602050306030303" pitchFamily="18" charset="0"/>
              </a:rPr>
              <a:t>Pelea </a:t>
            </a:r>
            <a:r>
              <a:rPr lang="es-MX" altLang="es-MX" sz="1600" i="1" dirty="0">
                <a:solidFill>
                  <a:srgbClr val="0070C0"/>
                </a:solidFill>
                <a:latin typeface="Constantia" panose="02030602050306030303" pitchFamily="18" charset="0"/>
              </a:rPr>
              <a:t>de Gall</a:t>
            </a:r>
            <a:r>
              <a:rPr lang="sk-SK" altLang="es-MX" sz="1600" i="1" dirty="0">
                <a:solidFill>
                  <a:srgbClr val="0070C0"/>
                </a:solidFill>
                <a:latin typeface="Constantia" panose="02030602050306030303" pitchFamily="18" charset="0"/>
              </a:rPr>
              <a:t>os</a:t>
            </a:r>
            <a:endParaRPr lang="es-MX" altLang="es-MX" sz="1600" i="1" dirty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F5A3375-12CF-4506-B3B7-C50DB57415C5}"/>
              </a:ext>
            </a:extLst>
          </p:cNvPr>
          <p:cNvSpPr/>
          <p:nvPr/>
        </p:nvSpPr>
        <p:spPr>
          <a:xfrm>
            <a:off x="8750144" y="4158829"/>
            <a:ext cx="11132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200" dirty="0">
                <a:solidFill>
                  <a:srgbClr val="0070C0"/>
                </a:solidFill>
              </a:rPr>
              <a:t>Aguascalientes</a:t>
            </a:r>
          </a:p>
        </p:txBody>
      </p:sp>
      <p:pic>
        <p:nvPicPr>
          <p:cNvPr id="19" name="Imagen 4">
            <a:extLst>
              <a:ext uri="{FF2B5EF4-FFF2-40B4-BE49-F238E27FC236}">
                <a16:creationId xmlns:a16="http://schemas.microsoft.com/office/drawing/2014/main" id="{7D112637-E7C2-434F-96F9-43206D8E40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39"/>
            <a:ext cx="720080" cy="64920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Imagen 4">
            <a:extLst>
              <a:ext uri="{FF2B5EF4-FFF2-40B4-BE49-F238E27FC236}">
                <a16:creationId xmlns:a16="http://schemas.microsoft.com/office/drawing/2014/main" id="{1EE79E72-E384-4A56-842E-FC76F181C9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308" y="188639"/>
            <a:ext cx="720080" cy="64920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29FA9623-0BC0-4572-8E6C-9BE54C4393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30075" y="4680336"/>
            <a:ext cx="1009650" cy="37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">
            <a:extLst>
              <a:ext uri="{FF2B5EF4-FFF2-40B4-BE49-F238E27FC236}">
                <a16:creationId xmlns:a16="http://schemas.microsoft.com/office/drawing/2014/main" id="{D98EC3F9-D2C5-462E-B7CB-502D12FBF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8484" y="4385060"/>
            <a:ext cx="1021033" cy="26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737F27CE-1FD2-447E-9F29-749228D06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8688" y="5038493"/>
            <a:ext cx="997382" cy="498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magen 17">
            <a:extLst>
              <a:ext uri="{FF2B5EF4-FFF2-40B4-BE49-F238E27FC236}">
                <a16:creationId xmlns:a16="http://schemas.microsoft.com/office/drawing/2014/main" id="{5C633CED-3E16-4E60-A8D3-9EB0C982AC0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8688" y="4113654"/>
            <a:ext cx="997382" cy="283207"/>
          </a:xfrm>
          <a:prstGeom prst="rect">
            <a:avLst/>
          </a:prstGeom>
        </p:spPr>
      </p:pic>
      <p:pic>
        <p:nvPicPr>
          <p:cNvPr id="25" name="Pozdrav">
            <a:extLst>
              <a:ext uri="{FF2B5EF4-FFF2-40B4-BE49-F238E27FC236}">
                <a16:creationId xmlns:a16="http://schemas.microsoft.com/office/drawing/2014/main" id="{7AADF88E-5F4D-432E-82EA-2ED74C51B2F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22831" y="290755"/>
            <a:ext cx="4774758" cy="2658434"/>
          </a:xfrm>
          <a:prstGeom prst="rect">
            <a:avLst/>
          </a:prstGeom>
        </p:spPr>
      </p:pic>
      <p:sp>
        <p:nvSpPr>
          <p:cNvPr id="26" name="Text">
            <a:extLst>
              <a:ext uri="{FF2B5EF4-FFF2-40B4-BE49-F238E27FC236}">
                <a16:creationId xmlns:a16="http://schemas.microsoft.com/office/drawing/2014/main" id="{6178AB44-56F3-4AD9-B4D0-354E4FF90CE7}"/>
              </a:ext>
            </a:extLst>
          </p:cNvPr>
          <p:cNvSpPr/>
          <p:nvPr/>
        </p:nvSpPr>
        <p:spPr>
          <a:xfrm>
            <a:off x="5353854" y="5644642"/>
            <a:ext cx="55632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457200"/>
            <a:r>
              <a:rPr lang="es-ES" sz="1600" i="1" u="sng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Edición y compilación</a:t>
            </a:r>
            <a:r>
              <a:rPr lang="sk-SK" sz="1600" i="1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ES" sz="1600" i="1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:</a:t>
            </a:r>
            <a:r>
              <a:rPr lang="sk-SK" sz="1600" i="1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	</a:t>
            </a:r>
            <a:r>
              <a:rPr lang="es-ES" sz="1600" i="1">
                <a:solidFill>
                  <a:srgbClr val="1F84C4"/>
                </a:solidFill>
                <a:latin typeface="Constantia" panose="02030602050306030303" pitchFamily="18" charset="0"/>
              </a:rPr>
              <a:t>Eduardo Gutiérrez y Castro</a:t>
            </a:r>
            <a:endParaRPr lang="sk-SK" sz="1600" i="1">
              <a:solidFill>
                <a:srgbClr val="1F84C4"/>
              </a:solidFill>
              <a:latin typeface="Constantia" panose="02030602050306030303" pitchFamily="18" charset="0"/>
            </a:endParaRPr>
          </a:p>
          <a:p>
            <a:pPr algn="just" defTabSz="457200"/>
            <a:r>
              <a:rPr lang="sk-SK" sz="1600" i="1">
                <a:solidFill>
                  <a:srgbClr val="1F84C4"/>
                </a:solidFill>
                <a:latin typeface="Constantia" panose="02030602050306030303" pitchFamily="18" charset="0"/>
              </a:rPr>
              <a:t>					(lalo2gu@gmail.com)</a:t>
            </a:r>
          </a:p>
          <a:p>
            <a:pPr algn="just" defTabSz="457200"/>
            <a:r>
              <a:rPr lang="sk-SK" sz="1600" i="1" u="sng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Cooperacion tecnica</a:t>
            </a:r>
            <a:r>
              <a:rPr lang="sk-SK" sz="1600" i="1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 :	</a:t>
            </a:r>
            <a:r>
              <a:rPr lang="sk-SK" sz="1600" i="1">
                <a:solidFill>
                  <a:srgbClr val="1F84C4"/>
                </a:solidFill>
                <a:latin typeface="Constantia" panose="02030602050306030303" pitchFamily="18" charset="0"/>
              </a:rPr>
              <a:t>Steve Rumpler (Eslovaquia)</a:t>
            </a:r>
          </a:p>
          <a:p>
            <a:pPr algn="just" defTabSz="457200"/>
            <a:r>
              <a:rPr lang="sk-SK" sz="1600" i="1">
                <a:solidFill>
                  <a:srgbClr val="1F84C4"/>
                </a:solidFill>
                <a:latin typeface="Constantia" panose="02030602050306030303" pitchFamily="18" charset="0"/>
              </a:rPr>
              <a:t>					(pista2011@gmail.com)</a:t>
            </a:r>
            <a:endParaRPr lang="es-ES" sz="1600" i="1">
              <a:solidFill>
                <a:srgbClr val="1F84C4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76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2" grpId="0"/>
      <p:bldP spid="26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491</Words>
  <Application>Microsoft Office PowerPoint</Application>
  <PresentationFormat>Širokouhlá</PresentationFormat>
  <Paragraphs>84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45</vt:i4>
      </vt:variant>
    </vt:vector>
  </HeadingPairs>
  <TitlesOfParts>
    <vt:vector size="52" baseType="lpstr">
      <vt:lpstr>Castanet</vt:lpstr>
      <vt:lpstr>Matura MT Script Capitals</vt:lpstr>
      <vt:lpstr>Arial</vt:lpstr>
      <vt:lpstr>Calibri</vt:lpstr>
      <vt:lpstr>Arial Black</vt:lpstr>
      <vt:lpstr>Constantia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122</cp:revision>
  <dcterms:created xsi:type="dcterms:W3CDTF">2014-10-02T03:58:18Z</dcterms:created>
  <dcterms:modified xsi:type="dcterms:W3CDTF">2020-02-19T08:27:38Z</dcterms:modified>
</cp:coreProperties>
</file>