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563"/>
    <a:srgbClr val="CC99FF"/>
    <a:srgbClr val="423200"/>
    <a:srgbClr val="FFCCCC"/>
    <a:srgbClr val="F7B5EA"/>
    <a:srgbClr val="0C898C"/>
    <a:srgbClr val="B6F6E7"/>
    <a:srgbClr val="09A79F"/>
    <a:srgbClr val="FF6699"/>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86" d="100"/>
          <a:sy n="86" d="100"/>
        </p:scale>
        <p:origin x="9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1" Type="http://schemas.openxmlformats.org/officeDocument/2006/relationships/image" Target="../media/image4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FA7C5-37A0-4581-8A86-8FBB2653FA7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00892FC2-7901-4BE7-A8DF-1BA6332A5C5B}">
      <dgm:prSet custT="1"/>
      <dgm:spPr>
        <a:solidFill>
          <a:srgbClr val="7030A0"/>
        </a:solidFill>
      </dgm:spPr>
      <dgm:t>
        <a:bodyPr/>
        <a:lstStyle/>
        <a:p>
          <a:pPr algn="ctr" rtl="0"/>
          <a:r>
            <a:rPr lang="fr-FR" sz="4400" dirty="0" smtClean="0"/>
            <a:t>2015 - 2020</a:t>
          </a:r>
          <a:endParaRPr lang="fr-FR" sz="4400" dirty="0"/>
        </a:p>
      </dgm:t>
    </dgm:pt>
    <dgm:pt modelId="{BD76D097-D2B4-4804-B9C2-4B95B3F9065A}" type="parTrans" cxnId="{3298782F-66A6-4451-96CF-7A1FEFE3A772}">
      <dgm:prSet/>
      <dgm:spPr/>
      <dgm:t>
        <a:bodyPr/>
        <a:lstStyle/>
        <a:p>
          <a:endParaRPr lang="fr-FR"/>
        </a:p>
      </dgm:t>
    </dgm:pt>
    <dgm:pt modelId="{27F88D52-A2F2-4EAC-A98E-D708DD32B720}" type="sibTrans" cxnId="{3298782F-66A6-4451-96CF-7A1FEFE3A772}">
      <dgm:prSet/>
      <dgm:spPr/>
      <dgm:t>
        <a:bodyPr/>
        <a:lstStyle/>
        <a:p>
          <a:endParaRPr lang="fr-FR"/>
        </a:p>
      </dgm:t>
    </dgm:pt>
    <dgm:pt modelId="{A3572CEC-A37C-462C-A470-19D3E2CFB5F7}" type="pres">
      <dgm:prSet presAssocID="{427FA7C5-37A0-4581-8A86-8FBB2653FA79}" presName="Name0" presStyleCnt="0">
        <dgm:presLayoutVars>
          <dgm:chPref val="3"/>
          <dgm:dir/>
          <dgm:animLvl val="lvl"/>
          <dgm:resizeHandles/>
        </dgm:presLayoutVars>
      </dgm:prSet>
      <dgm:spPr/>
      <dgm:t>
        <a:bodyPr/>
        <a:lstStyle/>
        <a:p>
          <a:endParaRPr lang="fr-FR"/>
        </a:p>
      </dgm:t>
    </dgm:pt>
    <dgm:pt modelId="{8A1AF151-90B9-4371-8BA7-95BC2E8FD274}" type="pres">
      <dgm:prSet presAssocID="{00892FC2-7901-4BE7-A8DF-1BA6332A5C5B}" presName="horFlow" presStyleCnt="0"/>
      <dgm:spPr/>
    </dgm:pt>
    <dgm:pt modelId="{5DF77F12-DA38-45B2-8818-F8633E7C825E}" type="pres">
      <dgm:prSet presAssocID="{00892FC2-7901-4BE7-A8DF-1BA6332A5C5B}" presName="bigChev" presStyleLbl="node1" presStyleIdx="0" presStyleCnt="1"/>
      <dgm:spPr/>
      <dgm:t>
        <a:bodyPr/>
        <a:lstStyle/>
        <a:p>
          <a:endParaRPr lang="fr-FR"/>
        </a:p>
      </dgm:t>
    </dgm:pt>
  </dgm:ptLst>
  <dgm:cxnLst>
    <dgm:cxn modelId="{CEAD7D47-0AF6-4FC8-97EE-79F14F248FAE}" type="presOf" srcId="{427FA7C5-37A0-4581-8A86-8FBB2653FA79}" destId="{A3572CEC-A37C-462C-A470-19D3E2CFB5F7}" srcOrd="0" destOrd="0" presId="urn:microsoft.com/office/officeart/2005/8/layout/lProcess3"/>
    <dgm:cxn modelId="{6709CB8E-EC3C-4B71-A5AC-CBAF6B774FD0}" type="presOf" srcId="{00892FC2-7901-4BE7-A8DF-1BA6332A5C5B}" destId="{5DF77F12-DA38-45B2-8818-F8633E7C825E}" srcOrd="0" destOrd="0" presId="urn:microsoft.com/office/officeart/2005/8/layout/lProcess3"/>
    <dgm:cxn modelId="{3298782F-66A6-4451-96CF-7A1FEFE3A772}" srcId="{427FA7C5-37A0-4581-8A86-8FBB2653FA79}" destId="{00892FC2-7901-4BE7-A8DF-1BA6332A5C5B}" srcOrd="0" destOrd="0" parTransId="{BD76D097-D2B4-4804-B9C2-4B95B3F9065A}" sibTransId="{27F88D52-A2F2-4EAC-A98E-D708DD32B720}"/>
    <dgm:cxn modelId="{26B257D0-6085-483A-A2E3-7E71E1ACE424}" type="presParOf" srcId="{A3572CEC-A37C-462C-A470-19D3E2CFB5F7}" destId="{8A1AF151-90B9-4371-8BA7-95BC2E8FD274}" srcOrd="0" destOrd="0" presId="urn:microsoft.com/office/officeart/2005/8/layout/lProcess3"/>
    <dgm:cxn modelId="{391ED319-7EBA-49BC-9511-812EC46707A8}" type="presParOf" srcId="{8A1AF151-90B9-4371-8BA7-95BC2E8FD274}" destId="{5DF77F12-DA38-45B2-8818-F8633E7C825E}"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267610-EDD1-4E35-ADDD-4478DF74124F}"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FAD46038-0CF5-4AF0-AD6A-4948E9888C0E}">
      <dgm:prSet/>
      <dgm:spPr>
        <a:blipFill rotWithShape="0">
          <a:blip xmlns:r="http://schemas.openxmlformats.org/officeDocument/2006/relationships" r:embed="rId1"/>
          <a:tile tx="0" ty="0" sx="100000" sy="100000" flip="none" algn="tl"/>
        </a:blipFill>
      </dgm:spPr>
      <dgm:t>
        <a:bodyPr/>
        <a:lstStyle/>
        <a:p>
          <a:pPr rtl="0"/>
          <a:r>
            <a:rPr lang="fr-FR" i="1" dirty="0" smtClean="0"/>
            <a:t>Je remercie chaleureusement les 35 personnes qui ont été intéressées passagèrement ou de façon plus régulière par mon travail et au risque de me redire je crois toujours que tout savoir non partagé est un savoir mort et que le plus intéressant n’est pas ce que je fais mais ce que VOUS vous en faites !</a:t>
          </a:r>
          <a:br>
            <a:rPr lang="fr-FR" i="1" dirty="0" smtClean="0"/>
          </a:br>
          <a:r>
            <a:rPr lang="fr-FR" i="1" dirty="0" smtClean="0"/>
            <a:t>   Amies et amis éphémères ou fidèles mes plus amicales pensées vous accompagnent et que la vie vous soit douce. </a:t>
          </a:r>
          <a:endParaRPr lang="fr-FR" dirty="0"/>
        </a:p>
      </dgm:t>
    </dgm:pt>
    <dgm:pt modelId="{C381DA3E-C3BB-45DD-B91F-1322E671A17F}" type="parTrans" cxnId="{91BDE683-8E3B-4A78-913B-56ADDBC23733}">
      <dgm:prSet/>
      <dgm:spPr/>
      <dgm:t>
        <a:bodyPr/>
        <a:lstStyle/>
        <a:p>
          <a:endParaRPr lang="fr-FR"/>
        </a:p>
      </dgm:t>
    </dgm:pt>
    <dgm:pt modelId="{06EBC750-D32F-45DD-9543-DA1255153272}" type="sibTrans" cxnId="{91BDE683-8E3B-4A78-913B-56ADDBC23733}">
      <dgm:prSet/>
      <dgm:spPr/>
      <dgm:t>
        <a:bodyPr/>
        <a:lstStyle/>
        <a:p>
          <a:endParaRPr lang="fr-FR"/>
        </a:p>
      </dgm:t>
    </dgm:pt>
    <dgm:pt modelId="{E957700B-2D37-4C07-AFA2-AF60C9F21D35}" type="pres">
      <dgm:prSet presAssocID="{4A267610-EDD1-4E35-ADDD-4478DF74124F}" presName="Name0" presStyleCnt="0">
        <dgm:presLayoutVars>
          <dgm:chMax val="7"/>
          <dgm:dir/>
          <dgm:animLvl val="lvl"/>
          <dgm:resizeHandles val="exact"/>
        </dgm:presLayoutVars>
      </dgm:prSet>
      <dgm:spPr/>
    </dgm:pt>
    <dgm:pt modelId="{D3D1C2F6-7AC3-46AC-9400-ED5770BA5DA6}" type="pres">
      <dgm:prSet presAssocID="{FAD46038-0CF5-4AF0-AD6A-4948E9888C0E}" presName="circle1" presStyleLbl="node1" presStyleIdx="0" presStyleCnt="1"/>
      <dgm:spPr>
        <a:solidFill>
          <a:schemeClr val="accent1">
            <a:lumMod val="75000"/>
          </a:schemeClr>
        </a:solidFill>
      </dgm:spPr>
    </dgm:pt>
    <dgm:pt modelId="{23FC43AF-AADA-42CD-AE9D-2D7DCA1A95A7}" type="pres">
      <dgm:prSet presAssocID="{FAD46038-0CF5-4AF0-AD6A-4948E9888C0E}" presName="space" presStyleCnt="0"/>
      <dgm:spPr/>
    </dgm:pt>
    <dgm:pt modelId="{248A472B-6D97-4B6C-B3E9-EC334A91E265}" type="pres">
      <dgm:prSet presAssocID="{FAD46038-0CF5-4AF0-AD6A-4948E9888C0E}" presName="rect1" presStyleLbl="alignAcc1" presStyleIdx="0" presStyleCnt="1"/>
      <dgm:spPr/>
      <dgm:t>
        <a:bodyPr/>
        <a:lstStyle/>
        <a:p>
          <a:endParaRPr lang="fr-FR"/>
        </a:p>
      </dgm:t>
    </dgm:pt>
    <dgm:pt modelId="{9C8D616C-84D7-47F4-86A5-4F0B4B5E7759}" type="pres">
      <dgm:prSet presAssocID="{FAD46038-0CF5-4AF0-AD6A-4948E9888C0E}" presName="rect1ParTxNoCh" presStyleLbl="alignAcc1" presStyleIdx="0" presStyleCnt="1">
        <dgm:presLayoutVars>
          <dgm:chMax val="1"/>
          <dgm:bulletEnabled val="1"/>
        </dgm:presLayoutVars>
      </dgm:prSet>
      <dgm:spPr/>
      <dgm:t>
        <a:bodyPr/>
        <a:lstStyle/>
        <a:p>
          <a:endParaRPr lang="fr-FR"/>
        </a:p>
      </dgm:t>
    </dgm:pt>
  </dgm:ptLst>
  <dgm:cxnLst>
    <dgm:cxn modelId="{8BBD8FF9-33D8-4F00-895F-4A6472E60817}" type="presOf" srcId="{FAD46038-0CF5-4AF0-AD6A-4948E9888C0E}" destId="{9C8D616C-84D7-47F4-86A5-4F0B4B5E7759}" srcOrd="1" destOrd="0" presId="urn:microsoft.com/office/officeart/2005/8/layout/target3"/>
    <dgm:cxn modelId="{B29BCD6D-7708-4064-BB5A-55D94882008A}" type="presOf" srcId="{4A267610-EDD1-4E35-ADDD-4478DF74124F}" destId="{E957700B-2D37-4C07-AFA2-AF60C9F21D35}" srcOrd="0" destOrd="0" presId="urn:microsoft.com/office/officeart/2005/8/layout/target3"/>
    <dgm:cxn modelId="{91BDE683-8E3B-4A78-913B-56ADDBC23733}" srcId="{4A267610-EDD1-4E35-ADDD-4478DF74124F}" destId="{FAD46038-0CF5-4AF0-AD6A-4948E9888C0E}" srcOrd="0" destOrd="0" parTransId="{C381DA3E-C3BB-45DD-B91F-1322E671A17F}" sibTransId="{06EBC750-D32F-45DD-9543-DA1255153272}"/>
    <dgm:cxn modelId="{94C1F003-8E4D-4370-8D68-43DDA85D6182}" type="presOf" srcId="{FAD46038-0CF5-4AF0-AD6A-4948E9888C0E}" destId="{248A472B-6D97-4B6C-B3E9-EC334A91E265}" srcOrd="0" destOrd="0" presId="urn:microsoft.com/office/officeart/2005/8/layout/target3"/>
    <dgm:cxn modelId="{6E8A7B37-0108-4E8F-98D0-D26E677CE048}" type="presParOf" srcId="{E957700B-2D37-4C07-AFA2-AF60C9F21D35}" destId="{D3D1C2F6-7AC3-46AC-9400-ED5770BA5DA6}" srcOrd="0" destOrd="0" presId="urn:microsoft.com/office/officeart/2005/8/layout/target3"/>
    <dgm:cxn modelId="{217F4029-E323-4B00-95BF-82C20E2C8CA7}" type="presParOf" srcId="{E957700B-2D37-4C07-AFA2-AF60C9F21D35}" destId="{23FC43AF-AADA-42CD-AE9D-2D7DCA1A95A7}" srcOrd="1" destOrd="0" presId="urn:microsoft.com/office/officeart/2005/8/layout/target3"/>
    <dgm:cxn modelId="{611F72D4-B496-4AC9-977F-72050F74FE83}" type="presParOf" srcId="{E957700B-2D37-4C07-AFA2-AF60C9F21D35}" destId="{248A472B-6D97-4B6C-B3E9-EC334A91E265}" srcOrd="2" destOrd="0" presId="urn:microsoft.com/office/officeart/2005/8/layout/target3"/>
    <dgm:cxn modelId="{EC9E0A06-9D08-4BBF-9636-2BE074A484ED}" type="presParOf" srcId="{E957700B-2D37-4C07-AFA2-AF60C9F21D35}" destId="{9C8D616C-84D7-47F4-86A5-4F0B4B5E7759}"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77F12-DA38-45B2-8818-F8633E7C825E}">
      <dsp:nvSpPr>
        <dsp:cNvPr id="0" name=""/>
        <dsp:cNvSpPr/>
      </dsp:nvSpPr>
      <dsp:spPr>
        <a:xfrm>
          <a:off x="3199683" y="731"/>
          <a:ext cx="5209051" cy="2083620"/>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rtl="0">
            <a:lnSpc>
              <a:spcPct val="90000"/>
            </a:lnSpc>
            <a:spcBef>
              <a:spcPct val="0"/>
            </a:spcBef>
            <a:spcAft>
              <a:spcPct val="35000"/>
            </a:spcAft>
          </a:pPr>
          <a:r>
            <a:rPr lang="fr-FR" sz="4400" kern="1200" dirty="0" smtClean="0"/>
            <a:t>2015 - 2020</a:t>
          </a:r>
          <a:endParaRPr lang="fr-FR" sz="4400" kern="1200" dirty="0"/>
        </a:p>
      </dsp:txBody>
      <dsp:txXfrm>
        <a:off x="4241493" y="731"/>
        <a:ext cx="3125431" cy="2083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1C2F6-7AC3-46AC-9400-ED5770BA5DA6}">
      <dsp:nvSpPr>
        <dsp:cNvPr id="0" name=""/>
        <dsp:cNvSpPr/>
      </dsp:nvSpPr>
      <dsp:spPr>
        <a:xfrm>
          <a:off x="0" y="0"/>
          <a:ext cx="6545766" cy="6545766"/>
        </a:xfrm>
        <a:prstGeom prst="pie">
          <a:avLst>
            <a:gd name="adj1" fmla="val 5400000"/>
            <a:gd name="adj2" fmla="val 1620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A472B-6D97-4B6C-B3E9-EC334A91E265}">
      <dsp:nvSpPr>
        <dsp:cNvPr id="0" name=""/>
        <dsp:cNvSpPr/>
      </dsp:nvSpPr>
      <dsp:spPr>
        <a:xfrm>
          <a:off x="3272883" y="0"/>
          <a:ext cx="8558561" cy="6545766"/>
        </a:xfrm>
        <a:prstGeom prst="rect">
          <a:avLst/>
        </a:prstGeom>
        <a:blipFill rotWithShape="0">
          <a:blip xmlns:r="http://schemas.openxmlformats.org/officeDocument/2006/relationships" r:embed="rId1"/>
          <a:tile tx="0" ty="0" sx="100000" sy="100000" flip="none" algn="tl"/>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fr-FR" sz="3700" i="1" kern="1200" dirty="0" smtClean="0"/>
            <a:t>Je remercie chaleureusement les 35 personnes qui ont été intéressées passagèrement ou de façon plus régulière par mon travail et au risque de me redire je crois toujours que tout savoir non partagé est un savoir mort et que le plus intéressant n’est pas ce que je fais mais ce que VOUS vous en faites !</a:t>
          </a:r>
          <a:br>
            <a:rPr lang="fr-FR" sz="3700" i="1" kern="1200" dirty="0" smtClean="0"/>
          </a:br>
          <a:r>
            <a:rPr lang="fr-FR" sz="3700" i="1" kern="1200" dirty="0" smtClean="0"/>
            <a:t>   Amies et amis éphémères ou fidèles mes plus amicales pensées vous accompagnent et que la vie vous soit douce. </a:t>
          </a:r>
          <a:endParaRPr lang="fr-FR" sz="3700" kern="1200" dirty="0"/>
        </a:p>
      </dsp:txBody>
      <dsp:txXfrm>
        <a:off x="3272883" y="0"/>
        <a:ext cx="8558561" cy="65457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5C27102-846D-4A19-ABD9-084BC0D716E2}"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2488644457"/>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27102-846D-4A19-ABD9-084BC0D716E2}"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726144541"/>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27102-846D-4A19-ABD9-084BC0D716E2}"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2967045384"/>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27102-846D-4A19-ABD9-084BC0D716E2}"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2290043458"/>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C27102-846D-4A19-ABD9-084BC0D716E2}"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3072101832"/>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C27102-846D-4A19-ABD9-084BC0D716E2}" type="datetimeFigureOut">
              <a:rPr lang="fr-FR" smtClean="0"/>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2072083299"/>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C27102-846D-4A19-ABD9-084BC0D716E2}" type="datetimeFigureOut">
              <a:rPr lang="fr-FR" smtClean="0"/>
              <a:t>01/06/2020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799207779"/>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C27102-846D-4A19-ABD9-084BC0D716E2}" type="datetimeFigureOut">
              <a:rPr lang="fr-FR" smtClean="0"/>
              <a:t>01/06/2020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3990503416"/>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C27102-846D-4A19-ABD9-084BC0D716E2}" type="datetimeFigureOut">
              <a:rPr lang="fr-FR" smtClean="0"/>
              <a:t>01/06/2020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1961077909"/>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C27102-846D-4A19-ABD9-084BC0D716E2}" type="datetimeFigureOut">
              <a:rPr lang="fr-FR" smtClean="0"/>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2552766981"/>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C27102-846D-4A19-ABD9-084BC0D716E2}" type="datetimeFigureOut">
              <a:rPr lang="fr-FR" smtClean="0"/>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05D8CA-B326-4678-B131-7DE796306D63}" type="slidenum">
              <a:rPr lang="fr-FR" smtClean="0"/>
              <a:t>‹N°›</a:t>
            </a:fld>
            <a:endParaRPr lang="fr-FR"/>
          </a:p>
        </p:txBody>
      </p:sp>
    </p:spTree>
    <p:extLst>
      <p:ext uri="{BB962C8B-B14F-4D97-AF65-F5344CB8AC3E}">
        <p14:creationId xmlns:p14="http://schemas.microsoft.com/office/powerpoint/2010/main" val="4081363246"/>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27102-846D-4A19-ABD9-084BC0D716E2}" type="datetimeFigureOut">
              <a:rPr lang="fr-FR" smtClean="0"/>
              <a:t>01/06/2020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5D8CA-B326-4678-B131-7DE796306D63}" type="slidenum">
              <a:rPr lang="fr-FR" smtClean="0"/>
              <a:t>‹N°›</a:t>
            </a:fld>
            <a:endParaRPr lang="fr-FR"/>
          </a:p>
        </p:txBody>
      </p:sp>
    </p:spTree>
    <p:extLst>
      <p:ext uri="{BB962C8B-B14F-4D97-AF65-F5344CB8AC3E}">
        <p14:creationId xmlns:p14="http://schemas.microsoft.com/office/powerpoint/2010/main" val="266858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7.wav"/><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33.jp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9.wav"/><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audio" Target="../media/audio10.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3.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1000">
              <a:schemeClr val="bg1">
                <a:lumMod val="95000"/>
              </a:schemeClr>
            </a:gs>
            <a:gs pos="49000">
              <a:srgbClr val="A17F66"/>
            </a:gs>
            <a:gs pos="12000">
              <a:srgbClr val="FFCCCC"/>
            </a:gs>
            <a:gs pos="100000">
              <a:srgbClr val="FFFF00"/>
            </a:gs>
          </a:gsLst>
          <a:path path="circle">
            <a:fillToRect l="100000" t="100000"/>
          </a:path>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artisticPhotocopy trans="1000"/>
                    </a14:imgEffect>
                  </a14:imgLayer>
                </a14:imgProps>
              </a:ext>
              <a:ext uri="{28A0092B-C50C-407E-A947-70E740481C1C}">
                <a14:useLocalDpi xmlns:a14="http://schemas.microsoft.com/office/drawing/2010/main" val="0"/>
              </a:ext>
            </a:extLst>
          </a:blip>
          <a:stretch>
            <a:fillRect/>
          </a:stretch>
        </p:blipFill>
        <p:spPr>
          <a:xfrm rot="5400000">
            <a:off x="2680720" y="-1489102"/>
            <a:ext cx="6501160" cy="10036927"/>
          </a:xfrm>
          <a:prstGeom prst="rect">
            <a:avLst/>
          </a:prstGeom>
          <a:gradFill>
            <a:gsLst>
              <a:gs pos="71000">
                <a:schemeClr val="bg1">
                  <a:lumMod val="95000"/>
                </a:schemeClr>
              </a:gs>
              <a:gs pos="49000">
                <a:srgbClr val="A17F66"/>
              </a:gs>
              <a:gs pos="12000">
                <a:srgbClr val="FFCCCC"/>
              </a:gs>
              <a:gs pos="100000">
                <a:srgbClr val="FFFF00"/>
              </a:gs>
            </a:gsLst>
            <a:path path="circle">
              <a:fillToRect l="100000" t="100000"/>
            </a:path>
          </a:gradFill>
          <a:effectLst>
            <a:glow rad="127000">
              <a:schemeClr val="bg2">
                <a:alpha val="0"/>
              </a:schemeClr>
            </a:glow>
            <a:outerShdw blurRad="50800" dist="76200" dir="13500000" algn="br" rotWithShape="0">
              <a:schemeClr val="accent2">
                <a:lumMod val="50000"/>
                <a:alpha val="40000"/>
              </a:schemeClr>
            </a:outerShdw>
          </a:effectLst>
        </p:spPr>
      </p:pic>
      <p:sp>
        <p:nvSpPr>
          <p:cNvPr id="2" name="Titre 1"/>
          <p:cNvSpPr>
            <a:spLocks noGrp="1"/>
          </p:cNvSpPr>
          <p:nvPr>
            <p:ph type="ctrTitle"/>
          </p:nvPr>
        </p:nvSpPr>
        <p:spPr>
          <a:ln>
            <a:noFill/>
          </a:ln>
        </p:spPr>
        <p:txBody>
          <a:bodyPr>
            <a:normAutofit/>
          </a:bodyPr>
          <a:lstStyle/>
          <a:p>
            <a:r>
              <a:rPr lang="fr-FR" sz="7200" b="1" dirty="0" smtClean="0">
                <a:solidFill>
                  <a:srgbClr val="7030A0"/>
                </a:solidFill>
              </a:rPr>
              <a:t>Vos Variantes au fil des années </a:t>
            </a:r>
            <a:endParaRPr lang="fr-FR" sz="7200" b="1" dirty="0">
              <a:solidFill>
                <a:srgbClr val="7030A0"/>
              </a:solidFill>
            </a:endParaRPr>
          </a:p>
        </p:txBody>
      </p:sp>
      <p:graphicFrame>
        <p:nvGraphicFramePr>
          <p:cNvPr id="7" name="Diagramme 6"/>
          <p:cNvGraphicFramePr/>
          <p:nvPr>
            <p:extLst>
              <p:ext uri="{D42A27DB-BD31-4B8C-83A1-F6EECF244321}">
                <p14:modId xmlns:p14="http://schemas.microsoft.com/office/powerpoint/2010/main" val="1096213220"/>
              </p:ext>
            </p:extLst>
          </p:nvPr>
        </p:nvGraphicFramePr>
        <p:xfrm>
          <a:off x="267629" y="3602038"/>
          <a:ext cx="11608419" cy="2085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8253187"/>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7000">
              <a:srgbClr val="FFFFFF"/>
            </a:gs>
            <a:gs pos="0">
              <a:srgbClr val="7030A0"/>
            </a:gs>
            <a:gs pos="63000">
              <a:schemeClr val="accent1">
                <a:lumMod val="0"/>
                <a:lumOff val="100000"/>
              </a:schemeClr>
            </a:gs>
            <a:gs pos="100000">
              <a:srgbClr val="7030A0"/>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45" y="691375"/>
            <a:ext cx="7706154" cy="5559440"/>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697" y="630930"/>
            <a:ext cx="4553721" cy="5596139"/>
          </a:xfrm>
          <a:prstGeom prst="rect">
            <a:avLst/>
          </a:prstGeom>
        </p:spPr>
      </p:pic>
    </p:spTree>
    <p:extLst>
      <p:ext uri="{BB962C8B-B14F-4D97-AF65-F5344CB8AC3E}">
        <p14:creationId xmlns:p14="http://schemas.microsoft.com/office/powerpoint/2010/main" val="422538444"/>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4000">
              <a:schemeClr val="accent3">
                <a:lumMod val="58000"/>
                <a:lumOff val="42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285000"/>
                    </a14:imgEffect>
                  </a14:imgLayer>
                </a14:imgProps>
              </a:ext>
              <a:ext uri="{28A0092B-C50C-407E-A947-70E740481C1C}">
                <a14:useLocalDpi xmlns:a14="http://schemas.microsoft.com/office/drawing/2010/main" val="0"/>
              </a:ext>
            </a:extLst>
          </a:blip>
          <a:stretch>
            <a:fillRect/>
          </a:stretch>
        </p:blipFill>
        <p:spPr>
          <a:xfrm>
            <a:off x="8140389" y="630930"/>
            <a:ext cx="4068486" cy="5596139"/>
          </a:xfrm>
          <a:prstGeom prst="rect">
            <a:avLst/>
          </a:prstGeom>
          <a:effectLst>
            <a:innerShdw blurRad="63500" dist="50800" dir="13500000">
              <a:schemeClr val="tx2">
                <a:lumMod val="50000"/>
                <a:alpha val="50000"/>
              </a:schemeClr>
            </a:innerShdw>
          </a:effec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61" y="243565"/>
            <a:ext cx="8006428" cy="6302202"/>
          </a:xfrm>
          <a:prstGeom prst="rect">
            <a:avLst/>
          </a:prstGeom>
        </p:spPr>
      </p:pic>
    </p:spTree>
    <p:extLst>
      <p:ext uri="{BB962C8B-B14F-4D97-AF65-F5344CB8AC3E}">
        <p14:creationId xmlns:p14="http://schemas.microsoft.com/office/powerpoint/2010/main" val="1895915422"/>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5798">
              <a:srgbClr val="7030A0"/>
            </a:gs>
            <a:gs pos="0">
              <a:schemeClr val="accent1">
                <a:lumMod val="61000"/>
              </a:schemeClr>
            </a:gs>
            <a:gs pos="47000">
              <a:schemeClr val="bg2"/>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4793" y="630930"/>
            <a:ext cx="4553721" cy="559613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88" y="630930"/>
            <a:ext cx="7292069" cy="5281541"/>
          </a:xfrm>
          <a:prstGeom prst="rect">
            <a:avLst/>
          </a:prstGeom>
        </p:spPr>
      </p:pic>
    </p:spTree>
    <p:extLst>
      <p:ext uri="{BB962C8B-B14F-4D97-AF65-F5344CB8AC3E}">
        <p14:creationId xmlns:p14="http://schemas.microsoft.com/office/powerpoint/2010/main" val="320230742"/>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5798">
              <a:schemeClr val="accent6">
                <a:lumMod val="50000"/>
              </a:schemeClr>
            </a:gs>
            <a:gs pos="0">
              <a:schemeClr val="accent6"/>
            </a:gs>
            <a:gs pos="47000">
              <a:schemeClr val="bg2"/>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990984" y="630930"/>
            <a:ext cx="3173282" cy="5596139"/>
          </a:xfrm>
          <a:prstGeom prst="rect">
            <a:avLst/>
          </a:prstGeom>
          <a:effectLst>
            <a:innerShdw blurRad="63500" dist="50800" dir="13500000">
              <a:prstClr val="black">
                <a:alpha val="50000"/>
              </a:prstClr>
            </a:innerShdw>
          </a:effec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84" y="349250"/>
            <a:ext cx="8890000" cy="6159500"/>
          </a:xfrm>
          <a:prstGeom prst="rect">
            <a:avLst/>
          </a:prstGeom>
        </p:spPr>
      </p:pic>
    </p:spTree>
    <p:extLst>
      <p:ext uri="{BB962C8B-B14F-4D97-AF65-F5344CB8AC3E}">
        <p14:creationId xmlns:p14="http://schemas.microsoft.com/office/powerpoint/2010/main" val="4286475060"/>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laser.wav"/>
          </p:stSnd>
        </p:sndAc>
      </p:transition>
    </mc:Choice>
    <mc:Fallback>
      <p:transition spd="slow" advTm="6000">
        <p:fade/>
        <p:sndAc>
          <p:stSnd>
            <p:snd r:embed="rId2" name="laser.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5798">
              <a:schemeClr val="accent4">
                <a:lumMod val="0"/>
              </a:schemeClr>
            </a:gs>
            <a:gs pos="0">
              <a:schemeClr val="tx1">
                <a:lumMod val="65000"/>
                <a:lumOff val="35000"/>
              </a:schemeClr>
            </a:gs>
            <a:gs pos="28000">
              <a:schemeClr val="bg2"/>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artisticFilmGrain/>
                    </a14:imgEffect>
                  </a14:imgLayer>
                </a14:imgProps>
              </a:ext>
              <a:ext uri="{28A0092B-C50C-407E-A947-70E740481C1C}">
                <a14:useLocalDpi xmlns:a14="http://schemas.microsoft.com/office/drawing/2010/main" val="0"/>
              </a:ext>
            </a:extLst>
          </a:blip>
          <a:stretch>
            <a:fillRect/>
          </a:stretch>
        </p:blipFill>
        <p:spPr>
          <a:xfrm>
            <a:off x="7554793" y="630930"/>
            <a:ext cx="4553721" cy="5596139"/>
          </a:xfrm>
          <a:prstGeom prst="rect">
            <a:avLst/>
          </a:prstGeom>
          <a:effectLst>
            <a:glow>
              <a:schemeClr val="bg2"/>
            </a:glow>
            <a:softEdge rad="12700"/>
          </a:effectLst>
          <a:scene3d>
            <a:camera prst="orthographicFront"/>
            <a:lightRig rig="threePt" dir="t">
              <a:rot lat="0" lon="0" rev="15600000"/>
            </a:lightRig>
          </a:scene3d>
          <a:sp3d>
            <a:bevelT w="254000"/>
            <a:bevelB w="279400"/>
          </a:sp3d>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22" y="604953"/>
            <a:ext cx="7354071" cy="5712537"/>
          </a:xfrm>
          <a:prstGeom prst="rect">
            <a:avLst/>
          </a:prstGeom>
        </p:spPr>
      </p:pic>
    </p:spTree>
    <p:extLst>
      <p:ext uri="{BB962C8B-B14F-4D97-AF65-F5344CB8AC3E}">
        <p14:creationId xmlns:p14="http://schemas.microsoft.com/office/powerpoint/2010/main" val="4228961557"/>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5798">
              <a:schemeClr val="accent4">
                <a:lumMod val="0"/>
              </a:schemeClr>
            </a:gs>
            <a:gs pos="0">
              <a:schemeClr val="accent2">
                <a:lumMod val="40000"/>
                <a:lumOff val="60000"/>
              </a:schemeClr>
            </a:gs>
            <a:gs pos="36000">
              <a:schemeClr val="bg2"/>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483" y="630930"/>
            <a:ext cx="4079633" cy="5596139"/>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7" y="331766"/>
            <a:ext cx="7780675" cy="6035580"/>
          </a:xfrm>
          <a:prstGeom prst="rect">
            <a:avLst/>
          </a:prstGeom>
        </p:spPr>
      </p:pic>
    </p:spTree>
    <p:extLst>
      <p:ext uri="{BB962C8B-B14F-4D97-AF65-F5344CB8AC3E}">
        <p14:creationId xmlns:p14="http://schemas.microsoft.com/office/powerpoint/2010/main" val="1717882802"/>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5798">
              <a:schemeClr val="accent6">
                <a:lumMod val="50000"/>
              </a:schemeClr>
            </a:gs>
            <a:gs pos="0">
              <a:srgbClr val="9933FF"/>
            </a:gs>
            <a:gs pos="67000">
              <a:schemeClr val="accent1">
                <a:lumMod val="40000"/>
                <a:lumOff val="6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998" y="630930"/>
            <a:ext cx="4553721" cy="559613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8" y="747131"/>
            <a:ext cx="7644908" cy="5296829"/>
          </a:xfrm>
          <a:prstGeom prst="rect">
            <a:avLst/>
          </a:prstGeom>
        </p:spPr>
      </p:pic>
    </p:spTree>
    <p:extLst>
      <p:ext uri="{BB962C8B-B14F-4D97-AF65-F5344CB8AC3E}">
        <p14:creationId xmlns:p14="http://schemas.microsoft.com/office/powerpoint/2010/main" val="2611758527"/>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camera.wav"/>
          </p:stSnd>
        </p:sndAc>
      </p:transition>
    </mc:Choice>
    <mc:Fallback>
      <p:transition spd="slow" advTm="6000">
        <p:fade/>
        <p:sndAc>
          <p:stSnd>
            <p:snd r:embed="rId2" name="camera.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5798">
              <a:srgbClr val="46304A"/>
            </a:gs>
            <a:gs pos="0">
              <a:srgbClr val="FF99CC"/>
            </a:gs>
            <a:gs pos="31000">
              <a:srgbClr val="F7B5EA"/>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835882" y="630930"/>
            <a:ext cx="4328385" cy="5596139"/>
          </a:xfrm>
          <a:prstGeom prst="rect">
            <a:avLst/>
          </a:prstGeom>
          <a:effectLst>
            <a:outerShdw blurRad="50800" dist="203200" dir="13500000" algn="br" rotWithShape="0">
              <a:prstClr val="black">
                <a:alpha val="40000"/>
              </a:prstClr>
            </a:outerShdw>
          </a:effec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46" y="468352"/>
            <a:ext cx="7736136" cy="5399823"/>
          </a:xfrm>
          <a:prstGeom prst="rect">
            <a:avLst/>
          </a:prstGeom>
        </p:spPr>
      </p:pic>
    </p:spTree>
    <p:extLst>
      <p:ext uri="{BB962C8B-B14F-4D97-AF65-F5344CB8AC3E}">
        <p14:creationId xmlns:p14="http://schemas.microsoft.com/office/powerpoint/2010/main" val="2703900159"/>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46304A"/>
            </a:gs>
            <a:gs pos="0">
              <a:srgbClr val="CC99FF"/>
            </a:gs>
            <a:gs pos="60000">
              <a:schemeClr val="bg2"/>
            </a:gs>
          </a:gsLst>
          <a:path path="circle">
            <a:fillToRect l="100000" t="100000"/>
          </a:path>
        </a:gra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95" y="723904"/>
            <a:ext cx="7437239" cy="4727959"/>
          </a:xfrm>
          <a:prstGeom prst="rect">
            <a:avLst/>
          </a:prstGeom>
        </p:spPr>
      </p:pic>
      <p:pic>
        <p:nvPicPr>
          <p:cNvPr id="2" name="Image 1"/>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7705493" y="630930"/>
            <a:ext cx="4391868" cy="5596139"/>
          </a:xfrm>
          <a:prstGeom prst="rect">
            <a:avLst/>
          </a:prstGeom>
        </p:spPr>
      </p:pic>
    </p:spTree>
    <p:extLst>
      <p:ext uri="{BB962C8B-B14F-4D97-AF65-F5344CB8AC3E}">
        <p14:creationId xmlns:p14="http://schemas.microsoft.com/office/powerpoint/2010/main" val="1482908505"/>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wind.wav"/>
          </p:stSnd>
        </p:sndAc>
      </p:transition>
    </mc:Choice>
    <mc:Fallback>
      <p:transition spd="slow" advTm="6000">
        <p:fade/>
        <p:sndAc>
          <p:stSnd>
            <p:snd r:embed="rId2" name="wind.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46304A"/>
            </a:gs>
            <a:gs pos="40000">
              <a:schemeClr val="accent2">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850459" y="630930"/>
            <a:ext cx="4258058" cy="559613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15" y="814038"/>
            <a:ext cx="7669428" cy="5237124"/>
          </a:xfrm>
          <a:prstGeom prst="rect">
            <a:avLst/>
          </a:prstGeom>
        </p:spPr>
      </p:pic>
    </p:spTree>
    <p:extLst>
      <p:ext uri="{BB962C8B-B14F-4D97-AF65-F5344CB8AC3E}">
        <p14:creationId xmlns:p14="http://schemas.microsoft.com/office/powerpoint/2010/main" val="1925202924"/>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322" y="133814"/>
            <a:ext cx="8742556" cy="6556917"/>
          </a:xfr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p:spPr>
      </p:pic>
      <p:pic>
        <p:nvPicPr>
          <p:cNvPr id="5" name="Image 4"/>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40125" y="1628076"/>
            <a:ext cx="3279541" cy="4030279"/>
          </a:xfrm>
          <a:prstGeom prst="rect">
            <a:avLst/>
          </a:prstGeom>
          <a:noFill/>
          <a:effectLst>
            <a:outerShdw blurRad="50800" dist="38100" dir="3300000" algn="tl" rotWithShape="0">
              <a:prstClr val="black">
                <a:alpha val="40000"/>
              </a:prstClr>
            </a:outerShdw>
          </a:effectLst>
        </p:spPr>
      </p:pic>
    </p:spTree>
    <p:extLst>
      <p:ext uri="{BB962C8B-B14F-4D97-AF65-F5344CB8AC3E}">
        <p14:creationId xmlns:p14="http://schemas.microsoft.com/office/powerpoint/2010/main" val="943034925"/>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chimes.wav"/>
          </p:stSnd>
        </p:sndAc>
      </p:transition>
    </mc:Choice>
    <mc:Fallback>
      <p:transition spd="slow" advTm="6000">
        <p:fade/>
        <p:sndAc>
          <p:stSnd>
            <p:snd r:embed="rId2"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5798">
              <a:schemeClr val="accent6">
                <a:lumMod val="50000"/>
              </a:schemeClr>
            </a:gs>
            <a:gs pos="8000">
              <a:schemeClr val="tx1"/>
            </a:gs>
            <a:gs pos="65000">
              <a:srgbClr val="FF0000">
                <a:alpha val="52000"/>
              </a:srgb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367508" y="847495"/>
            <a:ext cx="3796760" cy="4665898"/>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58" y="271971"/>
            <a:ext cx="8281465" cy="6073074"/>
          </a:xfrm>
          <a:prstGeom prst="rect">
            <a:avLst/>
          </a:prstGeom>
        </p:spPr>
      </p:pic>
    </p:spTree>
    <p:extLst>
      <p:ext uri="{BB962C8B-B14F-4D97-AF65-F5344CB8AC3E}">
        <p14:creationId xmlns:p14="http://schemas.microsoft.com/office/powerpoint/2010/main" val="3428647863"/>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0" scaled="0"/>
          <a:tileRect/>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599395" y="630930"/>
            <a:ext cx="4553721" cy="5596139"/>
          </a:xfrm>
          <a:prstGeom prst="rect">
            <a:avLst/>
          </a:prstGeom>
          <a:effectLst>
            <a:outerShdw dist="12700" dir="5400000" algn="ctr" rotWithShape="0">
              <a:schemeClr val="tx1"/>
            </a:outerShd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87" y="613318"/>
            <a:ext cx="7224524" cy="5156858"/>
          </a:xfrm>
          <a:prstGeom prst="rect">
            <a:avLst/>
          </a:prstGeom>
        </p:spPr>
      </p:pic>
    </p:spTree>
    <p:extLst>
      <p:ext uri="{BB962C8B-B14F-4D97-AF65-F5344CB8AC3E}">
        <p14:creationId xmlns:p14="http://schemas.microsoft.com/office/powerpoint/2010/main" val="388804484"/>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23000">
              <a:srgbClr val="FFCCCC"/>
            </a:gs>
            <a:gs pos="43000">
              <a:schemeClr val="bg1"/>
            </a:gs>
            <a:gs pos="97000">
              <a:schemeClr val="accent2">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084634" y="329848"/>
            <a:ext cx="4057332" cy="559613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920" y="334537"/>
            <a:ext cx="7709855" cy="5892532"/>
          </a:xfrm>
          <a:prstGeom prst="rect">
            <a:avLst/>
          </a:prstGeom>
        </p:spPr>
      </p:pic>
    </p:spTree>
    <p:extLst>
      <p:ext uri="{BB962C8B-B14F-4D97-AF65-F5344CB8AC3E}">
        <p14:creationId xmlns:p14="http://schemas.microsoft.com/office/powerpoint/2010/main" val="3513756709"/>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coin.wav"/>
          </p:stSnd>
        </p:sndAc>
      </p:transition>
    </mc:Choice>
    <mc:Fallback>
      <p:transition spd="slow" advTm="6000">
        <p:fade/>
        <p:sndAc>
          <p:stSnd>
            <p:snd r:embed="rId2" name="coin.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23000">
              <a:srgbClr val="FFCCCC"/>
            </a:gs>
            <a:gs pos="58000">
              <a:schemeClr val="bg1"/>
            </a:gs>
            <a:gs pos="97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095" y="630930"/>
            <a:ext cx="4553721" cy="559613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0" y="646772"/>
            <a:ext cx="7475346" cy="5292763"/>
          </a:xfrm>
          <a:prstGeom prst="rect">
            <a:avLst/>
          </a:prstGeom>
        </p:spPr>
      </p:pic>
    </p:spTree>
    <p:extLst>
      <p:ext uri="{BB962C8B-B14F-4D97-AF65-F5344CB8AC3E}">
        <p14:creationId xmlns:p14="http://schemas.microsoft.com/office/powerpoint/2010/main" val="261922627"/>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33FF"/>
            </a:gs>
            <a:gs pos="23000">
              <a:srgbClr val="F7B5EA"/>
            </a:gs>
            <a:gs pos="69000">
              <a:schemeClr val="bg2"/>
            </a:gs>
            <a:gs pos="97000">
              <a:srgbClr val="9933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914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093209" y="780586"/>
            <a:ext cx="4059908" cy="4989284"/>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838" y="775894"/>
            <a:ext cx="7806109" cy="4866621"/>
          </a:xfrm>
          <a:prstGeom prst="rect">
            <a:avLst/>
          </a:prstGeom>
        </p:spPr>
      </p:pic>
    </p:spTree>
    <p:extLst>
      <p:ext uri="{BB962C8B-B14F-4D97-AF65-F5344CB8AC3E}">
        <p14:creationId xmlns:p14="http://schemas.microsoft.com/office/powerpoint/2010/main" val="3832152605"/>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breeze.wav"/>
          </p:stSnd>
        </p:sndAc>
      </p:transition>
    </mc:Choice>
    <mc:Fallback>
      <p:transition spd="slow" advTm="6000">
        <p:fade/>
        <p:sndAc>
          <p:stSnd>
            <p:snd r:embed="rId2" name="breeze.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bg2"/>
            </a:gs>
            <a:gs pos="100000">
              <a:schemeClr val="accent3">
                <a:lumMod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564137" y="813148"/>
            <a:ext cx="3555526" cy="5168596"/>
          </a:xfrm>
          <a:prstGeom prst="rect">
            <a:avLst/>
          </a:prstGeom>
          <a:effectLst>
            <a:innerShdw blurRad="63500" dist="50800" dir="16200000">
              <a:prstClr val="black">
                <a:alpha val="68000"/>
              </a:prstClr>
            </a:inn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69" y="880946"/>
            <a:ext cx="8147657" cy="5086466"/>
          </a:xfrm>
          <a:prstGeom prst="rect">
            <a:avLst/>
          </a:prstGeom>
        </p:spPr>
      </p:pic>
    </p:spTree>
    <p:extLst>
      <p:ext uri="{BB962C8B-B14F-4D97-AF65-F5344CB8AC3E}">
        <p14:creationId xmlns:p14="http://schemas.microsoft.com/office/powerpoint/2010/main" val="3458973099"/>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click.wav"/>
          </p:stSnd>
        </p:sndAc>
      </p:transition>
    </mc:Choice>
    <mc:Fallback>
      <p:transition spd="slow" advTm="6000">
        <p:fade/>
        <p:sndAc>
          <p:stSnd>
            <p:snd r:embed="rId2" name="click.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23000">
              <a:schemeClr val="accent6">
                <a:lumMod val="75000"/>
              </a:schemeClr>
            </a:gs>
            <a:gs pos="52000">
              <a:schemeClr val="bg2"/>
            </a:gs>
            <a:gs pos="80000">
              <a:schemeClr val="accent2">
                <a:lumMod val="5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018542" y="669075"/>
            <a:ext cx="4123425" cy="5067342"/>
          </a:xfrm>
          <a:prstGeom prst="rect">
            <a:avLst/>
          </a:prstGeom>
          <a:effectLst>
            <a:innerShdw blurRad="63500" dist="50800" dir="18900000">
              <a:prstClr val="black">
                <a:alpha val="50000"/>
              </a:prstClr>
            </a:innerShdw>
          </a:effec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0" y="496644"/>
            <a:ext cx="7713391" cy="5570782"/>
          </a:xfrm>
          <a:prstGeom prst="rect">
            <a:avLst/>
          </a:prstGeom>
        </p:spPr>
      </p:pic>
    </p:spTree>
    <p:extLst>
      <p:ext uri="{BB962C8B-B14F-4D97-AF65-F5344CB8AC3E}">
        <p14:creationId xmlns:p14="http://schemas.microsoft.com/office/powerpoint/2010/main" val="160880448"/>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32000">
              <a:schemeClr val="accent6">
                <a:lumMod val="75000"/>
              </a:schemeClr>
            </a:gs>
            <a:gs pos="62000">
              <a:schemeClr val="bg2"/>
            </a:gs>
            <a:gs pos="100000">
              <a:srgbClr val="FF99CC"/>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599396" y="630930"/>
            <a:ext cx="4553721" cy="5596139"/>
          </a:xfrm>
          <a:prstGeom prst="rect">
            <a:avLst/>
          </a:prstGeom>
          <a:effectLst>
            <a:outerShdw blurRad="50800" dist="304800" dir="5400000" sx="92000" sy="92000" algn="ctr" rotWithShape="0">
              <a:srgbClr val="FFCCCC">
                <a:alpha val="30000"/>
              </a:srgbClr>
            </a:outerShdw>
          </a:effec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93" y="713676"/>
            <a:ext cx="7410676" cy="5356860"/>
          </a:xfrm>
          <a:prstGeom prst="rect">
            <a:avLst/>
          </a:prstGeom>
        </p:spPr>
      </p:pic>
    </p:spTree>
    <p:extLst>
      <p:ext uri="{BB962C8B-B14F-4D97-AF65-F5344CB8AC3E}">
        <p14:creationId xmlns:p14="http://schemas.microsoft.com/office/powerpoint/2010/main" val="1668775518"/>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32000">
              <a:schemeClr val="accent6">
                <a:lumMod val="75000"/>
              </a:schemeClr>
            </a:gs>
            <a:gs pos="72000">
              <a:schemeClr val="bg2"/>
            </a:gs>
            <a:gs pos="100000">
              <a:srgbClr val="CC99FF"/>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363414" y="1015793"/>
            <a:ext cx="3722797" cy="4826322"/>
          </a:xfrm>
          <a:prstGeom prst="rect">
            <a:avLst/>
          </a:prstGeom>
          <a:effectLst>
            <a:innerShdw blurRad="63500" dist="50800" dir="18900000">
              <a:prstClr val="black">
                <a:alpha val="50000"/>
              </a:prstClr>
            </a:innerShdw>
          </a:effec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15" y="914400"/>
            <a:ext cx="7696200" cy="5029200"/>
          </a:xfrm>
          <a:prstGeom prst="rect">
            <a:avLst/>
          </a:prstGeom>
        </p:spPr>
      </p:pic>
    </p:spTree>
    <p:extLst>
      <p:ext uri="{BB962C8B-B14F-4D97-AF65-F5344CB8AC3E}">
        <p14:creationId xmlns:p14="http://schemas.microsoft.com/office/powerpoint/2010/main" val="4151556468"/>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chimes.wav"/>
          </p:stSnd>
        </p:sndAc>
      </p:transition>
    </mc:Choice>
    <mc:Fallback>
      <p:transition spd="slow" advTm="6000">
        <p:fade/>
        <p:sndAc>
          <p:stSnd>
            <p:snd r:embed="rId2"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32000">
              <a:schemeClr val="accent1">
                <a:lumMod val="50000"/>
              </a:schemeClr>
            </a:gs>
            <a:gs pos="72000">
              <a:schemeClr val="accent6">
                <a:lumMod val="60000"/>
                <a:lumOff val="40000"/>
              </a:schemeClr>
            </a:gs>
            <a:gs pos="100000">
              <a:schemeClr val="accent4">
                <a:lumMod val="75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095785" y="630930"/>
            <a:ext cx="3956969" cy="5596139"/>
          </a:xfrm>
          <a:prstGeom prst="rect">
            <a:avLst/>
          </a:prstGeom>
          <a:effectLst>
            <a:outerShdw blurRad="50800" dist="165100" dir="5400000" sx="91000" sy="91000" algn="ctr" rotWithShape="0">
              <a:srgbClr val="FF0000">
                <a:alpha val="61000"/>
              </a:srgbClr>
            </a:outerShdw>
          </a:effec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9" y="691373"/>
            <a:ext cx="7722614" cy="5582347"/>
          </a:xfrm>
          <a:prstGeom prst="rect">
            <a:avLst/>
          </a:prstGeom>
        </p:spPr>
      </p:pic>
    </p:spTree>
    <p:extLst>
      <p:ext uri="{BB962C8B-B14F-4D97-AF65-F5344CB8AC3E}">
        <p14:creationId xmlns:p14="http://schemas.microsoft.com/office/powerpoint/2010/main" val="114451882"/>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4000">
              <a:schemeClr val="tx1">
                <a:lumMod val="85000"/>
                <a:lumOff val="15000"/>
              </a:schemeClr>
            </a:gs>
            <a:gs pos="88000">
              <a:srgbClr val="FF0000"/>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68062" y="630930"/>
            <a:ext cx="4362757" cy="5596139"/>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28" y="702526"/>
            <a:ext cx="7522069" cy="5437381"/>
          </a:xfrm>
          <a:prstGeom prst="rect">
            <a:avLst/>
          </a:prstGeom>
        </p:spPr>
      </p:pic>
    </p:spTree>
    <p:extLst>
      <p:ext uri="{BB962C8B-B14F-4D97-AF65-F5344CB8AC3E}">
        <p14:creationId xmlns:p14="http://schemas.microsoft.com/office/powerpoint/2010/main" val="2790801447"/>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16000">
              <a:schemeClr val="accent6">
                <a:lumMod val="40000"/>
                <a:lumOff val="60000"/>
              </a:schemeClr>
            </a:gs>
            <a:gs pos="26000">
              <a:schemeClr val="accent6">
                <a:lumMod val="60000"/>
                <a:lumOff val="40000"/>
              </a:schemeClr>
            </a:gs>
            <a:gs pos="100000">
              <a:schemeClr val="accent4">
                <a:lumMod val="5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577096" y="642084"/>
            <a:ext cx="4553721" cy="559613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67" y="790813"/>
            <a:ext cx="7112620" cy="5273500"/>
          </a:xfrm>
          <a:prstGeom prst="rect">
            <a:avLst/>
          </a:prstGeom>
        </p:spPr>
      </p:pic>
    </p:spTree>
    <p:extLst>
      <p:ext uri="{BB962C8B-B14F-4D97-AF65-F5344CB8AC3E}">
        <p14:creationId xmlns:p14="http://schemas.microsoft.com/office/powerpoint/2010/main" val="2246193897"/>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31000">
              <a:schemeClr val="accent2">
                <a:lumMod val="20000"/>
                <a:lumOff val="80000"/>
              </a:schemeClr>
            </a:gs>
            <a:gs pos="100000">
              <a:schemeClr val="accent4">
                <a:lumMod val="50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876371" y="758282"/>
            <a:ext cx="3232144" cy="5307981"/>
          </a:xfrm>
          <a:prstGeom prst="rect">
            <a:avLst/>
          </a:prstGeom>
          <a:effectLst>
            <a:innerShdw blurRad="63500" dist="50800">
              <a:prstClr val="black">
                <a:alpha val="50000"/>
              </a:prstClr>
            </a:innerShd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14" y="758282"/>
            <a:ext cx="8369626" cy="5229573"/>
          </a:xfrm>
          <a:prstGeom prst="rect">
            <a:avLst/>
          </a:prstGeom>
        </p:spPr>
      </p:pic>
    </p:spTree>
    <p:extLst>
      <p:ext uri="{BB962C8B-B14F-4D97-AF65-F5344CB8AC3E}">
        <p14:creationId xmlns:p14="http://schemas.microsoft.com/office/powerpoint/2010/main" val="3901100345"/>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33FF"/>
            </a:gs>
            <a:gs pos="74000">
              <a:schemeClr val="accent2">
                <a:lumMod val="45000"/>
                <a:lumOff val="55000"/>
              </a:schemeClr>
            </a:gs>
            <a:gs pos="83000">
              <a:schemeClr val="accent2">
                <a:lumMod val="45000"/>
                <a:lumOff val="55000"/>
              </a:schemeClr>
            </a:gs>
            <a:gs pos="100000">
              <a:srgbClr val="FF6699"/>
            </a:gs>
          </a:gsLst>
          <a:lin ang="5400000" scaled="1"/>
          <a:tileRect/>
        </a:gra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51" y="724828"/>
            <a:ext cx="7747563" cy="515987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630930"/>
            <a:ext cx="3823158" cy="5253775"/>
          </a:xfrm>
          <a:prstGeom prst="rect">
            <a:avLst/>
          </a:prstGeom>
          <a:effectLst>
            <a:outerShdw blurRad="50800" dist="50800" dir="5400000" algn="ctr" rotWithShape="0">
              <a:schemeClr val="tx1">
                <a:lumMod val="65000"/>
                <a:lumOff val="35000"/>
              </a:schemeClr>
            </a:outerShdw>
          </a:effectLst>
        </p:spPr>
      </p:pic>
    </p:spTree>
    <p:extLst>
      <p:ext uri="{BB962C8B-B14F-4D97-AF65-F5344CB8AC3E}">
        <p14:creationId xmlns:p14="http://schemas.microsoft.com/office/powerpoint/2010/main" val="2898084734"/>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push.wav"/>
          </p:stSnd>
        </p:sndAc>
      </p:transition>
    </mc:Choice>
    <mc:Fallback>
      <p:transition spd="slow" advTm="6000">
        <p:fade/>
        <p:sndAc>
          <p:stSnd>
            <p:snd r:embed="rId2" name="push.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32000">
              <a:schemeClr val="accent6">
                <a:lumMod val="75000"/>
              </a:schemeClr>
            </a:gs>
            <a:gs pos="62000">
              <a:schemeClr val="bg2"/>
            </a:gs>
            <a:gs pos="100000">
              <a:schemeClr val="accent2">
                <a:lumMod val="75000"/>
              </a:schemeClr>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677457" y="630930"/>
            <a:ext cx="4553721" cy="5596139"/>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51" y="466725"/>
            <a:ext cx="7353300" cy="5924550"/>
          </a:xfrm>
          <a:prstGeom prst="rect">
            <a:avLst/>
          </a:prstGeom>
        </p:spPr>
      </p:pic>
    </p:spTree>
    <p:extLst>
      <p:ext uri="{BB962C8B-B14F-4D97-AF65-F5344CB8AC3E}">
        <p14:creationId xmlns:p14="http://schemas.microsoft.com/office/powerpoint/2010/main" val="3617407472"/>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B6F6E7"/>
            </a:gs>
            <a:gs pos="25000">
              <a:schemeClr val="accent1">
                <a:lumMod val="40000"/>
                <a:lumOff val="60000"/>
              </a:schemeClr>
            </a:gs>
            <a:gs pos="100000">
              <a:srgbClr val="0C898C"/>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7973122" y="847489"/>
            <a:ext cx="4090787" cy="4839633"/>
          </a:xfrm>
          <a:prstGeom prst="rect">
            <a:avLst/>
          </a:prstGeom>
          <a:effectLst>
            <a:outerShdw blurRad="50800" dir="5400000" algn="ctr" rotWithShape="0">
              <a:schemeClr val="tx1"/>
            </a:outerShdw>
            <a:softEdge rad="0"/>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257" y="847490"/>
            <a:ext cx="7362560" cy="4962365"/>
          </a:xfrm>
          <a:prstGeom prst="rect">
            <a:avLst/>
          </a:prstGeom>
        </p:spPr>
      </p:pic>
    </p:spTree>
    <p:extLst>
      <p:ext uri="{BB962C8B-B14F-4D97-AF65-F5344CB8AC3E}">
        <p14:creationId xmlns:p14="http://schemas.microsoft.com/office/powerpoint/2010/main" val="582143036"/>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5000">
              <a:schemeClr val="accent2">
                <a:lumMod val="60000"/>
                <a:lumOff val="40000"/>
              </a:schemeClr>
            </a:gs>
            <a:gs pos="25000">
              <a:schemeClr val="accent1">
                <a:lumMod val="40000"/>
                <a:lumOff val="60000"/>
              </a:schemeClr>
            </a:gs>
            <a:gs pos="100000">
              <a:srgbClr val="0C898C"/>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387526" y="630930"/>
            <a:ext cx="4553721" cy="5596139"/>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24" y="851208"/>
            <a:ext cx="6594764" cy="5181600"/>
          </a:xfrm>
          <a:prstGeom prst="rect">
            <a:avLst/>
          </a:prstGeom>
        </p:spPr>
      </p:pic>
    </p:spTree>
    <p:extLst>
      <p:ext uri="{BB962C8B-B14F-4D97-AF65-F5344CB8AC3E}">
        <p14:creationId xmlns:p14="http://schemas.microsoft.com/office/powerpoint/2010/main" val="483866601"/>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whoosh.wav"/>
          </p:stSnd>
        </p:sndAc>
      </p:transition>
    </mc:Choice>
    <mc:Fallback>
      <p:transition spd="slow" advTm="6000">
        <p:fade/>
        <p:sndAc>
          <p:stSnd>
            <p:snd r:embed="rId2" name="whoosh.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31000">
              <a:srgbClr val="FFCCCC"/>
            </a:gs>
            <a:gs pos="100000">
              <a:srgbClr val="423200"/>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4" y="646766"/>
            <a:ext cx="7743904" cy="5296830"/>
          </a:xfrm>
          <a:prstGeom prst="rect">
            <a:avLst/>
          </a:prstGeom>
        </p:spPr>
      </p:pic>
      <p:pic>
        <p:nvPicPr>
          <p:cNvPr id="3" name="Image 2"/>
          <p:cNvPicPr>
            <a:picLocks noChangeAspect="1"/>
          </p:cNvPicPr>
          <p:nvPr/>
        </p:nvPicPr>
        <p:blipFill>
          <a:blip r:embed="rId3"/>
          <a:stretch>
            <a:fillRect/>
          </a:stretch>
        </p:blipFill>
        <p:spPr>
          <a:xfrm>
            <a:off x="8461401" y="562090"/>
            <a:ext cx="3231160" cy="5310076"/>
          </a:xfrm>
          <a:prstGeom prst="rect">
            <a:avLst/>
          </a:prstGeom>
        </p:spPr>
      </p:pic>
    </p:spTree>
    <p:extLst>
      <p:ext uri="{BB962C8B-B14F-4D97-AF65-F5344CB8AC3E}">
        <p14:creationId xmlns:p14="http://schemas.microsoft.com/office/powerpoint/2010/main" val="1211031521"/>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635385428"/>
              </p:ext>
            </p:extLst>
          </p:nvPr>
        </p:nvGraphicFramePr>
        <p:xfrm>
          <a:off x="256478" y="167268"/>
          <a:ext cx="11831444" cy="6545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815" y="1072381"/>
            <a:ext cx="4428371" cy="4428371"/>
          </a:xfrm>
          <a:prstGeom prst="rect">
            <a:avLst/>
          </a:prstGeom>
        </p:spPr>
      </p:pic>
    </p:spTree>
    <p:extLst>
      <p:ext uri="{BB962C8B-B14F-4D97-AF65-F5344CB8AC3E}">
        <p14:creationId xmlns:p14="http://schemas.microsoft.com/office/powerpoint/2010/main" val="2006568632"/>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type.wav"/>
          </p:stSnd>
        </p:sndAc>
      </p:transition>
    </mc:Choice>
    <mc:Fallback>
      <p:transition spd="slow" advTm="6000">
        <p:fade/>
        <p:sndAc>
          <p:stSnd>
            <p:snd r:embed="rId2"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42917" y="989278"/>
            <a:ext cx="3171726" cy="4351338"/>
          </a:xfrm>
          <a:effectLst>
            <a:outerShdw blurRad="25400" dist="25400" dir="5400000" algn="ctr" rotWithShape="0">
              <a:schemeClr val="bg1"/>
            </a:outerShdw>
          </a:effec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9" y="155554"/>
            <a:ext cx="8741938" cy="6568942"/>
          </a:xfrm>
          <a:prstGeom prst="rect">
            <a:avLst/>
          </a:prstGeom>
        </p:spPr>
      </p:pic>
    </p:spTree>
    <p:extLst>
      <p:ext uri="{BB962C8B-B14F-4D97-AF65-F5344CB8AC3E}">
        <p14:creationId xmlns:p14="http://schemas.microsoft.com/office/powerpoint/2010/main" val="3530412035"/>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95798">
              <a:schemeClr val="accent6"/>
            </a:gs>
            <a:gs pos="74000">
              <a:schemeClr val="tx1">
                <a:lumMod val="85000"/>
                <a:lumOff val="15000"/>
              </a:schemeClr>
            </a:gs>
            <a:gs pos="88000">
              <a:srgbClr val="FF0000"/>
            </a:gs>
          </a:gsLst>
          <a:path path="circle">
            <a:fillToRect l="100000" t="100000"/>
          </a:path>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521337" y="575171"/>
            <a:ext cx="4553721" cy="559613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67" y="557560"/>
            <a:ext cx="7379619" cy="5625209"/>
          </a:xfrm>
          <a:prstGeom prst="rect">
            <a:avLst/>
          </a:prstGeom>
        </p:spPr>
      </p:pic>
    </p:spTree>
    <p:extLst>
      <p:ext uri="{BB962C8B-B14F-4D97-AF65-F5344CB8AC3E}">
        <p14:creationId xmlns:p14="http://schemas.microsoft.com/office/powerpoint/2010/main" val="3661411190"/>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hammer.wav"/>
          </p:stSnd>
        </p:sndAc>
      </p:transition>
    </mc:Choice>
    <mc:Fallback>
      <p:transition spd="slow" advTm="6000">
        <p:fade/>
        <p:sndAc>
          <p:stSnd>
            <p:snd r:embed="rId2" name="hammer.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4000">
              <a:schemeClr val="accent4">
                <a:lumMod val="60000"/>
                <a:lumOff val="40000"/>
              </a:schemeClr>
            </a:gs>
            <a:gs pos="98000">
              <a:schemeClr val="accent2">
                <a:lumMod val="50000"/>
              </a:schemeClr>
            </a:gs>
          </a:gsLst>
          <a:path path="circle">
            <a:fillToRect l="100000" t="100000"/>
          </a:path>
        </a:gra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Cutout numberOfShades="6"/>
                    </a14:imgEffect>
                  </a14:imgLayer>
                </a14:imgProps>
              </a:ext>
              <a:ext uri="{28A0092B-C50C-407E-A947-70E740481C1C}">
                <a14:useLocalDpi xmlns:a14="http://schemas.microsoft.com/office/drawing/2010/main" val="0"/>
              </a:ext>
            </a:extLst>
          </a:blip>
          <a:stretch>
            <a:fillRect/>
          </a:stretch>
        </p:blipFill>
        <p:spPr>
          <a:xfrm>
            <a:off x="9024441" y="1100794"/>
            <a:ext cx="3146320" cy="4351338"/>
          </a:xfrm>
          <a:effectLst>
            <a:outerShdw blurRad="63500" dist="152400" dir="3420000" sx="102000" sy="102000" algn="ctr" rotWithShape="0">
              <a:schemeClr val="bg1">
                <a:alpha val="40000"/>
              </a:scheme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41" y="165100"/>
            <a:ext cx="8890000" cy="6527800"/>
          </a:xfrm>
          <a:prstGeom prst="rect">
            <a:avLst/>
          </a:prstGeom>
        </p:spPr>
      </p:pic>
    </p:spTree>
    <p:extLst>
      <p:ext uri="{BB962C8B-B14F-4D97-AF65-F5344CB8AC3E}">
        <p14:creationId xmlns:p14="http://schemas.microsoft.com/office/powerpoint/2010/main" val="1143281058"/>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6">
                <a:lumMod val="95000"/>
                <a:lumOff val="5000"/>
              </a:schemeClr>
            </a:gs>
            <a:gs pos="100000">
              <a:schemeClr val="accent1">
                <a:lumMod val="75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480" y="1059368"/>
            <a:ext cx="3481976" cy="4520932"/>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5" y="591013"/>
            <a:ext cx="8485149" cy="5656766"/>
          </a:xfrm>
          <a:prstGeom prst="rect">
            <a:avLst/>
          </a:prstGeom>
        </p:spPr>
      </p:pic>
    </p:spTree>
    <p:extLst>
      <p:ext uri="{BB962C8B-B14F-4D97-AF65-F5344CB8AC3E}">
        <p14:creationId xmlns:p14="http://schemas.microsoft.com/office/powerpoint/2010/main" val="3942753828"/>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2000">
              <a:srgbClr val="7030A0"/>
            </a:gs>
            <a:gs pos="60000">
              <a:schemeClr val="accent2">
                <a:lumMod val="0"/>
                <a:lumOff val="100000"/>
              </a:schemeClr>
            </a:gs>
            <a:gs pos="100000">
              <a:srgbClr val="7030A0"/>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23" y="490652"/>
            <a:ext cx="7386790" cy="5761696"/>
          </a:xfrm>
          <a:prstGeom prst="rect">
            <a:avLst/>
          </a:prstGeom>
        </p:spPr>
      </p:pic>
      <p:pic>
        <p:nvPicPr>
          <p:cNvPr id="4" name="Image 3"/>
          <p:cNvPicPr>
            <a:picLocks noChangeAspect="1"/>
          </p:cNvPicPr>
          <p:nvPr/>
        </p:nvPicPr>
        <p:blipFill>
          <a:blip r:embed="rId3">
            <a:extLst>
              <a:ext uri="{BEBA8EAE-BF5A-486C-A8C5-ECC9F3942E4B}">
                <a14:imgProps xmlns:a14="http://schemas.microsoft.com/office/drawing/2010/main">
                  <a14:imgLayer r:embed="rId4">
                    <a14:imgEffect>
                      <a14:artisticWatercolorSponge/>
                    </a14:imgEffect>
                  </a14:imgLayer>
                </a14:imgProps>
              </a:ext>
              <a:ext uri="{28A0092B-C50C-407E-A947-70E740481C1C}">
                <a14:useLocalDpi xmlns:a14="http://schemas.microsoft.com/office/drawing/2010/main" val="0"/>
              </a:ext>
            </a:extLst>
          </a:blip>
          <a:stretch>
            <a:fillRect/>
          </a:stretch>
        </p:blipFill>
        <p:spPr>
          <a:xfrm>
            <a:off x="7499033" y="630930"/>
            <a:ext cx="4553721" cy="5596139"/>
          </a:xfrm>
          <a:prstGeom prst="rect">
            <a:avLst/>
          </a:prstGeom>
        </p:spPr>
      </p:pic>
    </p:spTree>
    <p:extLst>
      <p:ext uri="{BB962C8B-B14F-4D97-AF65-F5344CB8AC3E}">
        <p14:creationId xmlns:p14="http://schemas.microsoft.com/office/powerpoint/2010/main" val="1950673713"/>
      </p:ext>
    </p:extLst>
  </p:cSld>
  <p:clrMapOvr>
    <a:masterClrMapping/>
  </p:clrMapOvr>
  <mc:AlternateContent xmlns:mc="http://schemas.openxmlformats.org/markup-compatibility/2006">
    <mc:Choice xmlns:p14="http://schemas.microsoft.com/office/powerpoint/2010/main" Requires="p14">
      <p:transition spd="slow" p14:dur="3400" advTm="6000">
        <p14:reveal/>
      </p:transition>
    </mc:Choice>
    <mc:Fallback>
      <p:transition spd="slow"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trans="68000" pressure="100"/>
                    </a14:imgEffect>
                  </a14:imgLayer>
                </a14:imgProps>
              </a:ext>
              <a:ext uri="{28A0092B-C50C-407E-A947-70E740481C1C}">
                <a14:useLocalDpi xmlns:a14="http://schemas.microsoft.com/office/drawing/2010/main" val="0"/>
              </a:ext>
            </a:extLst>
          </a:blip>
          <a:stretch>
            <a:fillRect/>
          </a:stretch>
        </p:blipFill>
        <p:spPr>
          <a:xfrm>
            <a:off x="7560710" y="630930"/>
            <a:ext cx="4553721" cy="559613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34" y="565150"/>
            <a:ext cx="7467676" cy="5727700"/>
          </a:xfrm>
          <a:prstGeom prst="rect">
            <a:avLst/>
          </a:prstGeom>
        </p:spPr>
      </p:pic>
    </p:spTree>
    <p:extLst>
      <p:ext uri="{BB962C8B-B14F-4D97-AF65-F5344CB8AC3E}">
        <p14:creationId xmlns:p14="http://schemas.microsoft.com/office/powerpoint/2010/main" val="3058089987"/>
      </p:ext>
    </p:extLst>
  </p:cSld>
  <p:clrMapOvr>
    <a:masterClrMapping/>
  </p:clrMapOvr>
  <mc:AlternateContent xmlns:mc="http://schemas.openxmlformats.org/markup-compatibility/2006">
    <mc:Choice xmlns:p14="http://schemas.microsoft.com/office/powerpoint/2010/main" Requires="p14">
      <p:transition spd="slow" p14:dur="3400" advTm="6000">
        <p14:reveal/>
        <p:sndAc>
          <p:stSnd>
            <p:snd r:embed="rId2" name="whoosh.wav"/>
          </p:stSnd>
        </p:sndAc>
      </p:transition>
    </mc:Choice>
    <mc:Fallback>
      <p:transition spd="slow" advTm="6000">
        <p:fade/>
        <p:sndAc>
          <p:stSnd>
            <p:snd r:embed="rId2" name="whoosh.wav"/>
          </p:stSnd>
        </p:sndAc>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65</Words>
  <Application>Microsoft Office PowerPoint</Application>
  <PresentationFormat>Grand écran</PresentationFormat>
  <Paragraphs>3</Paragraphs>
  <Slides>37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Calibri</vt:lpstr>
      <vt:lpstr>Calibri Light</vt:lpstr>
      <vt:lpstr>Thème Office</vt:lpstr>
      <vt:lpstr>Vos Variantes au fil des années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Elior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Vos Variantes au fil des années</dc:title>
  <dc:creator>Moi</dc:creator>
  <cp:lastModifiedBy>Moi</cp:lastModifiedBy>
  <cp:revision>30</cp:revision>
  <dcterms:created xsi:type="dcterms:W3CDTF">2020-06-01T08:20:09Z</dcterms:created>
  <dcterms:modified xsi:type="dcterms:W3CDTF">2020-06-01T14:56:45Z</dcterms:modified>
</cp:coreProperties>
</file>