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60" r:id="rId4"/>
    <p:sldId id="270" r:id="rId5"/>
    <p:sldId id="259" r:id="rId6"/>
    <p:sldId id="257" r:id="rId7"/>
    <p:sldId id="272" r:id="rId8"/>
    <p:sldId id="261" r:id="rId9"/>
    <p:sldId id="262" r:id="rId10"/>
    <p:sldId id="265" r:id="rId11"/>
    <p:sldId id="269" r:id="rId12"/>
    <p:sldId id="267" r:id="rId13"/>
    <p:sldId id="268" r:id="rId14"/>
    <p:sldId id="271" r:id="rId15"/>
    <p:sldId id="274" r:id="rId16"/>
    <p:sldId id="275" r:id="rId17"/>
    <p:sldId id="276" r:id="rId18"/>
    <p:sldId id="277" r:id="rId19"/>
    <p:sldId id="278" r:id="rId20"/>
    <p:sldId id="280" r:id="rId21"/>
    <p:sldId id="282" r:id="rId22"/>
    <p:sldId id="283" r:id="rId23"/>
    <p:sldId id="281" r:id="rId24"/>
    <p:sldId id="264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3" d="100"/>
          <a:sy n="63" d="100"/>
        </p:scale>
        <p:origin x="-86" y="-55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766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267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965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376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720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40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454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787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4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815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804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5F7C8-6882-4A45-A8FC-5505C13F8FC9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FB79D-082E-477F-8AC6-24CE902B75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436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209550"/>
            <a:ext cx="8572500" cy="64389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1" y="575187"/>
            <a:ext cx="305291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Penne village de charme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Yiruma - Moonligh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99116" y="28557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8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Yiruma - Moonlight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Yiruma - Moon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9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610" y="403411"/>
            <a:ext cx="5244353" cy="57687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97213" y="1710813"/>
            <a:ext cx="43212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Blason  de  PENNE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Localité du Tarn et Garonne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D’azur à la plume d’or,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chef cousu de gueules chargé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trois fleurs de Lys aussi d’or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71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11" y="511362"/>
            <a:ext cx="10058400" cy="560825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11" y="3145856"/>
            <a:ext cx="3026969" cy="297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7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10" y="647852"/>
            <a:ext cx="9452963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83110" y="6164826"/>
            <a:ext cx="9645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Village de Charme, nid d’aigle au-dessus des gorges de l’Aveyron, dominé par les ruines du Château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68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672" y="601916"/>
            <a:ext cx="9604774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05781" y="6120581"/>
            <a:ext cx="8082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en 1562, pendant les Guerres de Religion, Massacre des protestants du lieu.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54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55" y="819334"/>
            <a:ext cx="7186332" cy="54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617527" y="2226426"/>
            <a:ext cx="28817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milieu du 19eme siècle,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Fouilles de la grotte</a:t>
            </a: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‘Le Cazoul d’Armand’</a:t>
            </a:r>
          </a:p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datant de l’âge de bronze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0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852" y="523477"/>
            <a:ext cx="6706039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545691" y="2241755"/>
            <a:ext cx="34346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Parmi de nombreux objets* de ces fouilles, une Parure en Bronze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*(Visibles au Muséum de Toulouse)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55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473" y="401580"/>
            <a:ext cx="9154501" cy="61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159045" y="6046839"/>
            <a:ext cx="2846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Centre village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98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8" r="21011"/>
          <a:stretch/>
        </p:blipFill>
        <p:spPr>
          <a:xfrm>
            <a:off x="1221919" y="493988"/>
            <a:ext cx="4065889" cy="54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507226" y="6091084"/>
            <a:ext cx="1495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clocher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1" r="21859"/>
          <a:stretch/>
        </p:blipFill>
        <p:spPr>
          <a:xfrm>
            <a:off x="6894655" y="493988"/>
            <a:ext cx="4065887" cy="54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949382" y="6091084"/>
            <a:ext cx="2270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Croix de la Peste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760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500" advClick="0" advTm="6000">
        <p15:prstTrans prst="peelOff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278" y="758753"/>
            <a:ext cx="9818212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926542" y="6158753"/>
            <a:ext cx="4531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Eglise Saint Catherine au centre du village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83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31" y="333071"/>
            <a:ext cx="5749062" cy="432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02891" y="5812401"/>
            <a:ext cx="6759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Eglise Sainte Catherine intérieur et Place de l’Eglise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950" y="2581733"/>
            <a:ext cx="4800000" cy="36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6754950" y="619432"/>
            <a:ext cx="480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L’Eglise construite au 13eme, intégrée à l’enceinte fortifiée, l’abside dominant le fossé.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55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562" y="353878"/>
            <a:ext cx="8731044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46050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7" r="22141"/>
          <a:stretch/>
        </p:blipFill>
        <p:spPr>
          <a:xfrm>
            <a:off x="1158182" y="511689"/>
            <a:ext cx="3984577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586753" y="6104963"/>
            <a:ext cx="238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Gorges de l’Aveyron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1" r="21859"/>
          <a:stretch/>
        </p:blipFill>
        <p:spPr>
          <a:xfrm>
            <a:off x="6952129" y="889629"/>
            <a:ext cx="4065888" cy="540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1935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83000">
              <a:schemeClr val="accent4">
                <a:lumMod val="89000"/>
              </a:schemeClr>
            </a:gs>
            <a:gs pos="9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389" y="528918"/>
            <a:ext cx="3037500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573306" y="6118412"/>
            <a:ext cx="1842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airie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132" y="1521619"/>
            <a:ext cx="5269972" cy="39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6979024" y="6118412"/>
            <a:ext cx="3254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Maison à colombages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84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sh dir="u"/>
      </p:transition>
    </mc:Choice>
    <mc:Fallback xmlns="">
      <p:transition spd="slow" advClick="0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0000">
              <a:schemeClr val="accent4">
                <a:lumMod val="89000"/>
              </a:schemeClr>
            </a:gs>
            <a:gs pos="9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1" r="21859"/>
          <a:stretch/>
        </p:blipFill>
        <p:spPr>
          <a:xfrm>
            <a:off x="1075765" y="664624"/>
            <a:ext cx="4065888" cy="54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75765" y="6064624"/>
            <a:ext cx="2474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Porte Peyrière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975" y="849290"/>
            <a:ext cx="4037390" cy="54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7226710" y="427703"/>
            <a:ext cx="2589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Ruines château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713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500" advClick="0" advTm="6000">
        <p15:prstTrans prst="peelOff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C00000"/>
            </a:gs>
            <a:gs pos="1000">
              <a:schemeClr val="accent4">
                <a:lumMod val="89000"/>
              </a:schemeClr>
            </a:gs>
            <a:gs pos="9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6" r="20729"/>
          <a:stretch/>
        </p:blipFill>
        <p:spPr>
          <a:xfrm>
            <a:off x="1129528" y="473167"/>
            <a:ext cx="4187856" cy="54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29528" y="6017342"/>
            <a:ext cx="4784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Rue des Hospitaliers de St Jean de Jérusalem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139" y="1146519"/>
            <a:ext cx="4665937" cy="504000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54895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944" y="641906"/>
            <a:ext cx="7200000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79523" y="6041906"/>
            <a:ext cx="83770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 site : nombreux mégalithes préhistoriques, un menhir, un ciste, un alignement</a:t>
            </a:r>
          </a:p>
          <a:p>
            <a:r>
              <a:rPr lang="fr-FR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et une dizaine de Dolmens.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77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076" y="428501"/>
            <a:ext cx="8144512" cy="6120000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6278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C00000"/>
            </a:gs>
            <a:gs pos="1000">
              <a:schemeClr val="accent4">
                <a:lumMod val="89000"/>
              </a:schemeClr>
            </a:gs>
            <a:gs pos="99000">
              <a:schemeClr val="accent4">
                <a:lumMod val="75000"/>
              </a:schemeClr>
            </a:gs>
            <a:gs pos="39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53" y="553006"/>
            <a:ext cx="5280000" cy="39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58644" y="5089437"/>
            <a:ext cx="2905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de la forêt de Grésigne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260" y="2267535"/>
            <a:ext cx="5280000" cy="39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6636774" y="1268361"/>
            <a:ext cx="4424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depuis le Causse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3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179" y="652206"/>
            <a:ext cx="10058400" cy="5682711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2680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25" y="560869"/>
            <a:ext cx="5040000" cy="37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781" y="2578980"/>
            <a:ext cx="5034844" cy="37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812025" y="5412658"/>
            <a:ext cx="4674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parmi les ruelles du village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6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626" y="659271"/>
            <a:ext cx="5030427" cy="378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857" y="2549271"/>
            <a:ext cx="5034844" cy="378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392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197" y="603813"/>
            <a:ext cx="7200000" cy="54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66916" y="1710813"/>
            <a:ext cx="292018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Parmi les sites disparus :</a:t>
            </a:r>
          </a:p>
          <a:p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Chapelle Saint Madeleine des Albis, ancien prieuré de l’Abbaye de Septfonds.</a:t>
            </a:r>
          </a:p>
          <a:p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actuellement : lieudit:</a:t>
            </a:r>
          </a:p>
          <a:p>
            <a:r>
              <a:rPr lang="fr-FR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Madeleine, sur la rive droite de l’Aveyron.</a:t>
            </a:r>
          </a:p>
          <a:p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74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5" y="657607"/>
            <a:ext cx="10800000" cy="54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55058" y="221226"/>
            <a:ext cx="9689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de votre intérêt pour ce reportage sur le site de PENNE, village de charme.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48406" y="6002594"/>
            <a:ext cx="1080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 vous invite à visionner le reportage sur le village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voisin : Saint Antonin-Noble-Val, lui aussi dans les Gorges de l’Aveyron, au passé médiéval.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41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284</Words>
  <Application>Microsoft Office PowerPoint</Application>
  <PresentationFormat>Personnalisé</PresentationFormat>
  <Paragraphs>45</Paragraphs>
  <Slides>24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Monique LAFFITAU</cp:lastModifiedBy>
  <cp:revision>19</cp:revision>
  <dcterms:created xsi:type="dcterms:W3CDTF">2020-05-25T12:28:45Z</dcterms:created>
  <dcterms:modified xsi:type="dcterms:W3CDTF">2020-05-31T05:13:26Z</dcterms:modified>
</cp:coreProperties>
</file>