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0" r:id="rId4"/>
    <p:sldId id="261" r:id="rId5"/>
    <p:sldId id="263" r:id="rId6"/>
    <p:sldId id="265" r:id="rId7"/>
    <p:sldId id="266" r:id="rId8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axxoNJVxdLGQZlNVZpl/A==" hashData="XMgXfO6gLjrfIRiqB69A/ocyHhBHtHhABFh+mEwWPe6ll55eOa16YwnUrYJTLMlSXWCq+9VNHi+5qgmi75a8Aw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6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1F3D18-E8AA-4148-A60C-E8F0BA5AF630}" type="datetimeFigureOut">
              <a:rPr lang="fr-CA"/>
              <a:pPr>
                <a:defRPr/>
              </a:pPr>
              <a:t>2016-06-26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A66BEE-9006-454D-BE65-47F10A986493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175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632BC-C3FE-4323-A44A-EA94BA7230C2}" type="datetimeFigureOut">
              <a:rPr lang="fr-CA"/>
              <a:pPr>
                <a:defRPr/>
              </a:pPr>
              <a:t>2016-06-26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C6FC0B-C4F1-45AF-B571-B9F6D1A9DD0D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05081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D5FDE6-9695-4E24-BB35-E9748E10C222}" type="datetimeFigureOut">
              <a:rPr lang="fr-CA"/>
              <a:pPr>
                <a:defRPr/>
              </a:pPr>
              <a:t>2016-06-26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3A474-94F8-4C4F-918B-83EF01E1E433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43777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343297-F61C-456F-874F-33E79FFBFE9A}" type="datetimeFigureOut">
              <a:rPr lang="fr-CA"/>
              <a:pPr>
                <a:defRPr/>
              </a:pPr>
              <a:t>2016-06-26</a:t>
            </a:fld>
            <a:endParaRPr lang="fr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6F7B4-E3F4-45BB-ABE7-A8B53CA43DBE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476468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7B8B2-741D-4A23-B690-B9E468BB6AB0}" type="datetimeFigureOut">
              <a:rPr lang="fr-CA"/>
              <a:pPr>
                <a:defRPr/>
              </a:pPr>
              <a:t>2016-06-26</a:t>
            </a:fld>
            <a:endParaRPr lang="fr-C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2910A1-7F9D-4E44-B346-8A1C2982550C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20120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1E46A-785D-485A-86DA-11592CA08C1E}" type="datetimeFigureOut">
              <a:rPr lang="fr-CA"/>
              <a:pPr>
                <a:defRPr/>
              </a:pPr>
              <a:t>2016-06-26</a:t>
            </a:fld>
            <a:endParaRPr lang="fr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78765-A94A-4568-9C3E-4CFF32CC0C39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11898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BB71D2-E62F-4A00-93B3-362648B909C0}" type="datetimeFigureOut">
              <a:rPr lang="fr-CA"/>
              <a:pPr>
                <a:defRPr/>
              </a:pPr>
              <a:t>2016-06-26</a:t>
            </a:fld>
            <a:endParaRPr lang="fr-CA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10D19-32E4-4DD6-96D0-09C29A2E882D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07636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D32AA-B25C-4FDF-9F97-75818C5E5456}" type="datetimeFigureOut">
              <a:rPr lang="fr-CA"/>
              <a:pPr>
                <a:defRPr/>
              </a:pPr>
              <a:t>2016-06-26</a:t>
            </a:fld>
            <a:endParaRPr lang="fr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19A751-7F80-42A6-AC37-2906415256FB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47424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6F6F6-9D2E-49BE-B1AE-5922D24FA552}" type="datetimeFigureOut">
              <a:rPr lang="fr-CA"/>
              <a:pPr>
                <a:defRPr/>
              </a:pPr>
              <a:t>2016-06-26</a:t>
            </a:fld>
            <a:endParaRPr lang="fr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27BE4-C2DF-402E-AA09-C509E3E9FEB7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93449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313FB-81BB-4AAF-8A66-049F4D0A1FD3}" type="datetimeFigureOut">
              <a:rPr lang="fr-CA"/>
              <a:pPr>
                <a:defRPr/>
              </a:pPr>
              <a:t>2016-06-26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20DF3-F958-4F00-BF1C-2E419C421619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72152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29EFBE-6BF2-4724-BEFF-B5C347B8899B}" type="datetimeFigureOut">
              <a:rPr lang="fr-CA"/>
              <a:pPr>
                <a:defRPr/>
              </a:pPr>
              <a:t>2016-06-26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C46047-CFCC-4079-A62E-95B87C887EE6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75914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BDC06C3-89A2-42A9-B64D-88ABDFDEEFEB}" type="datetimeFigureOut">
              <a:rPr lang="fr-CA"/>
              <a:pPr>
                <a:defRPr/>
              </a:pPr>
              <a:t>2016-06-26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F1B954-5281-4035-A4C1-B0DF473077C0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539750"/>
            <a:ext cx="6148387" cy="622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4324350" y="1104900"/>
            <a:ext cx="3981450" cy="175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fr-FR" altLang="fr-FR" sz="3600" b="1" i="1">
                <a:solidFill>
                  <a:srgbClr val="000066"/>
                </a:solidFill>
              </a:rPr>
              <a:t>La cliente en quittant l'hôtel : </a:t>
            </a:r>
            <a:br>
              <a:rPr lang="fr-FR" altLang="fr-FR" sz="3600" b="1" i="1">
                <a:solidFill>
                  <a:srgbClr val="000066"/>
                </a:solidFill>
              </a:rPr>
            </a:br>
            <a:endParaRPr lang="fr-CA" altLang="fr-FR" sz="3600" i="1">
              <a:solidFill>
                <a:srgbClr val="000066"/>
              </a:solidFill>
            </a:endParaRPr>
          </a:p>
        </p:txBody>
      </p:sp>
    </p:spTree>
  </p:cSld>
  <p:clrMapOvr>
    <a:masterClrMapping/>
  </p:clrMapOvr>
  <p:transition spd="slow" advTm="8000">
    <p:fade/>
    <p:sndAc>
      <p:stSnd>
        <p:snd r:embed="rId2" name="hagood hardy - the homecoming 2 min 32 sec 298 K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Bulle ronde 4"/>
          <p:cNvSpPr/>
          <p:nvPr/>
        </p:nvSpPr>
        <p:spPr>
          <a:xfrm>
            <a:off x="295275" y="1304925"/>
            <a:ext cx="2924175" cy="1590675"/>
          </a:xfrm>
          <a:prstGeom prst="wedgeEllipseCallout">
            <a:avLst>
              <a:gd name="adj1" fmla="val 6529"/>
              <a:gd name="adj2" fmla="val 64895"/>
            </a:avLst>
          </a:prstGeom>
          <a:solidFill>
            <a:schemeClr val="accent4">
              <a:lumMod val="75000"/>
              <a:alpha val="49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fr-FR" b="1" dirty="0">
                <a:solidFill>
                  <a:schemeClr val="tx1"/>
                </a:solidFill>
              </a:rPr>
              <a:t>C'est la dernière fois que je mets les pieds dans votre établissement!</a:t>
            </a:r>
            <a:endParaRPr lang="fr-CA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ulle ronde 2"/>
          <p:cNvSpPr/>
          <p:nvPr/>
        </p:nvSpPr>
        <p:spPr>
          <a:xfrm>
            <a:off x="1790700" y="1885950"/>
            <a:ext cx="2924175" cy="1019175"/>
          </a:xfrm>
          <a:prstGeom prst="wedgeEllipseCallout">
            <a:avLst>
              <a:gd name="adj1" fmla="val -6826"/>
              <a:gd name="adj2" fmla="val 74476"/>
            </a:avLst>
          </a:prstGeom>
          <a:solidFill>
            <a:srgbClr val="92D050">
              <a:alpha val="49000"/>
            </a:srgb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altLang="fr-FR" b="1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fr-FR" b="1" i="1" dirty="0">
                <a:solidFill>
                  <a:schemeClr val="tx1"/>
                </a:solidFill>
              </a:rPr>
              <a:t>Qu'est-ce qui n'allait pas dans le service?</a:t>
            </a:r>
            <a:br>
              <a:rPr lang="fr-FR" altLang="fr-FR" b="1" i="1" dirty="0">
                <a:solidFill>
                  <a:schemeClr val="tx1"/>
                </a:solidFill>
              </a:rPr>
            </a:br>
            <a:endParaRPr lang="fr-CA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ulle ronde 2"/>
          <p:cNvSpPr/>
          <p:nvPr/>
        </p:nvSpPr>
        <p:spPr>
          <a:xfrm>
            <a:off x="295275" y="1304925"/>
            <a:ext cx="2924175" cy="1590675"/>
          </a:xfrm>
          <a:prstGeom prst="wedgeEllipseCallout">
            <a:avLst>
              <a:gd name="adj1" fmla="val 6529"/>
              <a:gd name="adj2" fmla="val 64895"/>
            </a:avLst>
          </a:prstGeom>
          <a:solidFill>
            <a:schemeClr val="accent4">
              <a:lumMod val="75000"/>
              <a:alpha val="49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altLang="fr-FR" b="1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fr-FR" b="1" dirty="0">
                <a:solidFill>
                  <a:schemeClr val="tx1"/>
                </a:solidFill>
              </a:rPr>
              <a:t>Ben, il n'y avait jamais de papier au petit endroit.</a:t>
            </a:r>
            <a:br>
              <a:rPr lang="fr-FR" altLang="fr-FR" b="1" dirty="0">
                <a:solidFill>
                  <a:schemeClr val="tx1"/>
                </a:solidFill>
              </a:rPr>
            </a:br>
            <a:endParaRPr lang="fr-CA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ulle ronde 2"/>
          <p:cNvSpPr/>
          <p:nvPr/>
        </p:nvSpPr>
        <p:spPr>
          <a:xfrm>
            <a:off x="1619250" y="352425"/>
            <a:ext cx="3562350" cy="2362200"/>
          </a:xfrm>
          <a:prstGeom prst="wedgeEllipseCallout">
            <a:avLst>
              <a:gd name="adj1" fmla="val -12135"/>
              <a:gd name="adj2" fmla="val 69638"/>
            </a:avLst>
          </a:prstGeom>
          <a:solidFill>
            <a:srgbClr val="92D050">
              <a:alpha val="49000"/>
            </a:srgb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fr-FR" altLang="fr-FR" b="1" i="1" dirty="0">
                <a:solidFill>
                  <a:schemeClr val="tx1"/>
                </a:solidFill>
              </a:rPr>
              <a:t>Mais enfin, madame, c'est une défaillance de notre part. Le client peut toujours réclamer.</a:t>
            </a:r>
          </a:p>
          <a:p>
            <a:pPr>
              <a:defRPr/>
            </a:pPr>
            <a:r>
              <a:rPr lang="fr-FR" altLang="fr-FR" b="1" i="1" dirty="0">
                <a:solidFill>
                  <a:schemeClr val="tx1"/>
                </a:solidFill>
              </a:rPr>
              <a:t> Vous avez bien une langue tout de même?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ulle ronde 2"/>
          <p:cNvSpPr/>
          <p:nvPr/>
        </p:nvSpPr>
        <p:spPr>
          <a:xfrm>
            <a:off x="295275" y="1304925"/>
            <a:ext cx="2924175" cy="1590675"/>
          </a:xfrm>
          <a:prstGeom prst="wedgeEllipseCallout">
            <a:avLst>
              <a:gd name="adj1" fmla="val 6529"/>
              <a:gd name="adj2" fmla="val 64895"/>
            </a:avLst>
          </a:prstGeom>
          <a:solidFill>
            <a:schemeClr val="accent4">
              <a:lumMod val="75000"/>
              <a:alpha val="49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altLang="fr-FR" b="1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fr-FR" b="1" dirty="0">
                <a:solidFill>
                  <a:schemeClr val="tx1"/>
                </a:solidFill>
              </a:rPr>
              <a:t>J'ai une langue, mais je ne suis pas contorsionniste!</a:t>
            </a:r>
            <a:br>
              <a:rPr lang="fr-FR" altLang="fr-FR" b="1" dirty="0">
                <a:solidFill>
                  <a:schemeClr val="tx1"/>
                </a:solidFill>
              </a:rPr>
            </a:br>
            <a:endParaRPr lang="fr-FR" altLang="fr-FR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ulle ronde 2"/>
          <p:cNvSpPr/>
          <p:nvPr/>
        </p:nvSpPr>
        <p:spPr>
          <a:xfrm>
            <a:off x="295275" y="1304925"/>
            <a:ext cx="2924175" cy="1590675"/>
          </a:xfrm>
          <a:prstGeom prst="wedgeEllipseCallout">
            <a:avLst>
              <a:gd name="adj1" fmla="val 6529"/>
              <a:gd name="adj2" fmla="val 64895"/>
            </a:avLst>
          </a:prstGeom>
          <a:solidFill>
            <a:schemeClr val="accent4">
              <a:lumMod val="75000"/>
              <a:alpha val="49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altLang="fr-FR" b="1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fr-FR" b="1" dirty="0">
                <a:solidFill>
                  <a:schemeClr val="tx1"/>
                </a:solidFill>
              </a:rPr>
              <a:t>J'ai une langue, mais je ne suis pas contorsionniste!</a:t>
            </a:r>
            <a:br>
              <a:rPr lang="fr-FR" altLang="fr-FR" b="1" dirty="0">
                <a:solidFill>
                  <a:schemeClr val="tx1"/>
                </a:solidFill>
              </a:rPr>
            </a:br>
            <a:endParaRPr lang="fr-FR" altLang="fr-FR" b="1" dirty="0">
              <a:solidFill>
                <a:schemeClr val="tx1"/>
              </a:solidFill>
            </a:endParaRPr>
          </a:p>
        </p:txBody>
      </p:sp>
      <p:pic>
        <p:nvPicPr>
          <p:cNvPr id="8196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850" y="571500"/>
            <a:ext cx="4929188" cy="545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3752850" y="571500"/>
            <a:ext cx="4929188" cy="5457825"/>
          </a:xfrm>
          <a:prstGeom prst="fram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CA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 rot="20269234">
            <a:off x="1708667" y="790871"/>
            <a:ext cx="1916660" cy="589956"/>
          </a:xfrm>
          <a:prstGeom prst="rect">
            <a:avLst/>
          </a:prstGeom>
          <a:noFill/>
        </p:spPr>
        <p:txBody>
          <a:bodyPr wrap="none">
            <a:prstTxWarp prst="textCurveUp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 err="1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4"/>
                </a:solidFill>
                <a:latin typeface="+mn-lt"/>
              </a:rPr>
              <a:t>Pierr-ixe</a:t>
            </a:r>
            <a:endParaRPr lang="fr-FR" sz="540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accent4"/>
              </a:solidFill>
              <a:latin typeface="+mn-lt"/>
            </a:endParaRPr>
          </a:p>
        </p:txBody>
      </p:sp>
    </p:spTree>
  </p:cSld>
  <p:clrMapOvr>
    <a:masterClrMapping/>
  </p:clrMapOvr>
  <p:transition spd="slow">
    <p:fade/>
    <p:sndAc>
      <p:stSnd>
        <p:snd r:embed="rId2" name="7-FULL_HD_TV_30_vvvvv_00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472</TotalTime>
  <Words>90</Words>
  <Application>Microsoft Office PowerPoint</Application>
  <PresentationFormat>Affichage à l'écran (4:3)</PresentationFormat>
  <Paragraphs>13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1" baseType="lpstr">
      <vt:lpstr>Calibri</vt:lpstr>
      <vt:lpstr>Arial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Pier Ixe</dc:creator>
  <cp:lastModifiedBy>Pier Ixe</cp:lastModifiedBy>
  <cp:revision>3</cp:revision>
  <dcterms:created xsi:type="dcterms:W3CDTF">2014-09-23T12:57:46Z</dcterms:created>
  <dcterms:modified xsi:type="dcterms:W3CDTF">2016-06-26T10:33:07Z</dcterms:modified>
  <cp:contentStatus/>
</cp:coreProperties>
</file>