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33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308" r:id="rId32"/>
    <p:sldId id="309" r:id="rId33"/>
    <p:sldId id="310" r:id="rId34"/>
    <p:sldId id="311" r:id="rId35"/>
    <p:sldId id="312" r:id="rId36"/>
    <p:sldId id="313" r:id="rId37"/>
    <p:sldId id="314" r:id="rId38"/>
    <p:sldId id="315" r:id="rId39"/>
    <p:sldId id="306" r:id="rId40"/>
    <p:sldId id="307" r:id="rId41"/>
  </p:sldIdLst>
  <p:sldSz cx="12192000" cy="6858000"/>
  <p:notesSz cx="6858000" cy="9144000"/>
  <p:embeddedFontLst>
    <p:embeddedFont>
      <p:font typeface="Artistik CE" panose="040F0704080607010103" pitchFamily="82" charset="0"/>
      <p:regular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alibri Light" panose="020F0302020204030204" pitchFamily="34" charset="0"/>
      <p:regular r:id="rId47"/>
      <p:italic r:id="rId48"/>
    </p:embeddedFont>
    <p:embeddedFont>
      <p:font typeface="Castanet" pitchFamily="2" charset="0"/>
      <p:regular r:id="rId4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7XGl7PgALuFtb4PZq8KRg==" hashData="TUFDN+kyqH8LiSlIDglPYDifMxPz+k2clWUXBUCU/0S+2uHcUnWFXY94e87707qyROoKqbCIw+3QznVLHAzh3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1A112"/>
    <a:srgbClr val="385723"/>
    <a:srgbClr val="586C25"/>
    <a:srgbClr val="727A2E"/>
    <a:srgbClr val="7C7227"/>
    <a:srgbClr val="0D0401"/>
    <a:srgbClr val="6B8D45"/>
    <a:srgbClr val="728627"/>
    <a:srgbClr val="384720"/>
    <a:srgbClr val="756F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09" autoAdjust="0"/>
    <p:restoredTop sz="94660"/>
  </p:normalViewPr>
  <p:slideViewPr>
    <p:cSldViewPr snapToGrid="0">
      <p:cViewPr varScale="1">
        <p:scale>
          <a:sx n="92" d="100"/>
          <a:sy n="92" d="100"/>
        </p:scale>
        <p:origin x="1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86FE5A-45D3-4487-B491-AE50C7917B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39F88A4-CCB7-4509-90B4-3684DB73F0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768C099-188B-4727-8942-122005611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8508AA4-4F6B-4D4E-9414-56A89D064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498F77E-32A6-4C9C-A075-CFDD22854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36490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09E378-965A-4329-9F6D-F9D0D9C97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D724861-7ED3-4916-9A23-7D622BD890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CC7B0CD-22B9-439F-8D9E-7B319B286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F16DABF-C653-4206-8ED2-4DF287978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2AD8D6C-80A5-4FF5-9D64-B4630CD2F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59181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329C57-A8BF-4612-8F05-2D17BFA7F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94078DC2-4F45-4FF5-B506-5E87619B9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06FE243-B0D0-4EFC-8ADA-5B5240A38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F6AAE54-1FDD-47ED-AF91-9930D7E20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2248E37-2FF7-4C98-9CD6-6360A0196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29518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08FCB9-8503-4A13-8E88-12810ABB5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82AA4C4-1BD0-40AF-8AA5-857DCD14B2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67BDC349-B640-4D92-A5AC-2B378D9537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2972D3F-CECD-458A-AE7E-66B9427E5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12DBCFF-AFAA-41B0-8951-41138961E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FE0061D-CCD9-4844-9A96-794FECDEF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70659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250D94-5A22-4A34-AB5B-F5D14B9A3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48FA3BB5-9D42-412C-AAA7-9BF7E8F2E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AAF1D547-9615-4F6B-B6EA-9A4A6019C8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FDF3837A-EA08-42E8-BC14-1DCD606D9D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7B74C88C-5CAF-4F24-AB17-34F6E12DAF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D0505C20-496C-4F5F-A4D3-C82152495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CBC9FB0F-2566-44DA-93FC-4221F899B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E4934FC4-C2B1-4634-9E01-AEA938614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57784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3EFCD8-0CFC-4BEE-B0C2-EB99DE078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8C81DB5E-0A4C-47ED-A9F3-98A0CA8A0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C5570D3B-5D14-4C6C-9C82-51246E346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8051A400-B5E0-4F19-845A-6A431269D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6147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E4105F45-7154-4416-9D8D-B05C55FD3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318AAFA8-200C-4483-BB1C-D3A19B2B4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BDD08D3C-A110-4E41-8AF8-CDCEEAA6E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65539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FBB7B3-BC4A-4913-A115-465620C17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F2E9BBD-D7A7-4E92-9332-6ECD8D3AF1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CD198F4-9F12-4362-ACF3-2534EB31DB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9A8D6DD-6D9A-4C96-82BC-7F3326033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D6DCD29C-B821-4E83-AF83-17E6D2ECC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1F9F9EE6-FF01-4DFD-8C61-69F133773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6382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4CC1D4-4C16-46E6-85E1-46F7FA14F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CF0D9326-9C1B-4FD0-B891-13EEB83F60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A886A380-1E99-4BD6-B2D4-B6D50DBB5F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10D62EFA-330D-4FBD-B08F-DD742D906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FC9DA671-ECF9-45EC-B6DA-472CA632F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435C072C-14CB-4EFF-8C6C-F07DFD402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28262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70461C-4C27-4348-97FF-1F08B94B1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0F1633EB-AA83-4878-A3E2-7BC24D403D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1E82713F-C18E-4A23-95AB-95B05321C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944D450D-95E6-45C3-A942-498DFA3E1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6C5F72C-1B41-47EE-8994-C50F46925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6807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AF8EE8AF-9A6D-47F1-BB1D-8B7BFDA5B2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79699124-148E-4B45-A3B9-7CEF660CB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EE1D26E-7F46-4CA1-81C0-806538FCE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A913A63-65E1-41FA-8849-781CEC002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5B2392E-7174-4A92-A51C-50E75A617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065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7C384115-DA61-4D33-B976-3C10F2B38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C34215C-58D9-4703-8475-B857BB54E6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74E9D12-AC3F-4D7B-A6F5-DB97CD48AF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29F1F-1710-4238-AB89-0BE5879E2DD9}" type="datetimeFigureOut">
              <a:rPr lang="sk-SK" smtClean="0"/>
              <a:t>4. 5. 2020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1C4FC47-72FB-4382-9419-7210A49A7E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3038FB9-D296-47FE-9327-8864B4BF98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30019-BACF-44C2-97A0-B39485F91E9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7299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Hudba">
            <a:extLst>
              <a:ext uri="{FF2B5EF4-FFF2-40B4-BE49-F238E27FC236}">
                <a16:creationId xmlns:a16="http://schemas.microsoft.com/office/drawing/2014/main" id="{6699DEBC-3713-4895-BCFD-09DFA9966B7A}"/>
              </a:ext>
            </a:extLst>
          </p:cNvPr>
          <p:cNvSpPr txBox="1"/>
          <p:nvPr/>
        </p:nvSpPr>
        <p:spPr>
          <a:xfrm>
            <a:off x="864000" y="4212000"/>
            <a:ext cx="3958170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Hudba a text :</a:t>
            </a:r>
          </a:p>
        </p:txBody>
      </p:sp>
      <p:sp>
        <p:nvSpPr>
          <p:cNvPr id="13" name="Interpret">
            <a:extLst>
              <a:ext uri="{FF2B5EF4-FFF2-40B4-BE49-F238E27FC236}">
                <a16:creationId xmlns:a16="http://schemas.microsoft.com/office/drawing/2014/main" id="{C7A1FDF0-D59B-4CBF-B0BE-4C7798BF7DDC}"/>
              </a:ext>
            </a:extLst>
          </p:cNvPr>
          <p:cNvSpPr txBox="1"/>
          <p:nvPr/>
        </p:nvSpPr>
        <p:spPr>
          <a:xfrm>
            <a:off x="864000" y="4716000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Interpret :</a:t>
            </a:r>
          </a:p>
        </p:txBody>
      </p:sp>
      <p:sp>
        <p:nvSpPr>
          <p:cNvPr id="15" name="Dirigent">
            <a:extLst>
              <a:ext uri="{FF2B5EF4-FFF2-40B4-BE49-F238E27FC236}">
                <a16:creationId xmlns:a16="http://schemas.microsoft.com/office/drawing/2014/main" id="{708F0659-C813-4EF5-9DA6-63F9A9032E25}"/>
              </a:ext>
            </a:extLst>
          </p:cNvPr>
          <p:cNvSpPr txBox="1"/>
          <p:nvPr/>
        </p:nvSpPr>
        <p:spPr>
          <a:xfrm>
            <a:off x="864000" y="5220000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Dirigent :</a:t>
            </a:r>
          </a:p>
        </p:txBody>
      </p:sp>
      <p:sp>
        <p:nvSpPr>
          <p:cNvPr id="9" name="Úprava">
            <a:extLst>
              <a:ext uri="{FF2B5EF4-FFF2-40B4-BE49-F238E27FC236}">
                <a16:creationId xmlns:a16="http://schemas.microsoft.com/office/drawing/2014/main" id="{2A7BEA0C-D935-40B4-BDC4-501FA525F876}"/>
              </a:ext>
            </a:extLst>
          </p:cNvPr>
          <p:cNvSpPr txBox="1"/>
          <p:nvPr/>
        </p:nvSpPr>
        <p:spPr>
          <a:xfrm>
            <a:off x="864000" y="5724000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Úprava :</a:t>
            </a:r>
          </a:p>
        </p:txBody>
      </p:sp>
      <p:sp>
        <p:nvSpPr>
          <p:cNvPr id="12" name="Jolšvaiová">
            <a:extLst>
              <a:ext uri="{FF2B5EF4-FFF2-40B4-BE49-F238E27FC236}">
                <a16:creationId xmlns:a16="http://schemas.microsoft.com/office/drawing/2014/main" id="{24AD660D-4E49-47AB-9DDB-3595895E12A5}"/>
              </a:ext>
            </a:extLst>
          </p:cNvPr>
          <p:cNvSpPr txBox="1"/>
          <p:nvPr/>
        </p:nvSpPr>
        <p:spPr>
          <a:xfrm>
            <a:off x="4248000" y="4212000"/>
            <a:ext cx="3706863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Anna Jolšvaiová</a:t>
            </a:r>
          </a:p>
        </p:txBody>
      </p:sp>
      <p:sp>
        <p:nvSpPr>
          <p:cNvPr id="14" name="Quirin">
            <a:extLst>
              <a:ext uri="{FF2B5EF4-FFF2-40B4-BE49-F238E27FC236}">
                <a16:creationId xmlns:a16="http://schemas.microsoft.com/office/drawing/2014/main" id="{923EFC5B-2392-41D4-89C6-DFE2B50A2001}"/>
              </a:ext>
            </a:extLst>
          </p:cNvPr>
          <p:cNvSpPr txBox="1"/>
          <p:nvPr/>
        </p:nvSpPr>
        <p:spPr>
          <a:xfrm>
            <a:off x="4248000" y="4716000"/>
            <a:ext cx="4741579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Spevácky zbor Quirin</a:t>
            </a:r>
          </a:p>
        </p:txBody>
      </p:sp>
      <p:sp>
        <p:nvSpPr>
          <p:cNvPr id="10" name="Poprocký">
            <a:extLst>
              <a:ext uri="{FF2B5EF4-FFF2-40B4-BE49-F238E27FC236}">
                <a16:creationId xmlns:a16="http://schemas.microsoft.com/office/drawing/2014/main" id="{0FC41CF8-F4BB-4C62-BB14-DF097F918DF4}"/>
              </a:ext>
            </a:extLst>
          </p:cNvPr>
          <p:cNvSpPr txBox="1"/>
          <p:nvPr/>
        </p:nvSpPr>
        <p:spPr>
          <a:xfrm>
            <a:off x="4248000" y="5724000"/>
            <a:ext cx="3622642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Jozef Podprocký</a:t>
            </a:r>
          </a:p>
        </p:txBody>
      </p:sp>
      <p:sp>
        <p:nvSpPr>
          <p:cNvPr id="16" name="Petr">
            <a:extLst>
              <a:ext uri="{FF2B5EF4-FFF2-40B4-BE49-F238E27FC236}">
                <a16:creationId xmlns:a16="http://schemas.microsoft.com/office/drawing/2014/main" id="{E2E573E3-1037-4632-B4BE-F2140FCD74DB}"/>
              </a:ext>
            </a:extLst>
          </p:cNvPr>
          <p:cNvSpPr txBox="1"/>
          <p:nvPr/>
        </p:nvSpPr>
        <p:spPr>
          <a:xfrm>
            <a:off x="4248000" y="5220000"/>
            <a:ext cx="3129347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Jaroslav Petr</a:t>
            </a:r>
          </a:p>
        </p:txBody>
      </p:sp>
      <p:sp>
        <p:nvSpPr>
          <p:cNvPr id="7" name="Nadpis">
            <a:extLst>
              <a:ext uri="{FF2B5EF4-FFF2-40B4-BE49-F238E27FC236}">
                <a16:creationId xmlns:a16="http://schemas.microsoft.com/office/drawing/2014/main" id="{250FC652-8B60-4A30-9D7E-3BE7D151EB23}"/>
              </a:ext>
            </a:extLst>
          </p:cNvPr>
          <p:cNvSpPr/>
          <p:nvPr/>
        </p:nvSpPr>
        <p:spPr>
          <a:xfrm>
            <a:off x="2287906" y="1427217"/>
            <a:ext cx="7616188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11000" b="1" cap="none" spc="0">
                <a:ln w="66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6">
                      <a:lumMod val="75000"/>
                    </a:schemeClr>
                  </a:outerShdw>
                </a:effectLst>
                <a:latin typeface="Artistik CE" panose="040F0704080607010103" pitchFamily="82" charset="0"/>
              </a:rPr>
              <a:t>Ten chotár náš</a:t>
            </a:r>
          </a:p>
        </p:txBody>
      </p:sp>
    </p:spTree>
    <p:extLst>
      <p:ext uri="{BB962C8B-B14F-4D97-AF65-F5344CB8AC3E}">
        <p14:creationId xmlns:p14="http://schemas.microsoft.com/office/powerpoint/2010/main" val="1037905346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9" grpId="0" animBg="1"/>
      <p:bldP spid="12" grpId="0" animBg="1"/>
      <p:bldP spid="14" grpId="0" animBg="1"/>
      <p:bldP spid="10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Nadpis">
            <a:extLst>
              <a:ext uri="{FF2B5EF4-FFF2-40B4-BE49-F238E27FC236}">
                <a16:creationId xmlns:a16="http://schemas.microsoft.com/office/drawing/2014/main" id="{250FC652-8B60-4A30-9D7E-3BE7D151EB23}"/>
              </a:ext>
            </a:extLst>
          </p:cNvPr>
          <p:cNvSpPr/>
          <p:nvPr/>
        </p:nvSpPr>
        <p:spPr>
          <a:xfrm>
            <a:off x="2287906" y="1427217"/>
            <a:ext cx="7616188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11000" b="1" cap="none" spc="0">
                <a:ln w="66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6">
                      <a:lumMod val="75000"/>
                    </a:schemeClr>
                  </a:outerShdw>
                </a:effectLst>
                <a:latin typeface="Artistik CE" panose="040F0704080607010103" pitchFamily="82" charset="0"/>
              </a:rPr>
              <a:t>Ten chotár náš</a:t>
            </a:r>
          </a:p>
        </p:txBody>
      </p:sp>
      <p:sp>
        <p:nvSpPr>
          <p:cNvPr id="15" name="Hudba">
            <a:extLst>
              <a:ext uri="{FF2B5EF4-FFF2-40B4-BE49-F238E27FC236}">
                <a16:creationId xmlns:a16="http://schemas.microsoft.com/office/drawing/2014/main" id="{A6AB76E7-37FD-46CB-8B32-7E744FBB7CDE}"/>
              </a:ext>
            </a:extLst>
          </p:cNvPr>
          <p:cNvSpPr txBox="1"/>
          <p:nvPr/>
        </p:nvSpPr>
        <p:spPr>
          <a:xfrm>
            <a:off x="864000" y="4212000"/>
            <a:ext cx="3958170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Hudba a text :</a:t>
            </a:r>
          </a:p>
        </p:txBody>
      </p:sp>
      <p:sp>
        <p:nvSpPr>
          <p:cNvPr id="16" name="Interpret">
            <a:extLst>
              <a:ext uri="{FF2B5EF4-FFF2-40B4-BE49-F238E27FC236}">
                <a16:creationId xmlns:a16="http://schemas.microsoft.com/office/drawing/2014/main" id="{808F5336-EED3-49D9-B57C-EBCAA794A7BC}"/>
              </a:ext>
            </a:extLst>
          </p:cNvPr>
          <p:cNvSpPr txBox="1"/>
          <p:nvPr/>
        </p:nvSpPr>
        <p:spPr>
          <a:xfrm>
            <a:off x="864000" y="4716000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Interpret :</a:t>
            </a:r>
          </a:p>
        </p:txBody>
      </p:sp>
      <p:sp>
        <p:nvSpPr>
          <p:cNvPr id="17" name="Úprava">
            <a:extLst>
              <a:ext uri="{FF2B5EF4-FFF2-40B4-BE49-F238E27FC236}">
                <a16:creationId xmlns:a16="http://schemas.microsoft.com/office/drawing/2014/main" id="{2B5CDE76-7C47-4B49-A73F-1B6F9A909E6A}"/>
              </a:ext>
            </a:extLst>
          </p:cNvPr>
          <p:cNvSpPr txBox="1"/>
          <p:nvPr/>
        </p:nvSpPr>
        <p:spPr>
          <a:xfrm>
            <a:off x="864000" y="5724000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Úprava :</a:t>
            </a:r>
          </a:p>
        </p:txBody>
      </p:sp>
      <p:sp>
        <p:nvSpPr>
          <p:cNvPr id="18" name="Jolšvaiová">
            <a:extLst>
              <a:ext uri="{FF2B5EF4-FFF2-40B4-BE49-F238E27FC236}">
                <a16:creationId xmlns:a16="http://schemas.microsoft.com/office/drawing/2014/main" id="{B2689099-6CCD-4048-8D2C-650CAEA4B5E5}"/>
              </a:ext>
            </a:extLst>
          </p:cNvPr>
          <p:cNvSpPr txBox="1"/>
          <p:nvPr/>
        </p:nvSpPr>
        <p:spPr>
          <a:xfrm>
            <a:off x="4248000" y="4212000"/>
            <a:ext cx="3706863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Anna Jolšvaiová</a:t>
            </a:r>
          </a:p>
        </p:txBody>
      </p:sp>
      <p:sp>
        <p:nvSpPr>
          <p:cNvPr id="19" name="Quirin">
            <a:extLst>
              <a:ext uri="{FF2B5EF4-FFF2-40B4-BE49-F238E27FC236}">
                <a16:creationId xmlns:a16="http://schemas.microsoft.com/office/drawing/2014/main" id="{BFF1AA73-7824-4DDF-93DE-E8BB9C93EFFC}"/>
              </a:ext>
            </a:extLst>
          </p:cNvPr>
          <p:cNvSpPr txBox="1"/>
          <p:nvPr/>
        </p:nvSpPr>
        <p:spPr>
          <a:xfrm>
            <a:off x="4248000" y="4716000"/>
            <a:ext cx="4741579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Spevácky zbor Quirin</a:t>
            </a:r>
          </a:p>
        </p:txBody>
      </p:sp>
      <p:sp>
        <p:nvSpPr>
          <p:cNvPr id="20" name="Poprocký">
            <a:extLst>
              <a:ext uri="{FF2B5EF4-FFF2-40B4-BE49-F238E27FC236}">
                <a16:creationId xmlns:a16="http://schemas.microsoft.com/office/drawing/2014/main" id="{2F09648B-12D1-47EC-B29B-6EAFFB57C967}"/>
              </a:ext>
            </a:extLst>
          </p:cNvPr>
          <p:cNvSpPr txBox="1"/>
          <p:nvPr/>
        </p:nvSpPr>
        <p:spPr>
          <a:xfrm>
            <a:off x="4248000" y="5724000"/>
            <a:ext cx="3622642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Jozef Podprocký</a:t>
            </a:r>
          </a:p>
        </p:txBody>
      </p:sp>
      <p:sp>
        <p:nvSpPr>
          <p:cNvPr id="21" name="Interpret">
            <a:extLst>
              <a:ext uri="{FF2B5EF4-FFF2-40B4-BE49-F238E27FC236}">
                <a16:creationId xmlns:a16="http://schemas.microsoft.com/office/drawing/2014/main" id="{C7609104-EF7A-4FE0-932B-6674FB6D354B}"/>
              </a:ext>
            </a:extLst>
          </p:cNvPr>
          <p:cNvSpPr txBox="1"/>
          <p:nvPr/>
        </p:nvSpPr>
        <p:spPr>
          <a:xfrm>
            <a:off x="864000" y="5220000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Dirigent :</a:t>
            </a:r>
          </a:p>
        </p:txBody>
      </p:sp>
      <p:sp>
        <p:nvSpPr>
          <p:cNvPr id="22" name="Poprocký">
            <a:extLst>
              <a:ext uri="{FF2B5EF4-FFF2-40B4-BE49-F238E27FC236}">
                <a16:creationId xmlns:a16="http://schemas.microsoft.com/office/drawing/2014/main" id="{E1829C8A-DE63-4559-8FBC-9B1D8F38E733}"/>
              </a:ext>
            </a:extLst>
          </p:cNvPr>
          <p:cNvSpPr txBox="1"/>
          <p:nvPr/>
        </p:nvSpPr>
        <p:spPr>
          <a:xfrm>
            <a:off x="4248000" y="5220000"/>
            <a:ext cx="3129347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Jaroslav Petr</a:t>
            </a:r>
          </a:p>
        </p:txBody>
      </p:sp>
    </p:spTree>
    <p:extLst>
      <p:ext uri="{BB962C8B-B14F-4D97-AF65-F5344CB8AC3E}">
        <p14:creationId xmlns:p14="http://schemas.microsoft.com/office/powerpoint/2010/main" val="84618087"/>
      </p:ext>
    </p:extLst>
  </p:cSld>
  <p:clrMapOvr>
    <a:masterClrMapping/>
  </p:clrMapOvr>
  <p:transition spd="slow" advClick="0" advTm="1000">
    <p:fade/>
    <p:sndAc>
      <p:stSnd>
        <p:snd r:embed="rId2" name="Ten chotár náš 1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Text">
            <a:extLst>
              <a:ext uri="{FF2B5EF4-FFF2-40B4-BE49-F238E27FC236}">
                <a16:creationId xmlns:a16="http://schemas.microsoft.com/office/drawing/2014/main" id="{A98F042B-398A-4647-BB23-F97B25118A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46" y="5894749"/>
            <a:ext cx="4797968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01735"/>
      </p:ext>
    </p:extLst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5061349" cy="646331"/>
          </a:xfrm>
          <a:prstGeom prst="rect">
            <a:avLst/>
          </a:prstGeom>
          <a:solidFill>
            <a:srgbClr val="38492D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v machu horských úbočí.</a:t>
            </a:r>
          </a:p>
        </p:txBody>
      </p:sp>
    </p:spTree>
    <p:extLst>
      <p:ext uri="{BB962C8B-B14F-4D97-AF65-F5344CB8AC3E}">
        <p14:creationId xmlns:p14="http://schemas.microsoft.com/office/powerpoint/2010/main" val="315040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881813" cy="646331"/>
          </a:xfrm>
          <a:prstGeom prst="rect">
            <a:avLst/>
          </a:prstGeom>
          <a:solidFill>
            <a:srgbClr val="9C9645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Moju hlavu do rúk vzal.</a:t>
            </a:r>
          </a:p>
        </p:txBody>
      </p:sp>
    </p:spTree>
    <p:extLst>
      <p:ext uri="{BB962C8B-B14F-4D97-AF65-F5344CB8AC3E}">
        <p14:creationId xmlns:p14="http://schemas.microsoft.com/office/powerpoint/2010/main" val="163821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990543" cy="646331"/>
          </a:xfrm>
          <a:prstGeom prst="rect">
            <a:avLst/>
          </a:prstGeom>
          <a:solidFill>
            <a:srgbClr val="4B6A24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Zahľadel sa do očí.</a:t>
            </a:r>
          </a:p>
        </p:txBody>
      </p:sp>
    </p:spTree>
    <p:extLst>
      <p:ext uri="{BB962C8B-B14F-4D97-AF65-F5344CB8AC3E}">
        <p14:creationId xmlns:p14="http://schemas.microsoft.com/office/powerpoint/2010/main" val="414954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5394774" cy="646331"/>
          </a:xfrm>
          <a:prstGeom prst="rect">
            <a:avLst/>
          </a:prstGeom>
          <a:solidFill>
            <a:srgbClr val="304729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pl-PL" sz="3600">
                <a:solidFill>
                  <a:schemeClr val="bg1"/>
                </a:solidFill>
                <a:latin typeface="Castanet" pitchFamily="2" charset="0"/>
              </a:rPr>
              <a:t>V očiach syna uzrieť chcel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90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753573" cy="646331"/>
          </a:xfrm>
          <a:prstGeom prst="rect">
            <a:avLst/>
          </a:prstGeom>
          <a:solidFill>
            <a:srgbClr val="4C5D39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lásku k zemi otcovskej.</a:t>
            </a:r>
          </a:p>
        </p:txBody>
      </p:sp>
    </p:spTree>
    <p:extLst>
      <p:ext uri="{BB962C8B-B14F-4D97-AF65-F5344CB8AC3E}">
        <p14:creationId xmlns:p14="http://schemas.microsoft.com/office/powerpoint/2010/main" val="1638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750">
        <p:fade/>
      </p:transition>
    </mc:Choice>
    <mc:Fallback xmlns="">
      <p:transition spd="slow" advClick="0" advTm="4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138020" cy="646331"/>
          </a:xfrm>
          <a:prstGeom prst="rect">
            <a:avLst/>
          </a:prstGeom>
          <a:solidFill>
            <a:srgbClr val="49645F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Silné slová otec môj</a:t>
            </a:r>
          </a:p>
        </p:txBody>
      </p:sp>
    </p:spTree>
    <p:extLst>
      <p:ext uri="{BB962C8B-B14F-4D97-AF65-F5344CB8AC3E}">
        <p14:creationId xmlns:p14="http://schemas.microsoft.com/office/powerpoint/2010/main" val="42024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4250">
        <p:fade/>
      </p:transition>
    </mc:Choice>
    <mc:Fallback xmlns="">
      <p:transition spd="slow" advClick="0" advTm="4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163668" cy="646331"/>
          </a:xfrm>
          <a:prstGeom prst="rect">
            <a:avLst/>
          </a:prstGeom>
          <a:solidFill>
            <a:srgbClr val="1D420B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prevravel, prevravel.</a:t>
            </a:r>
          </a:p>
        </p:txBody>
      </p:sp>
    </p:spTree>
    <p:extLst>
      <p:ext uri="{BB962C8B-B14F-4D97-AF65-F5344CB8AC3E}">
        <p14:creationId xmlns:p14="http://schemas.microsoft.com/office/powerpoint/2010/main" val="258667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138020" cy="646331"/>
          </a:xfrm>
          <a:prstGeom prst="rect">
            <a:avLst/>
          </a:prstGeom>
          <a:solidFill>
            <a:srgbClr val="404F24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Silné slová otec môj</a:t>
            </a:r>
          </a:p>
        </p:txBody>
      </p:sp>
    </p:spTree>
    <p:extLst>
      <p:ext uri="{BB962C8B-B14F-4D97-AF65-F5344CB8AC3E}">
        <p14:creationId xmlns:p14="http://schemas.microsoft.com/office/powerpoint/2010/main" val="110026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163668" cy="646331"/>
          </a:xfrm>
          <a:prstGeom prst="rect">
            <a:avLst/>
          </a:prstGeom>
          <a:solidFill>
            <a:srgbClr val="628F2C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prevravel, prevravel.</a:t>
            </a:r>
          </a:p>
        </p:txBody>
      </p:sp>
    </p:spTree>
    <p:extLst>
      <p:ext uri="{BB962C8B-B14F-4D97-AF65-F5344CB8AC3E}">
        <p14:creationId xmlns:p14="http://schemas.microsoft.com/office/powerpoint/2010/main" val="390324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223282" cy="646331"/>
          </a:xfrm>
          <a:prstGeom prst="rect">
            <a:avLst/>
          </a:prstGeom>
          <a:solidFill>
            <a:srgbClr val="39270F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Ten chotár náš,</a:t>
            </a:r>
          </a:p>
        </p:txBody>
      </p:sp>
    </p:spTree>
    <p:extLst>
      <p:ext uri="{BB962C8B-B14F-4D97-AF65-F5344CB8AC3E}">
        <p14:creationId xmlns:p14="http://schemas.microsoft.com/office/powerpoint/2010/main" val="167811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750">
        <p:fade/>
      </p:transition>
    </mc:Choice>
    <mc:Fallback xmlns="">
      <p:transition spd="slow" advClick="0" advTm="3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446344" cy="646331"/>
          </a:xfrm>
          <a:prstGeom prst="rect">
            <a:avLst/>
          </a:prstGeom>
          <a:solidFill>
            <a:srgbClr val="45413B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chlapi z lesa drevo zvážajú,</a:t>
            </a:r>
          </a:p>
        </p:txBody>
      </p:sp>
    </p:spTree>
    <p:extLst>
      <p:ext uri="{BB962C8B-B14F-4D97-AF65-F5344CB8AC3E}">
        <p14:creationId xmlns:p14="http://schemas.microsoft.com/office/powerpoint/2010/main" val="389887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7010601" cy="646331"/>
          </a:xfrm>
          <a:prstGeom prst="rect">
            <a:avLst/>
          </a:prstGeom>
          <a:solidFill>
            <a:srgbClr val="515D6C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dievčatá v krojoch piesne spievajú,</a:t>
            </a:r>
          </a:p>
        </p:txBody>
      </p:sp>
    </p:spTree>
    <p:extLst>
      <p:ext uri="{BB962C8B-B14F-4D97-AF65-F5344CB8AC3E}">
        <p14:creationId xmlns:p14="http://schemas.microsoft.com/office/powerpoint/2010/main" val="16170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500">
        <p:fade/>
      </p:transition>
    </mc:Choice>
    <mc:Fallback xmlns="">
      <p:transition spd="slow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95048" cy="646331"/>
          </a:xfrm>
          <a:prstGeom prst="rect">
            <a:avLst/>
          </a:prstGeom>
          <a:solidFill>
            <a:srgbClr val="50642A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nb-NO" sz="3600">
                <a:solidFill>
                  <a:schemeClr val="bg1"/>
                </a:solidFill>
                <a:latin typeface="Castanet" pitchFamily="2" charset="0"/>
              </a:rPr>
              <a:t>pred neprajníkmi syn môj stráž.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28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223282" cy="646331"/>
          </a:xfrm>
          <a:prstGeom prst="rect">
            <a:avLst/>
          </a:prstGeom>
          <a:solidFill>
            <a:srgbClr val="77862D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Ten chotár náš,</a:t>
            </a:r>
          </a:p>
        </p:txBody>
      </p:sp>
    </p:spTree>
    <p:extLst>
      <p:ext uri="{BB962C8B-B14F-4D97-AF65-F5344CB8AC3E}">
        <p14:creationId xmlns:p14="http://schemas.microsoft.com/office/powerpoint/2010/main" val="245267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856713" cy="646331"/>
          </a:xfrm>
          <a:prstGeom prst="rect">
            <a:avLst/>
          </a:prstGeom>
          <a:solidFill>
            <a:srgbClr val="709B3C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horské riečky sviežo žblnkajú,</a:t>
            </a:r>
          </a:p>
        </p:txBody>
      </p:sp>
    </p:spTree>
    <p:extLst>
      <p:ext uri="{BB962C8B-B14F-4D97-AF65-F5344CB8AC3E}">
        <p14:creationId xmlns:p14="http://schemas.microsoft.com/office/powerpoint/2010/main" val="351792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30928" cy="646331"/>
          </a:xfrm>
          <a:prstGeom prst="rect">
            <a:avLst/>
          </a:prstGeom>
          <a:solidFill>
            <a:srgbClr val="0F0604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chlebom, soľou ľudí vítajú,</a:t>
            </a:r>
          </a:p>
        </p:txBody>
      </p:sp>
    </p:spTree>
    <p:extLst>
      <p:ext uri="{BB962C8B-B14F-4D97-AF65-F5344CB8AC3E}">
        <p14:creationId xmlns:p14="http://schemas.microsoft.com/office/powerpoint/2010/main" val="104876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500">
        <p:fade/>
      </p:transition>
    </mc:Choice>
    <mc:Fallback xmlns="">
      <p:transition spd="slow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D00EB5AF-6496-43A5-9EFC-25359C442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5984679" cy="646331"/>
          </a:xfrm>
          <a:prstGeom prst="rect">
            <a:avLst/>
          </a:prstGeom>
          <a:solidFill>
            <a:srgbClr val="4E621A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Kraj rodný ktorý v srdci máš</a:t>
            </a:r>
            <a:r>
              <a:rPr lang="nb-NO" sz="3600">
                <a:solidFill>
                  <a:schemeClr val="bg1"/>
                </a:solidFill>
                <a:latin typeface="Castanet" pitchFamily="2" charset="0"/>
              </a:rPr>
              <a:t>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76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250">
        <p:fade/>
      </p:transition>
    </mc:Choice>
    <mc:Fallback xmlns="">
      <p:transition spd="slow" advClick="0" advTm="6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" y="0"/>
            <a:ext cx="12187075" cy="6857999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Text">
            <a:extLst>
              <a:ext uri="{FF2B5EF4-FFF2-40B4-BE49-F238E27FC236}">
                <a16:creationId xmlns:a16="http://schemas.microsoft.com/office/drawing/2014/main" id="{3C0B9F33-C45F-4A87-8707-CC0F87D34C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78" y="5785139"/>
            <a:ext cx="5047926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49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250">
        <p:fade/>
      </p:transition>
    </mc:Choice>
    <mc:Fallback xmlns="">
      <p:transition spd="slow" advClick="0" advTm="5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5933383" cy="646331"/>
          </a:xfrm>
          <a:prstGeom prst="rect">
            <a:avLst/>
          </a:prstGeom>
          <a:solidFill>
            <a:srgbClr val="4A7128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pl-PL" sz="3600">
                <a:solidFill>
                  <a:schemeClr val="bg1"/>
                </a:solidFill>
                <a:latin typeface="Castanet" pitchFamily="2" charset="0"/>
              </a:rPr>
              <a:t>V kraji detstva zostať chcem.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02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250">
        <p:fade/>
      </p:transition>
    </mc:Choice>
    <mc:Fallback xmlns="">
      <p:transition spd="slow" advClick="0" advTm="42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5189589" cy="646331"/>
          </a:xfrm>
          <a:prstGeom prst="rect">
            <a:avLst/>
          </a:prstGeom>
          <a:solidFill>
            <a:srgbClr val="74A142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V tieni stromov rozjímam.</a:t>
            </a:r>
          </a:p>
        </p:txBody>
      </p:sp>
    </p:spTree>
    <p:extLst>
      <p:ext uri="{BB962C8B-B14F-4D97-AF65-F5344CB8AC3E}">
        <p14:creationId xmlns:p14="http://schemas.microsoft.com/office/powerpoint/2010/main" val="28777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500">
        <p:fade/>
      </p:transition>
    </mc:Choice>
    <mc:Fallback xmlns="">
      <p:transition spd="slow" advClick="0" advTm="4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53"/>
            <a:ext cx="12191998" cy="6846093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010583" cy="646331"/>
          </a:xfrm>
          <a:prstGeom prst="rect">
            <a:avLst/>
          </a:prstGeom>
          <a:solidFill>
            <a:srgbClr val="71A112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pt-BR" sz="3600">
                <a:solidFill>
                  <a:schemeClr val="bg1"/>
                </a:solidFill>
                <a:latin typeface="Castanet" pitchFamily="2" charset="0"/>
              </a:rPr>
              <a:t>Kde mám domov, dávno viem.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98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750">
        <p:fade/>
      </p:transition>
    </mc:Choice>
    <mc:Fallback xmlns="">
      <p:transition spd="slow" advClick="0" advTm="4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086723" cy="646331"/>
          </a:xfrm>
          <a:prstGeom prst="rect">
            <a:avLst/>
          </a:prstGeom>
          <a:solidFill>
            <a:srgbClr val="44651A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On sa zhora pozerá.</a:t>
            </a:r>
          </a:p>
        </p:txBody>
      </p:sp>
    </p:spTree>
    <p:extLst>
      <p:ext uri="{BB962C8B-B14F-4D97-AF65-F5344CB8AC3E}">
        <p14:creationId xmlns:p14="http://schemas.microsoft.com/office/powerpoint/2010/main" val="38418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"/>
            <a:ext cx="12191999" cy="6857295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702277" cy="646331"/>
          </a:xfrm>
          <a:prstGeom prst="rect">
            <a:avLst/>
          </a:prstGeom>
          <a:solidFill>
            <a:srgbClr val="4C6926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Slnko vrhá matný tieň.</a:t>
            </a:r>
          </a:p>
        </p:txBody>
      </p:sp>
    </p:spTree>
    <p:extLst>
      <p:ext uri="{BB962C8B-B14F-4D97-AF65-F5344CB8AC3E}">
        <p14:creationId xmlns:p14="http://schemas.microsoft.com/office/powerpoint/2010/main" val="361418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500">
        <p:fade/>
      </p:transition>
    </mc:Choice>
    <mc:Fallback xmlns="">
      <p:transition spd="slow" advClick="0" advTm="4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753573" cy="646331"/>
          </a:xfrm>
          <a:prstGeom prst="rect">
            <a:avLst/>
          </a:prstGeom>
          <a:solidFill>
            <a:srgbClr val="597628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Známe slová každý deň</a:t>
            </a:r>
          </a:p>
        </p:txBody>
      </p:sp>
    </p:spTree>
    <p:extLst>
      <p:ext uri="{BB962C8B-B14F-4D97-AF65-F5344CB8AC3E}">
        <p14:creationId xmlns:p14="http://schemas.microsoft.com/office/powerpoint/2010/main" val="10270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804595" cy="646331"/>
          </a:xfrm>
          <a:prstGeom prst="rect">
            <a:avLst/>
          </a:prstGeom>
          <a:solidFill>
            <a:srgbClr val="2A3F04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počujem, počujem.</a:t>
            </a:r>
          </a:p>
        </p:txBody>
      </p:sp>
    </p:spTree>
    <p:extLst>
      <p:ext uri="{BB962C8B-B14F-4D97-AF65-F5344CB8AC3E}">
        <p14:creationId xmlns:p14="http://schemas.microsoft.com/office/powerpoint/2010/main" val="180182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4753573" cy="646331"/>
          </a:xfrm>
          <a:prstGeom prst="rect">
            <a:avLst/>
          </a:prstGeom>
          <a:solidFill>
            <a:srgbClr val="3B4C1B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Známe slová každý deň</a:t>
            </a:r>
          </a:p>
        </p:txBody>
      </p:sp>
    </p:spTree>
    <p:extLst>
      <p:ext uri="{BB962C8B-B14F-4D97-AF65-F5344CB8AC3E}">
        <p14:creationId xmlns:p14="http://schemas.microsoft.com/office/powerpoint/2010/main" val="103491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26BF06B4-B7C1-4A1E-85DE-275644415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804595" cy="646331"/>
          </a:xfrm>
          <a:prstGeom prst="rect">
            <a:avLst/>
          </a:prstGeom>
          <a:solidFill>
            <a:srgbClr val="555F24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počujem, počujem.</a:t>
            </a:r>
          </a:p>
        </p:txBody>
      </p:sp>
    </p:spTree>
    <p:extLst>
      <p:ext uri="{BB962C8B-B14F-4D97-AF65-F5344CB8AC3E}">
        <p14:creationId xmlns:p14="http://schemas.microsoft.com/office/powerpoint/2010/main" val="122562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500">
        <p:fade/>
      </p:transition>
    </mc:Choice>
    <mc:Fallback xmlns="">
      <p:transition spd="slow" advClick="0" advTm="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E55098EF-2183-4FA9-BA8F-A286A8C32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223282" cy="646331"/>
          </a:xfrm>
          <a:prstGeom prst="rect">
            <a:avLst/>
          </a:prstGeom>
          <a:solidFill>
            <a:srgbClr val="47311A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Ten chotár náš,</a:t>
            </a:r>
          </a:p>
        </p:txBody>
      </p:sp>
    </p:spTree>
    <p:extLst>
      <p:ext uri="{BB962C8B-B14F-4D97-AF65-F5344CB8AC3E}">
        <p14:creationId xmlns:p14="http://schemas.microsoft.com/office/powerpoint/2010/main" val="265918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750">
        <p:fade/>
      </p:transition>
    </mc:Choice>
    <mc:Fallback xmlns="">
      <p:transition spd="slow" advClick="0" advTm="3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B64AA833-D861-47EC-90BD-6B0FD90AD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446344" cy="646331"/>
          </a:xfrm>
          <a:prstGeom prst="rect">
            <a:avLst/>
          </a:prstGeom>
          <a:solidFill>
            <a:srgbClr val="5A5653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chlapi z lesa drevo zvážajú,</a:t>
            </a:r>
          </a:p>
        </p:txBody>
      </p:sp>
    </p:spTree>
    <p:extLst>
      <p:ext uri="{BB962C8B-B14F-4D97-AF65-F5344CB8AC3E}">
        <p14:creationId xmlns:p14="http://schemas.microsoft.com/office/powerpoint/2010/main" val="218355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746D6B73-9706-4E67-96C7-0E9764A29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7010601" cy="646331"/>
          </a:xfrm>
          <a:prstGeom prst="rect">
            <a:avLst/>
          </a:prstGeom>
          <a:solidFill>
            <a:srgbClr val="7A8493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dievčatá v krojoch piesne spievajú,</a:t>
            </a:r>
          </a:p>
        </p:txBody>
      </p:sp>
    </p:spTree>
    <p:extLst>
      <p:ext uri="{BB962C8B-B14F-4D97-AF65-F5344CB8AC3E}">
        <p14:creationId xmlns:p14="http://schemas.microsoft.com/office/powerpoint/2010/main" val="297528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500">
        <p:fade/>
      </p:transition>
    </mc:Choice>
    <mc:Fallback xmlns="">
      <p:transition spd="slow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888DA5C-2AE2-42F5-821F-97D1C4563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95048" cy="646331"/>
          </a:xfrm>
          <a:prstGeom prst="rect">
            <a:avLst/>
          </a:prstGeom>
          <a:solidFill>
            <a:srgbClr val="3F4425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nb-NO" sz="3600">
                <a:solidFill>
                  <a:schemeClr val="bg1"/>
                </a:solidFill>
                <a:latin typeface="Castanet" pitchFamily="2" charset="0"/>
              </a:rPr>
              <a:t>pred neprajníkmi syn môj stráž.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80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8DCFE266-D9D3-49E4-ABD1-C41FA9F3F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3223282" cy="646331"/>
          </a:xfrm>
          <a:prstGeom prst="rect">
            <a:avLst/>
          </a:prstGeom>
          <a:solidFill>
            <a:srgbClr val="729030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Ten chotár náš,</a:t>
            </a:r>
          </a:p>
        </p:txBody>
      </p:sp>
    </p:spTree>
    <p:extLst>
      <p:ext uri="{BB962C8B-B14F-4D97-AF65-F5344CB8AC3E}">
        <p14:creationId xmlns:p14="http://schemas.microsoft.com/office/powerpoint/2010/main" val="122744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FCC9163D-6565-4E3C-90A8-521C11381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856713" cy="646331"/>
          </a:xfrm>
          <a:prstGeom prst="rect">
            <a:avLst/>
          </a:prstGeom>
          <a:solidFill>
            <a:srgbClr val="587D2E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horské riečky sviežo žblnkajú,</a:t>
            </a:r>
          </a:p>
        </p:txBody>
      </p:sp>
    </p:spTree>
    <p:extLst>
      <p:ext uri="{BB962C8B-B14F-4D97-AF65-F5344CB8AC3E}">
        <p14:creationId xmlns:p14="http://schemas.microsoft.com/office/powerpoint/2010/main" val="397741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D139CA38-B197-4BF6-B98D-46626FA82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330928" cy="646331"/>
          </a:xfrm>
          <a:prstGeom prst="rect">
            <a:avLst/>
          </a:prstGeom>
          <a:solidFill>
            <a:srgbClr val="0F0402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none" lIns="144000" rIns="144000" rtlCol="0">
            <a:spAutoFit/>
          </a:bodyPr>
          <a:lstStyle/>
          <a:p>
            <a:r>
              <a:rPr lang="sk-SK" sz="3600">
                <a:solidFill>
                  <a:schemeClr val="bg1"/>
                </a:solidFill>
                <a:latin typeface="Castanet" pitchFamily="2" charset="0"/>
              </a:rPr>
              <a:t>kde chlebom, soľou ľudí vítajú,</a:t>
            </a:r>
          </a:p>
        </p:txBody>
      </p:sp>
    </p:spTree>
    <p:extLst>
      <p:ext uri="{BB962C8B-B14F-4D97-AF65-F5344CB8AC3E}">
        <p14:creationId xmlns:p14="http://schemas.microsoft.com/office/powerpoint/2010/main" val="372427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500">
        <p:fade/>
      </p:transition>
    </mc:Choice>
    <mc:Fallback xmlns="">
      <p:transition spd="slow" advClick="0" advTm="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7D421A48-0AE5-4C5C-A419-FD3C99A48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912B73DB-FF7B-4046-A8EC-94B86B63D41A}"/>
              </a:ext>
            </a:extLst>
          </p:cNvPr>
          <p:cNvSpPr txBox="1"/>
          <p:nvPr/>
        </p:nvSpPr>
        <p:spPr>
          <a:xfrm>
            <a:off x="486383" y="5943600"/>
            <a:ext cx="6123967" cy="646331"/>
          </a:xfrm>
          <a:prstGeom prst="rect">
            <a:avLst/>
          </a:prstGeom>
          <a:solidFill>
            <a:srgbClr val="4C5F1D">
              <a:alpha val="75000"/>
            </a:srgbClr>
          </a:solidFill>
          <a:ln>
            <a:noFill/>
          </a:ln>
          <a:effectLst>
            <a:softEdge rad="63500"/>
          </a:effectLst>
        </p:spPr>
        <p:txBody>
          <a:bodyPr wrap="square" lIns="144000" rIns="144000" rtlCol="0">
            <a:spAutoFit/>
          </a:bodyPr>
          <a:lstStyle/>
          <a:p>
            <a:r>
              <a:rPr lang="pl-PL" sz="3600">
                <a:solidFill>
                  <a:schemeClr val="bg1"/>
                </a:solidFill>
                <a:latin typeface="Castanet" pitchFamily="2" charset="0"/>
              </a:rPr>
              <a:t>Kraj rodný, ktorý v srdci máš</a:t>
            </a:r>
            <a:r>
              <a:rPr lang="nb-NO" sz="3600">
                <a:solidFill>
                  <a:schemeClr val="bg1"/>
                </a:solidFill>
                <a:latin typeface="Castanet" pitchFamily="2" charset="0"/>
              </a:rPr>
              <a:t>.</a:t>
            </a:r>
            <a:endParaRPr lang="sk-SK" sz="3600">
              <a:solidFill>
                <a:schemeClr val="bg1"/>
              </a:solidFill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33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Nadpis">
            <a:extLst>
              <a:ext uri="{FF2B5EF4-FFF2-40B4-BE49-F238E27FC236}">
                <a16:creationId xmlns:a16="http://schemas.microsoft.com/office/drawing/2014/main" id="{250FC652-8B60-4A30-9D7E-3BE7D151EB23}"/>
              </a:ext>
            </a:extLst>
          </p:cNvPr>
          <p:cNvSpPr/>
          <p:nvPr/>
        </p:nvSpPr>
        <p:spPr>
          <a:xfrm>
            <a:off x="2030831" y="477286"/>
            <a:ext cx="343074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4800" b="1" cap="none" spc="0">
                <a:ln w="66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6">
                      <a:lumMod val="75000"/>
                    </a:schemeClr>
                  </a:outerShdw>
                </a:effectLst>
                <a:latin typeface="Artistik CE" panose="040F0704080607010103" pitchFamily="82" charset="0"/>
              </a:rPr>
              <a:t>Ten chotár náš</a:t>
            </a: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F95409CC-1911-4305-B93F-A9D3665D79F2}"/>
              </a:ext>
            </a:extLst>
          </p:cNvPr>
          <p:cNvSpPr txBox="1"/>
          <p:nvPr/>
        </p:nvSpPr>
        <p:spPr>
          <a:xfrm>
            <a:off x="612082" y="1738715"/>
            <a:ext cx="354249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i="1"/>
              <a:t>Pod bralami ticho stál</a:t>
            </a:r>
          </a:p>
          <a:p>
            <a:r>
              <a:rPr lang="sk-SK" b="1" i="1"/>
              <a:t>v machu horských úbočí.</a:t>
            </a:r>
          </a:p>
          <a:p>
            <a:r>
              <a:rPr lang="pl-PL" b="1" i="1"/>
              <a:t>Moju hlavu do rúk vzal.</a:t>
            </a:r>
          </a:p>
          <a:p>
            <a:r>
              <a:rPr lang="sk-SK" b="1" i="1"/>
              <a:t>Zahľadel sa do očí.</a:t>
            </a:r>
          </a:p>
          <a:p>
            <a:r>
              <a:rPr lang="pl-PL" b="1" i="1"/>
              <a:t>V očiach syna uzriež chcel</a:t>
            </a:r>
          </a:p>
          <a:p>
            <a:r>
              <a:rPr lang="sk-SK" b="1" i="1"/>
              <a:t>lásku k zemi otcovskej.</a:t>
            </a:r>
          </a:p>
          <a:p>
            <a:r>
              <a:rPr lang="sk-SK" b="1" i="1"/>
              <a:t>Silné slová otec môj</a:t>
            </a:r>
          </a:p>
          <a:p>
            <a:r>
              <a:rPr lang="sk-SK" b="1" i="1"/>
              <a:t>prevravel, prevravel.</a:t>
            </a:r>
          </a:p>
          <a:p>
            <a:r>
              <a:rPr lang="sk-SK" b="1" i="1"/>
              <a:t>Silné slová otec môj</a:t>
            </a:r>
          </a:p>
          <a:p>
            <a:r>
              <a:rPr lang="sk-SK" b="1" i="1"/>
              <a:t>prevravel, prevravel.</a:t>
            </a:r>
          </a:p>
          <a:p>
            <a:endParaRPr lang="sk-SK" b="1" i="1"/>
          </a:p>
          <a:p>
            <a:r>
              <a:rPr lang="sk-SK" b="1" i="1"/>
              <a:t>Ten chotár náš,</a:t>
            </a:r>
          </a:p>
          <a:p>
            <a:r>
              <a:rPr lang="sk-SK" b="1" i="1"/>
              <a:t>kde chlapi z lesa drevo zvážajú,</a:t>
            </a:r>
          </a:p>
          <a:p>
            <a:r>
              <a:rPr lang="sk-SK" b="1" i="1"/>
              <a:t>dievčatá v krojoch piesne spievajú,</a:t>
            </a:r>
          </a:p>
          <a:p>
            <a:r>
              <a:rPr lang="nb-NO" b="1" i="1"/>
              <a:t>pred neprajníkmi syn môj stráž</a:t>
            </a:r>
            <a:r>
              <a:rPr lang="nb-NO"/>
              <a:t>.</a:t>
            </a:r>
            <a:endParaRPr lang="sk-SK"/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B804A17E-1101-4222-BD9D-4223A96F23C5}"/>
              </a:ext>
            </a:extLst>
          </p:cNvPr>
          <p:cNvSpPr txBox="1"/>
          <p:nvPr/>
        </p:nvSpPr>
        <p:spPr>
          <a:xfrm>
            <a:off x="4380626" y="1738715"/>
            <a:ext cx="343074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i="1"/>
              <a:t>Ten chotár náš,</a:t>
            </a:r>
          </a:p>
          <a:p>
            <a:r>
              <a:rPr lang="sk-SK" b="1" i="1"/>
              <a:t>kde horské riečky sviežo žblnkajú,</a:t>
            </a:r>
          </a:p>
          <a:p>
            <a:r>
              <a:rPr lang="sk-SK" b="1" i="1"/>
              <a:t>kde chlebom, soľou ľudí vítajú.</a:t>
            </a:r>
          </a:p>
          <a:p>
            <a:r>
              <a:rPr lang="sk-SK" b="1" i="1"/>
              <a:t>Kraj rodný, ktorý v srdci máš</a:t>
            </a:r>
            <a:r>
              <a:rPr lang="nb-NO" b="1" i="1"/>
              <a:t>.</a:t>
            </a:r>
          </a:p>
          <a:p>
            <a:endParaRPr lang="sk-SK" b="1" i="1"/>
          </a:p>
          <a:p>
            <a:r>
              <a:rPr lang="sk-SK" b="1" i="1"/>
              <a:t>Orol vzlietol k výšinám.</a:t>
            </a:r>
          </a:p>
          <a:p>
            <a:r>
              <a:rPr lang="pl-PL" b="1" i="1"/>
              <a:t>V kraji detstva zostať chcem.</a:t>
            </a:r>
          </a:p>
          <a:p>
            <a:r>
              <a:rPr lang="sk-SK" b="1" i="1"/>
              <a:t>V tieni stromov rozjímam.</a:t>
            </a:r>
          </a:p>
          <a:p>
            <a:r>
              <a:rPr lang="pt-BR" b="1" i="1"/>
              <a:t>Kde mám domov, dávno viem.</a:t>
            </a:r>
          </a:p>
          <a:p>
            <a:r>
              <a:rPr lang="sk-SK" b="1" i="1"/>
              <a:t>On sa zhora pozerá.</a:t>
            </a:r>
          </a:p>
          <a:p>
            <a:r>
              <a:rPr lang="sk-SK" b="1" i="1"/>
              <a:t>Slnko vrhá matný tieň.</a:t>
            </a:r>
          </a:p>
          <a:p>
            <a:r>
              <a:rPr lang="sk-SK" b="1" i="1"/>
              <a:t>Známe slová každý deň</a:t>
            </a:r>
          </a:p>
          <a:p>
            <a:r>
              <a:rPr lang="sk-SK" b="1" i="1"/>
              <a:t>počujem, počujem.</a:t>
            </a:r>
          </a:p>
          <a:p>
            <a:r>
              <a:rPr lang="sk-SK" b="1" i="1"/>
              <a:t>Známe slová každý deň</a:t>
            </a:r>
          </a:p>
          <a:p>
            <a:r>
              <a:rPr lang="sk-SK" b="1" i="1"/>
              <a:t>počujem, počujem.</a:t>
            </a:r>
          </a:p>
        </p:txBody>
      </p:sp>
      <p:sp>
        <p:nvSpPr>
          <p:cNvPr id="12" name="Text 3">
            <a:extLst>
              <a:ext uri="{FF2B5EF4-FFF2-40B4-BE49-F238E27FC236}">
                <a16:creationId xmlns:a16="http://schemas.microsoft.com/office/drawing/2014/main" id="{E27627B1-F0AC-4236-BCB3-7BBE21733A72}"/>
              </a:ext>
            </a:extLst>
          </p:cNvPr>
          <p:cNvSpPr txBox="1"/>
          <p:nvPr/>
        </p:nvSpPr>
        <p:spPr>
          <a:xfrm>
            <a:off x="8037423" y="1738715"/>
            <a:ext cx="35424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 i="1"/>
              <a:t>Ten chotár náš,</a:t>
            </a:r>
          </a:p>
          <a:p>
            <a:r>
              <a:rPr lang="sk-SK" b="1" i="1"/>
              <a:t>kde chlapi z lesa drevo zvážajú,</a:t>
            </a:r>
          </a:p>
          <a:p>
            <a:r>
              <a:rPr lang="sk-SK" b="1" i="1"/>
              <a:t>dievčatá v krojoch piesne spievajú,</a:t>
            </a:r>
          </a:p>
          <a:p>
            <a:r>
              <a:rPr lang="nb-NO" b="1" i="1"/>
              <a:t>pred neprajníkmi syn môj stráž.</a:t>
            </a:r>
          </a:p>
          <a:p>
            <a:r>
              <a:rPr lang="sk-SK" b="1" i="1"/>
              <a:t>Ten chotár náš,</a:t>
            </a:r>
          </a:p>
          <a:p>
            <a:r>
              <a:rPr lang="sk-SK" b="1" i="1"/>
              <a:t>kde horské riečky sviežo žblnkajú,</a:t>
            </a:r>
          </a:p>
          <a:p>
            <a:r>
              <a:rPr lang="sk-SK" b="1" i="1"/>
              <a:t>kde chlebom, soľou ľudí vítajú,</a:t>
            </a:r>
          </a:p>
          <a:p>
            <a:r>
              <a:rPr lang="sk-SK" b="1" i="1"/>
              <a:t>Kraj rodný, ktorý v srdci máš</a:t>
            </a:r>
            <a:r>
              <a:rPr lang="nb-NO" b="1" i="1"/>
              <a:t>.</a:t>
            </a:r>
          </a:p>
        </p:txBody>
      </p:sp>
      <p:sp>
        <p:nvSpPr>
          <p:cNvPr id="8" name="Kruh">
            <a:extLst>
              <a:ext uri="{FF2B5EF4-FFF2-40B4-BE49-F238E27FC236}">
                <a16:creationId xmlns:a16="http://schemas.microsoft.com/office/drawing/2014/main" id="{08C78EB1-983A-42D9-BB2C-94CE5D3E22CB}"/>
              </a:ext>
            </a:extLst>
          </p:cNvPr>
          <p:cNvSpPr/>
          <p:nvPr/>
        </p:nvSpPr>
        <p:spPr>
          <a:xfrm>
            <a:off x="11496425" y="6190987"/>
            <a:ext cx="444181" cy="444181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4215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74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Vpred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32F53C6-5F8B-405A-B1E8-0FF69C5556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65772" y="6315937"/>
            <a:ext cx="333209" cy="19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17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34" presetID="6" presetClass="emph" presetSubtype="0" repeatCount="50000" accel="40000" decel="6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6BC2C0B8-2D7B-4B6F-AD46-10A6567ACA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Nadpis">
            <a:extLst>
              <a:ext uri="{FF2B5EF4-FFF2-40B4-BE49-F238E27FC236}">
                <a16:creationId xmlns:a16="http://schemas.microsoft.com/office/drawing/2014/main" id="{250FC652-8B60-4A30-9D7E-3BE7D151EB23}"/>
              </a:ext>
            </a:extLst>
          </p:cNvPr>
          <p:cNvSpPr/>
          <p:nvPr/>
        </p:nvSpPr>
        <p:spPr>
          <a:xfrm>
            <a:off x="1435915" y="1427217"/>
            <a:ext cx="932018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7200" b="1" cap="none" spc="0">
                <a:ln w="66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6">
                      <a:lumMod val="75000"/>
                    </a:schemeClr>
                  </a:outerShdw>
                </a:effectLst>
                <a:latin typeface="Artistik CE" panose="040F0704080607010103" pitchFamily="82" charset="0"/>
              </a:rPr>
              <a:t>Vďaka za Vašu pozornosť...</a:t>
            </a:r>
          </a:p>
        </p:txBody>
      </p:sp>
      <p:sp>
        <p:nvSpPr>
          <p:cNvPr id="10" name="Fotografie">
            <a:extLst>
              <a:ext uri="{FF2B5EF4-FFF2-40B4-BE49-F238E27FC236}">
                <a16:creationId xmlns:a16="http://schemas.microsoft.com/office/drawing/2014/main" id="{28ADB8A3-BDCF-4B5E-B8F9-A705CB406026}"/>
              </a:ext>
            </a:extLst>
          </p:cNvPr>
          <p:cNvSpPr txBox="1"/>
          <p:nvPr/>
        </p:nvSpPr>
        <p:spPr>
          <a:xfrm>
            <a:off x="871403" y="4418516"/>
            <a:ext cx="3958170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Fotografie :</a:t>
            </a:r>
          </a:p>
        </p:txBody>
      </p:sp>
      <p:sp>
        <p:nvSpPr>
          <p:cNvPr id="9" name="Detko">
            <a:extLst>
              <a:ext uri="{FF2B5EF4-FFF2-40B4-BE49-F238E27FC236}">
                <a16:creationId xmlns:a16="http://schemas.microsoft.com/office/drawing/2014/main" id="{B52BC3C4-8482-4768-B8D1-583F730C3EC2}"/>
              </a:ext>
            </a:extLst>
          </p:cNvPr>
          <p:cNvSpPr txBox="1"/>
          <p:nvPr/>
        </p:nvSpPr>
        <p:spPr>
          <a:xfrm>
            <a:off x="4162269" y="4418515"/>
            <a:ext cx="5410554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Maroš Detko</a:t>
            </a:r>
          </a:p>
        </p:txBody>
      </p:sp>
      <p:sp>
        <p:nvSpPr>
          <p:cNvPr id="8" name="Zostavil">
            <a:extLst>
              <a:ext uri="{FF2B5EF4-FFF2-40B4-BE49-F238E27FC236}">
                <a16:creationId xmlns:a16="http://schemas.microsoft.com/office/drawing/2014/main" id="{0F02EA18-B589-4D66-9438-64EEFFCC85B6}"/>
              </a:ext>
            </a:extLst>
          </p:cNvPr>
          <p:cNvSpPr txBox="1"/>
          <p:nvPr/>
        </p:nvSpPr>
        <p:spPr>
          <a:xfrm>
            <a:off x="871403" y="5040000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Zostavil :</a:t>
            </a:r>
          </a:p>
        </p:txBody>
      </p:sp>
      <p:sp>
        <p:nvSpPr>
          <p:cNvPr id="6" name="Rumpler">
            <a:extLst>
              <a:ext uri="{FF2B5EF4-FFF2-40B4-BE49-F238E27FC236}">
                <a16:creationId xmlns:a16="http://schemas.microsoft.com/office/drawing/2014/main" id="{AF439E98-6B82-4FDB-B56C-33F68F2E6D8E}"/>
              </a:ext>
            </a:extLst>
          </p:cNvPr>
          <p:cNvSpPr txBox="1"/>
          <p:nvPr/>
        </p:nvSpPr>
        <p:spPr>
          <a:xfrm>
            <a:off x="3511370" y="5040000"/>
            <a:ext cx="4221841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sk-SK" sz="4000">
                <a:ln w="0"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Castanet" pitchFamily="2" charset="0"/>
              </a:rPr>
              <a:t>Štefan Rumpler</a:t>
            </a:r>
          </a:p>
        </p:txBody>
      </p:sp>
      <p:sp>
        <p:nvSpPr>
          <p:cNvPr id="11" name="Mail">
            <a:extLst>
              <a:ext uri="{FF2B5EF4-FFF2-40B4-BE49-F238E27FC236}">
                <a16:creationId xmlns:a16="http://schemas.microsoft.com/office/drawing/2014/main" id="{F4791578-D919-4D18-9C55-14E66607F20C}"/>
              </a:ext>
            </a:extLst>
          </p:cNvPr>
          <p:cNvSpPr txBox="1"/>
          <p:nvPr/>
        </p:nvSpPr>
        <p:spPr>
          <a:xfrm>
            <a:off x="4009443" y="5688000"/>
            <a:ext cx="2391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>
                <a:solidFill>
                  <a:srgbClr val="385723"/>
                </a:solidFill>
                <a:latin typeface="Castanet" pitchFamily="2" charset="0"/>
              </a:rPr>
              <a:t>pista2011@gmail.com</a:t>
            </a:r>
          </a:p>
        </p:txBody>
      </p:sp>
      <p:sp>
        <p:nvSpPr>
          <p:cNvPr id="2" name="Rok">
            <a:extLst>
              <a:ext uri="{FF2B5EF4-FFF2-40B4-BE49-F238E27FC236}">
                <a16:creationId xmlns:a16="http://schemas.microsoft.com/office/drawing/2014/main" id="{7C55336D-46A3-4C16-AF38-6872E348EE80}"/>
              </a:ext>
            </a:extLst>
          </p:cNvPr>
          <p:cNvSpPr txBox="1"/>
          <p:nvPr/>
        </p:nvSpPr>
        <p:spPr>
          <a:xfrm>
            <a:off x="10594170" y="347174"/>
            <a:ext cx="1027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800">
                <a:solidFill>
                  <a:srgbClr val="385723"/>
                </a:solidFill>
                <a:latin typeface="Castanet" pitchFamily="2" charset="0"/>
              </a:rPr>
              <a:t>2018</a:t>
            </a:r>
          </a:p>
        </p:txBody>
      </p:sp>
      <p:sp>
        <p:nvSpPr>
          <p:cNvPr id="12" name="Koniec">
            <a:hlinkClick r:id="" action="ppaction://hlinkshowjump?jump=endshow"/>
            <a:extLst>
              <a:ext uri="{FF2B5EF4-FFF2-40B4-BE49-F238E27FC236}">
                <a16:creationId xmlns:a16="http://schemas.microsoft.com/office/drawing/2014/main" id="{3009B04D-36BE-493D-AF69-3D9CA12B9551}"/>
              </a:ext>
            </a:extLst>
          </p:cNvPr>
          <p:cNvSpPr txBox="1"/>
          <p:nvPr/>
        </p:nvSpPr>
        <p:spPr>
          <a:xfrm>
            <a:off x="10594170" y="6053712"/>
            <a:ext cx="1027611" cy="400110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sk-SK" sz="200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385723"/>
                </a:solidFill>
                <a:latin typeface="Castanet" pitchFamily="2" charset="0"/>
              </a:rPr>
              <a:t>KONIEC</a:t>
            </a:r>
          </a:p>
        </p:txBody>
      </p:sp>
    </p:spTree>
    <p:extLst>
      <p:ext uri="{BB962C8B-B14F-4D97-AF65-F5344CB8AC3E}">
        <p14:creationId xmlns:p14="http://schemas.microsoft.com/office/powerpoint/2010/main" val="264605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6" presetClass="emph" presetSubtype="0" repeatCount="50000" accel="40000" decel="60000" autoRev="1" fill="remove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8" grpId="0" animBg="1"/>
      <p:bldP spid="6" grpId="0" animBg="1"/>
      <p:bldP spid="11" grpId="0"/>
      <p:bldP spid="2" grpId="0"/>
      <p:bldP spid="12" grpId="0" animBg="1"/>
      <p:bldP spid="12" grpId="1" animBg="1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439</Words>
  <Application>Microsoft Office PowerPoint</Application>
  <PresentationFormat>Širokouhlá</PresentationFormat>
  <Paragraphs>99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Castanet</vt:lpstr>
      <vt:lpstr>Artistik CE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2018-04-09T08:32:07Z</dcterms:created>
  <dcterms:modified xsi:type="dcterms:W3CDTF">2020-05-04T10:02:32Z</dcterms:modified>
</cp:coreProperties>
</file>