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494" r:id="rId2"/>
    <p:sldId id="495" r:id="rId3"/>
    <p:sldId id="496" r:id="rId4"/>
    <p:sldId id="498" r:id="rId5"/>
    <p:sldId id="499" r:id="rId6"/>
    <p:sldId id="500" r:id="rId7"/>
    <p:sldId id="501" r:id="rId8"/>
    <p:sldId id="502" r:id="rId9"/>
    <p:sldId id="503" r:id="rId10"/>
    <p:sldId id="504" r:id="rId11"/>
    <p:sldId id="505" r:id="rId12"/>
    <p:sldId id="506" r:id="rId13"/>
    <p:sldId id="507" r:id="rId14"/>
    <p:sldId id="508" r:id="rId15"/>
    <p:sldId id="557" r:id="rId16"/>
    <p:sldId id="509" r:id="rId17"/>
    <p:sldId id="559" r:id="rId18"/>
    <p:sldId id="510" r:id="rId19"/>
    <p:sldId id="572" r:id="rId20"/>
    <p:sldId id="560" r:id="rId21"/>
    <p:sldId id="511" r:id="rId22"/>
    <p:sldId id="512" r:id="rId23"/>
    <p:sldId id="513" r:id="rId24"/>
    <p:sldId id="574" r:id="rId25"/>
    <p:sldId id="514" r:id="rId26"/>
    <p:sldId id="515" r:id="rId27"/>
    <p:sldId id="569" r:id="rId28"/>
    <p:sldId id="516" r:id="rId29"/>
    <p:sldId id="517" r:id="rId30"/>
    <p:sldId id="558" r:id="rId31"/>
    <p:sldId id="518" r:id="rId32"/>
    <p:sldId id="519" r:id="rId33"/>
    <p:sldId id="520" r:id="rId34"/>
    <p:sldId id="566" r:id="rId35"/>
    <p:sldId id="522" r:id="rId36"/>
    <p:sldId id="523" r:id="rId37"/>
    <p:sldId id="571" r:id="rId38"/>
    <p:sldId id="524" r:id="rId39"/>
    <p:sldId id="525" r:id="rId40"/>
    <p:sldId id="526" r:id="rId41"/>
    <p:sldId id="527" r:id="rId42"/>
    <p:sldId id="528" r:id="rId43"/>
    <p:sldId id="580" r:id="rId44"/>
  </p:sldIdLst>
  <p:sldSz cx="12192000" cy="6858000"/>
  <p:notesSz cx="6858000" cy="9144000"/>
  <p:embeddedFontLst>
    <p:embeddedFont>
      <p:font typeface="BalloPEEExtBol" pitchFamily="2" charset="0"/>
      <p:regular r:id="rId45"/>
    </p:embeddedFont>
    <p:embeddedFont>
      <p:font typeface="Bassoon" pitchFamily="2" charset="0"/>
      <p:bold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  <p:embeddedFont>
      <p:font typeface="Merlin CE" pitchFamily="2" charset="0"/>
      <p:regular r:id="rId53"/>
    </p:embeddedFont>
    <p:embeddedFont>
      <p:font typeface="Nadianne" panose="03020902050305070206" pitchFamily="66" charset="0"/>
      <p:bold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s46djUF9u8AvUbrOTGbMg==" hashData="q4kvyugLSi4gyfsUQYTZg2keI9LYb/B19gA1o5F7CpXSvgMjUjeoGxE3GXVfF9intyhOELngZGZRHae/mwJk2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8A68"/>
    <a:srgbClr val="AF663C"/>
    <a:srgbClr val="E0B79B"/>
    <a:srgbClr val="EDC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0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-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4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4ED5F-739A-40A1-89BB-FCA659014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9799F4-2045-48C7-B902-4A7151401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F719EFC-C88C-4CFB-8A3B-652171FB2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3BE8B08-E1A2-4BB3-A254-B5C99E51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B8A739C-815E-4D9C-9DBA-7A940F01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727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21BDE8-538B-4A1C-9911-65770500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E67F044-7F61-4E66-A861-E07C5C076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225AA4-3E04-416D-8E74-5D3D722F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D1A4F68-0D6E-4C76-A434-22B1C0E8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78B8C57-67D9-4CC0-B704-8AAB31136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26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F7A1D2-C085-4FB0-94BE-950F8341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9A044E6-5206-40BC-9663-20580AF70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6CABACD-AD04-4A08-AFF1-C00F7DB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B54C61-28CB-440F-88C4-D6272CC4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0E72061-5190-4A03-8F4D-1FA4BD2D1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800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E5E30D-6C06-4EA9-9995-B684C5BB4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10A7481-059B-4295-A7B8-814998562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76C161-8EB0-4C67-BB44-9346F86BD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B61AE90-8600-4B99-A593-1BA914E1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68CFEE-A412-42CD-A8CE-D39D9ED11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E85E950-EF99-4ACD-9815-489FFEE85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444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FC7957-D95D-4488-B671-F890D523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79ED22B-819C-4E8E-A2B0-36ED7931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AECB249-5726-444D-AF85-D056EA1ED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03CC7B0-25D1-4373-B77F-F94801D377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160146-53BE-4CA3-9809-44B6949BDF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0BAEFFA-6521-426C-B490-6EC4FE83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7DF5175E-92DC-43BE-A6C6-407150E8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6A833DF-671C-4657-BFC9-91AE1BFA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810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7817-2576-4C61-8A82-B5CFFD8C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2DD4ABB-A79A-4FA7-A1E2-3F50ECAB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1C12B0B-2E59-436D-9EDF-625C1DCA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8E663F9-0800-4F2E-991F-9B7895E2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589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3E2AFE6-6ABB-4644-91FA-590C23EC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D8D7329-D133-4342-9D15-B1660A64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69DE5E5-8172-4833-B7C0-DCE387A7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863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95D6C-9B21-4730-BFA5-8904B551F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A0DE2D-FC67-4A55-9014-C35451A68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E096A07-1919-46C2-9A9C-308351236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87D8672-4E6D-4787-A4CC-2E99AA5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16A814B-4671-4131-9EDA-B4100AC7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B6ADECB-D0ED-4AEE-86D6-658D9683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417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52B09-F2A5-413D-AFCE-03B3D74B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01B9E97-E84F-4684-90FE-687FDA57A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B40BAF7-7732-40D4-8D0C-F4CF8799F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9E0B160-6736-40D1-B9B6-9E107F6C6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915FF-F91C-4F15-81AD-A82F0128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0B9C9F6-0EBC-4C61-9B26-E3D1D2DC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234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14604-7343-4282-BE31-83B154927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F876BF2-7810-404B-A84C-16716BCAB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AF76525-FAA1-4042-B284-510229CA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AF87DC-D077-4A99-9743-D74DEF32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BCFD1-3E05-4965-81C5-9A91791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5327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3210062D-CDB8-4DC2-8323-4FEC1C84A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1AA2740-AE86-4A5F-9059-5FCEF59E0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47B624F-C760-46AB-AA0B-D6E8711A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54CABE-7F3D-469E-A54C-8F47191A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8D7EA8-497F-4872-8D90-BABCB8FDF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0786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962F1AA-D862-4BD7-890C-88DC1F78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A5FE21-27FF-4E38-B458-0A27C9B38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5CE2B4-DF72-4D95-82B7-6F8B65940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5104-B7AF-4458-B6CA-BD556D76BDF6}" type="datetimeFigureOut">
              <a:rPr lang="sk-SK" smtClean="0"/>
              <a:t>1. 4. 2020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7621E3-4A26-4234-AA36-8E17E04E8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6EC9B86-8D89-463E-A757-CCDEE6678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980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iesto">
            <a:extLst>
              <a:ext uri="{FF2B5EF4-FFF2-40B4-BE49-F238E27FC236}">
                <a16:creationId xmlns:a16="http://schemas.microsoft.com/office/drawing/2014/main" id="{BD15940D-6386-4AC6-82AC-208053A48012}"/>
              </a:ext>
            </a:extLst>
          </p:cNvPr>
          <p:cNvSpPr/>
          <p:nvPr/>
        </p:nvSpPr>
        <p:spPr>
          <a:xfrm>
            <a:off x="3287379" y="2401944"/>
            <a:ext cx="5617243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1000" b="1" i="0" u="none" strike="noStrike" kern="1200" cap="none" spc="600" normalizeH="0" baseline="0" noProof="0">
                <a:ln w="1270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43000">
                      <a:schemeClr val="accent2">
                        <a:lumMod val="75000"/>
                      </a:schemeClr>
                    </a:gs>
                    <a:gs pos="80000">
                      <a:schemeClr val="accent2">
                        <a:lumMod val="50000"/>
                        <a:alpha val="70000"/>
                      </a:schemeClr>
                    </a:gs>
                    <a:gs pos="97000">
                      <a:schemeClr val="accent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 1</a:t>
            </a:r>
          </a:p>
        </p:txBody>
      </p:sp>
      <p:sp>
        <p:nvSpPr>
          <p:cNvPr id="9" name="Číslo">
            <a:extLst>
              <a:ext uri="{FF2B5EF4-FFF2-40B4-BE49-F238E27FC236}">
                <a16:creationId xmlns:a16="http://schemas.microsoft.com/office/drawing/2014/main" id="{357902AF-994C-4859-AFA6-FE716E0EB1E0}"/>
              </a:ext>
            </a:extLst>
          </p:cNvPr>
          <p:cNvSpPr/>
          <p:nvPr/>
        </p:nvSpPr>
        <p:spPr>
          <a:xfrm>
            <a:off x="941918" y="978012"/>
            <a:ext cx="1944325" cy="1423932"/>
          </a:xfrm>
          <a:prstGeom prst="irregularSeal2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50000"/>
                </a:schemeClr>
              </a:gs>
              <a:gs pos="97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50800" dist="38100" dir="27000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EDC0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ssoon" pitchFamily="2" charset="0"/>
                <a:ea typeface="+mn-ea"/>
                <a:cs typeface="+mn-cs"/>
              </a:rPr>
              <a:t>06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76EBD76D-5D5D-4CE4-A989-42D951AB08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821558">
            <a:off x="9091861" y="960005"/>
            <a:ext cx="2092310" cy="1459943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sp>
        <p:nvSpPr>
          <p:cNvPr id="12" name="Miesto">
            <a:extLst>
              <a:ext uri="{FF2B5EF4-FFF2-40B4-BE49-F238E27FC236}">
                <a16:creationId xmlns:a16="http://schemas.microsoft.com/office/drawing/2014/main" id="{44AB3ECA-6EC5-4F81-8F66-BF1A513B832F}"/>
              </a:ext>
            </a:extLst>
          </p:cNvPr>
          <p:cNvSpPr/>
          <p:nvPr/>
        </p:nvSpPr>
        <p:spPr>
          <a:xfrm>
            <a:off x="4047939" y="4187048"/>
            <a:ext cx="40961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 spc="600">
                <a:ln w="3175">
                  <a:noFill/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30000">
                      <a:schemeClr val="accent2">
                        <a:lumMod val="75000"/>
                      </a:schemeClr>
                    </a:gs>
                    <a:gs pos="69000">
                      <a:schemeClr val="accent2">
                        <a:lumMod val="50000"/>
                        <a:alpha val="70000"/>
                      </a:schemeClr>
                    </a:gs>
                    <a:gs pos="97000">
                      <a:schemeClr val="accent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bg1">
                      <a:alpha val="40000"/>
                    </a:schemeClr>
                  </a:glow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Nadianne" panose="03020902050305070206" pitchFamily="66" charset="0"/>
              </a:rPr>
              <a:t>countryside</a:t>
            </a:r>
            <a:endParaRPr kumimoji="0" lang="sk-SK" sz="4000" b="1" i="0" u="none" strike="noStrike" kern="1200" cap="none" spc="600" normalizeH="0" baseline="0" noProof="0">
              <a:ln w="3175">
                <a:noFill/>
                <a:prstDash val="solid"/>
              </a:ln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30000">
                    <a:schemeClr val="accent2">
                      <a:lumMod val="75000"/>
                    </a:schemeClr>
                  </a:gs>
                  <a:gs pos="69000">
                    <a:schemeClr val="accent2">
                      <a:lumMod val="50000"/>
                      <a:alpha val="70000"/>
                    </a:schemeClr>
                  </a:gs>
                  <a:gs pos="97000">
                    <a:schemeClr val="accent2">
                      <a:lumMod val="50000"/>
                    </a:schemeClr>
                  </a:gs>
                </a:gsLst>
                <a:lin ang="5400000" scaled="1"/>
                <a:tileRect/>
              </a:gradFill>
              <a:effectLst>
                <a:glow rad="63500">
                  <a:schemeClr val="bg1">
                    <a:alpha val="40000"/>
                  </a:schemeClr>
                </a:glow>
                <a:innerShdw blurRad="63500" dist="50800" dir="2700000">
                  <a:prstClr val="black">
                    <a:alpha val="50000"/>
                  </a:prstClr>
                </a:innerShdw>
              </a:effectLst>
              <a:uLnTx/>
              <a:uFillTx/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296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>
        <p:fade/>
        <p:sndAc>
          <p:stSnd loop="1">
            <p:snd r:embed="rId2" name="Nanuto - D'Magne.wav"/>
          </p:stSnd>
        </p:sndAc>
      </p:transition>
    </mc:Choice>
    <mc:Fallback>
      <p:transition spd="slow" advClick="0" advTm="8000">
        <p:fade/>
        <p:sndAc>
          <p:stSnd loop="1">
            <p:snd r:embed="rId2" name="Nanuto - D'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26F0C5EC-1F99-4D82-8AA1-91B9556CC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Štátny znak">
            <a:extLst>
              <a:ext uri="{FF2B5EF4-FFF2-40B4-BE49-F238E27FC236}">
                <a16:creationId xmlns:a16="http://schemas.microsoft.com/office/drawing/2014/main" id="{90F3689B-DEBF-4839-89FE-25B8DAFCB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0349" y="3429000"/>
            <a:ext cx="1020489" cy="1255203"/>
          </a:xfrm>
          <a:prstGeom prst="rect">
            <a:avLst/>
          </a:prstGeom>
        </p:spPr>
      </p:pic>
      <p:pic>
        <p:nvPicPr>
          <p:cNvPr id="8" name="Mapa">
            <a:extLst>
              <a:ext uri="{FF2B5EF4-FFF2-40B4-BE49-F238E27FC236}">
                <a16:creationId xmlns:a16="http://schemas.microsoft.com/office/drawing/2014/main" id="{F92511AC-AE37-4835-8C16-172290836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65145" y="609703"/>
            <a:ext cx="5186576" cy="6010933"/>
          </a:xfrm>
          <a:prstGeom prst="rect">
            <a:avLst/>
          </a:prstGeom>
        </p:spPr>
      </p:pic>
      <p:sp>
        <p:nvSpPr>
          <p:cNvPr id="7" name="Miesto">
            <a:extLst>
              <a:ext uri="{FF2B5EF4-FFF2-40B4-BE49-F238E27FC236}">
                <a16:creationId xmlns:a16="http://schemas.microsoft.com/office/drawing/2014/main" id="{7A89A967-9A1A-4C4D-BE9D-062E2BBBD585}"/>
              </a:ext>
            </a:extLst>
          </p:cNvPr>
          <p:cNvSpPr/>
          <p:nvPr/>
        </p:nvSpPr>
        <p:spPr>
          <a:xfrm>
            <a:off x="7519497" y="1238388"/>
            <a:ext cx="35621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0" b="1" i="0" u="none" strike="noStrike" kern="1200" cap="none" spc="600" normalizeH="0" baseline="0" noProof="0">
                <a:ln w="1270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43000">
                      <a:schemeClr val="accent2">
                        <a:lumMod val="75000"/>
                      </a:schemeClr>
                    </a:gs>
                    <a:gs pos="80000">
                      <a:schemeClr val="accent2">
                        <a:lumMod val="50000"/>
                        <a:alpha val="70000"/>
                      </a:schemeClr>
                    </a:gs>
                    <a:gs pos="97000">
                      <a:schemeClr val="accent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192496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>
            <a:extLst>
              <a:ext uri="{FF2B5EF4-FFF2-40B4-BE49-F238E27FC236}">
                <a16:creationId xmlns:a16="http://schemas.microsoft.com/office/drawing/2014/main" id="{9DD62816-D44F-4E8A-9DA6-3574D79D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VK">
            <a:extLst>
              <a:ext uri="{FF2B5EF4-FFF2-40B4-BE49-F238E27FC236}">
                <a16:creationId xmlns:a16="http://schemas.microsoft.com/office/drawing/2014/main" id="{03AA5A8C-EDA5-405C-B812-9782A8BA35BB}"/>
              </a:ext>
            </a:extLst>
          </p:cNvPr>
          <p:cNvSpPr txBox="1"/>
          <p:nvPr/>
        </p:nvSpPr>
        <p:spPr>
          <a:xfrm>
            <a:off x="1188000" y="460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5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lang="sk-SK" i="1">
                <a:solidFill>
                  <a:prstClr val="black"/>
                </a:solidFill>
              </a:rPr>
              <a:t>ngola je krajna na západnom pobreží afrického kontinentu, ktorá získala nezávislosť od Portugalska 11. novembra 1975. Jej hlavným mestom je Luanda. Táto multietnická krajina má 25,8 milióna obyvateľov a veľkosťou je dvadsiatou treťou krajinou sveta. Podnebie Angoly sa vyznačuje dvoma ročnými obdobiami: zrážkami od októbra do apríla a suchom od mája do augusta. Angola ťaží diamanty, ropu, zlato, meď a využíva tiež svoje prírodné krásy. Jej hospodárstvo patrí medzi najrýchlejšie rastúce na svete. Poľnohospodárstvo a lesníctvo ponúkajú potenciál na ďalší rozvoj krajiny.</a:t>
            </a:r>
          </a:p>
        </p:txBody>
      </p:sp>
      <p:sp>
        <p:nvSpPr>
          <p:cNvPr id="2" name="ANG">
            <a:extLst>
              <a:ext uri="{FF2B5EF4-FFF2-40B4-BE49-F238E27FC236}">
                <a16:creationId xmlns:a16="http://schemas.microsoft.com/office/drawing/2014/main" id="{323BD54C-B4A0-4EDD-B235-8F47EBF29894}"/>
              </a:ext>
            </a:extLst>
          </p:cNvPr>
          <p:cNvSpPr txBox="1"/>
          <p:nvPr/>
        </p:nvSpPr>
        <p:spPr>
          <a:xfrm>
            <a:off x="1188000" y="46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8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lang="en-US" i="1">
                <a:solidFill>
                  <a:prstClr val="black"/>
                </a:solidFill>
              </a:rPr>
              <a:t>ngola is a country on the west coast of south-central Africa, which became independent from Portugal on November 11, 1975. The capital is Luanda. This multi-ethnic country has 25.8 million inhabitants and is the twenty-third largest country in the world. Angola's climate is characterized by two seasons: rains from October to April and drying from May to August. Is a producer of diamonds, oil, gold, copper and </a:t>
            </a:r>
            <a:r>
              <a:rPr lang="sk-SK" i="1">
                <a:solidFill>
                  <a:prstClr val="black"/>
                </a:solidFill>
              </a:rPr>
              <a:t>a </a:t>
            </a:r>
            <a:r>
              <a:rPr lang="en-US" i="1">
                <a:solidFill>
                  <a:prstClr val="black"/>
                </a:solidFill>
              </a:rPr>
              <a:t>natural beauty. Currently, its economy is among the most growing in the world. Agriculture and forestry is an area of potential opportunity for the development of the country.</a:t>
            </a:r>
          </a:p>
        </p:txBody>
      </p:sp>
      <p:sp>
        <p:nvSpPr>
          <p:cNvPr id="4" name="ŠPA">
            <a:extLst>
              <a:ext uri="{FF2B5EF4-FFF2-40B4-BE49-F238E27FC236}">
                <a16:creationId xmlns:a16="http://schemas.microsoft.com/office/drawing/2014/main" id="{B5F50EDD-6052-40E1-B29F-55E415D27F9B}"/>
              </a:ext>
            </a:extLst>
          </p:cNvPr>
          <p:cNvSpPr txBox="1"/>
          <p:nvPr/>
        </p:nvSpPr>
        <p:spPr>
          <a:xfrm>
            <a:off x="1188000" y="2520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lang="es-ES" i="1">
                <a:solidFill>
                  <a:prstClr val="black"/>
                </a:solidFill>
              </a:rPr>
              <a:t>ngola es un país de la costa oeste del centro-sur de África, que se independizó de Portugal el 11 de noviembre de 1975</a:t>
            </a:r>
            <a:r>
              <a:rPr lang="sk-SK" i="1">
                <a:solidFill>
                  <a:prstClr val="black"/>
                </a:solidFill>
              </a:rPr>
              <a:t>. </a:t>
            </a:r>
            <a:r>
              <a:rPr lang="es-ES" i="1">
                <a:solidFill>
                  <a:prstClr val="black"/>
                </a:solidFill>
              </a:rPr>
              <a:t>La capital es Luanda. E</a:t>
            </a:r>
            <a:r>
              <a:rPr lang="sk-SK" i="1">
                <a:solidFill>
                  <a:prstClr val="black"/>
                </a:solidFill>
              </a:rPr>
              <a:t>ste</a:t>
            </a:r>
            <a:r>
              <a:rPr lang="es-ES" i="1">
                <a:solidFill>
                  <a:prstClr val="black"/>
                </a:solidFill>
              </a:rPr>
              <a:t> país multiétnico tiene 25,8 millones de habitantes</a:t>
            </a:r>
            <a:r>
              <a:rPr lang="sk-SK" i="1">
                <a:solidFill>
                  <a:prstClr val="black"/>
                </a:solidFill>
              </a:rPr>
              <a:t> y e</a:t>
            </a:r>
            <a:r>
              <a:rPr lang="es-ES" i="1">
                <a:solidFill>
                  <a:prstClr val="black"/>
                </a:solidFill>
              </a:rPr>
              <a:t>s el vigésimo tercer país más grande del mundo. El clima de Angola se caracteriza por dos estaciones: lluvias de octubre a abril y</a:t>
            </a:r>
            <a:r>
              <a:rPr lang="sk-SK" i="1">
                <a:solidFill>
                  <a:prstClr val="black"/>
                </a:solidFill>
              </a:rPr>
              <a:t> se</a:t>
            </a:r>
            <a:r>
              <a:rPr lang="es-ES" i="1">
                <a:solidFill>
                  <a:prstClr val="black"/>
                </a:solidFill>
              </a:rPr>
              <a:t> se</a:t>
            </a:r>
            <a:r>
              <a:rPr lang="sk-SK" i="1">
                <a:solidFill>
                  <a:prstClr val="black"/>
                </a:solidFill>
              </a:rPr>
              <a:t>ca</a:t>
            </a:r>
            <a:r>
              <a:rPr lang="es-ES" i="1">
                <a:solidFill>
                  <a:prstClr val="black"/>
                </a:solidFill>
              </a:rPr>
              <a:t> de mayo a agosto. Angola </a:t>
            </a:r>
            <a:r>
              <a:rPr lang="sk-SK" i="1">
                <a:solidFill>
                  <a:prstClr val="black"/>
                </a:solidFill>
              </a:rPr>
              <a:t>es productora de</a:t>
            </a:r>
            <a:r>
              <a:rPr lang="es-ES" i="1">
                <a:solidFill>
                  <a:prstClr val="black"/>
                </a:solidFill>
              </a:rPr>
              <a:t> diamantes, petróleo, oro, cobre y </a:t>
            </a:r>
            <a:r>
              <a:rPr lang="sk-SK" i="1">
                <a:solidFill>
                  <a:prstClr val="black"/>
                </a:solidFill>
              </a:rPr>
              <a:t>fauna</a:t>
            </a:r>
            <a:r>
              <a:rPr lang="es-ES" i="1">
                <a:solidFill>
                  <a:prstClr val="black"/>
                </a:solidFill>
              </a:rPr>
              <a:t> rica. </a:t>
            </a:r>
            <a:r>
              <a:rPr lang="sk-SK" i="1">
                <a:solidFill>
                  <a:prstClr val="black"/>
                </a:solidFill>
              </a:rPr>
              <a:t>Actualmente s</a:t>
            </a:r>
            <a:r>
              <a:rPr lang="es-ES" i="1">
                <a:solidFill>
                  <a:prstClr val="black"/>
                </a:solidFill>
              </a:rPr>
              <a:t>u economía</a:t>
            </a:r>
            <a:r>
              <a:rPr lang="sk-SK" i="1">
                <a:solidFill>
                  <a:prstClr val="black"/>
                </a:solidFill>
              </a:rPr>
              <a:t> está</a:t>
            </a:r>
            <a:r>
              <a:rPr lang="es-ES" i="1">
                <a:solidFill>
                  <a:prstClr val="black"/>
                </a:solidFill>
              </a:rPr>
              <a:t> entre las </a:t>
            </a:r>
            <a:r>
              <a:rPr lang="sk-SK" i="1">
                <a:solidFill>
                  <a:prstClr val="black"/>
                </a:solidFill>
              </a:rPr>
              <a:t>que más crecen </a:t>
            </a:r>
            <a:r>
              <a:rPr lang="es-ES" i="1">
                <a:solidFill>
                  <a:prstClr val="black"/>
                </a:solidFill>
              </a:rPr>
              <a:t>en el mundo. </a:t>
            </a:r>
            <a:r>
              <a:rPr lang="sk-SK" i="1">
                <a:solidFill>
                  <a:prstClr val="black"/>
                </a:solidFill>
              </a:rPr>
              <a:t>A</a:t>
            </a:r>
            <a:r>
              <a:rPr lang="es-ES" i="1">
                <a:solidFill>
                  <a:prstClr val="black"/>
                </a:solidFill>
              </a:rPr>
              <a:t>gricultura y silvicultura es un área de potencial oportunidad para el país.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SVK - vlajka">
            <a:hlinkClick r:id="rId3" action="ppaction://hlinksldjump"/>
            <a:extLst>
              <a:ext uri="{FF2B5EF4-FFF2-40B4-BE49-F238E27FC236}">
                <a16:creationId xmlns:a16="http://schemas.microsoft.com/office/drawing/2014/main" id="{A48587F1-A729-4CFC-94C1-B2BA2ED4E7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450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 - vlajka">
            <a:hlinkClick r:id="" action="ppaction://noaction"/>
            <a:extLst>
              <a:ext uri="{FF2B5EF4-FFF2-40B4-BE49-F238E27FC236}">
                <a16:creationId xmlns:a16="http://schemas.microsoft.com/office/drawing/2014/main" id="{F5735FE2-85A7-46A8-B0E0-43175B5F56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36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 - vlajka">
            <a:hlinkClick r:id="" action="ppaction://noaction"/>
            <a:extLst>
              <a:ext uri="{FF2B5EF4-FFF2-40B4-BE49-F238E27FC236}">
                <a16:creationId xmlns:a16="http://schemas.microsoft.com/office/drawing/2014/main" id="{DE87A725-9407-4E3B-985D-A82E38813F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2412000"/>
            <a:ext cx="510258" cy="340171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Kruh">
            <a:extLst>
              <a:ext uri="{FF2B5EF4-FFF2-40B4-BE49-F238E27FC236}">
                <a16:creationId xmlns:a16="http://schemas.microsoft.com/office/drawing/2014/main" id="{99057E3C-2A3C-4F7F-94DD-8043BD90FA7D}"/>
              </a:ext>
            </a:extLst>
          </p:cNvPr>
          <p:cNvSpPr/>
          <p:nvPr/>
        </p:nvSpPr>
        <p:spPr>
          <a:xfrm>
            <a:off x="11083938" y="5872983"/>
            <a:ext cx="663427" cy="6281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38100" dist="76200" dir="2700000" algn="tl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Myš">
            <a:extLst>
              <a:ext uri="{FF2B5EF4-FFF2-40B4-BE49-F238E27FC236}">
                <a16:creationId xmlns:a16="http://schemas.microsoft.com/office/drawing/2014/main" id="{0F7B35B8-7D2E-48D7-9C4D-681112B58D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11195613" y="6004876"/>
            <a:ext cx="445408" cy="445408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7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1675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4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73042" y="6168351"/>
            <a:ext cx="89297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Ambriz</a:t>
            </a:r>
          </a:p>
        </p:txBody>
      </p:sp>
    </p:spTree>
    <p:extLst>
      <p:ext uri="{BB962C8B-B14F-4D97-AF65-F5344CB8AC3E}">
        <p14:creationId xmlns:p14="http://schemas.microsoft.com/office/powerpoint/2010/main" val="265166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fade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82890" y="6168351"/>
            <a:ext cx="1683126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Baía dos Tigres</a:t>
            </a:r>
          </a:p>
        </p:txBody>
      </p:sp>
    </p:spTree>
    <p:extLst>
      <p:ext uri="{BB962C8B-B14F-4D97-AF65-F5344CB8AC3E}">
        <p14:creationId xmlns:p14="http://schemas.microsoft.com/office/powerpoint/2010/main" val="150817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82890" y="6168351"/>
            <a:ext cx="1683126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Baía dos Tigres</a:t>
            </a:r>
          </a:p>
        </p:txBody>
      </p:sp>
    </p:spTree>
    <p:extLst>
      <p:ext uri="{BB962C8B-B14F-4D97-AF65-F5344CB8AC3E}">
        <p14:creationId xmlns:p14="http://schemas.microsoft.com/office/powerpoint/2010/main" val="41591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28388" y="6168351"/>
            <a:ext cx="173762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Barra do Dande</a:t>
            </a:r>
          </a:p>
        </p:txBody>
      </p:sp>
    </p:spTree>
    <p:extLst>
      <p:ext uri="{BB962C8B-B14F-4D97-AF65-F5344CB8AC3E}">
        <p14:creationId xmlns:p14="http://schemas.microsoft.com/office/powerpoint/2010/main" val="351378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64506" y="6168351"/>
            <a:ext cx="210151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Barragem de Biópio</a:t>
            </a:r>
          </a:p>
        </p:txBody>
      </p:sp>
    </p:spTree>
    <p:extLst>
      <p:ext uri="{BB962C8B-B14F-4D97-AF65-F5344CB8AC3E}">
        <p14:creationId xmlns:p14="http://schemas.microsoft.com/office/powerpoint/2010/main" val="51134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64506" y="6168351"/>
            <a:ext cx="210151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Barragem de Biópio</a:t>
            </a:r>
          </a:p>
        </p:txBody>
      </p:sp>
    </p:spTree>
    <p:extLst>
      <p:ext uri="{BB962C8B-B14F-4D97-AF65-F5344CB8AC3E}">
        <p14:creationId xmlns:p14="http://schemas.microsoft.com/office/powerpoint/2010/main" val="342495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42549" y="6168351"/>
            <a:ext cx="222346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Catumbela</a:t>
            </a:r>
          </a:p>
        </p:txBody>
      </p:sp>
    </p:spTree>
    <p:extLst>
      <p:ext uri="{BB962C8B-B14F-4D97-AF65-F5344CB8AC3E}">
        <p14:creationId xmlns:p14="http://schemas.microsoft.com/office/powerpoint/2010/main" val="3330763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42549" y="6168351"/>
            <a:ext cx="222346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Catumbela</a:t>
            </a:r>
          </a:p>
        </p:txBody>
      </p:sp>
    </p:spTree>
    <p:extLst>
      <p:ext uri="{BB962C8B-B14F-4D97-AF65-F5344CB8AC3E}">
        <p14:creationId xmlns:p14="http://schemas.microsoft.com/office/powerpoint/2010/main" val="111365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73758" y="6168351"/>
            <a:ext cx="179225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Lifune</a:t>
            </a:r>
          </a:p>
        </p:txBody>
      </p:sp>
    </p:spTree>
    <p:extLst>
      <p:ext uri="{BB962C8B-B14F-4D97-AF65-F5344CB8AC3E}">
        <p14:creationId xmlns:p14="http://schemas.microsoft.com/office/powerpoint/2010/main" val="424032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73758" y="6168351"/>
            <a:ext cx="179225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Lifune</a:t>
            </a:r>
          </a:p>
        </p:txBody>
      </p:sp>
    </p:spTree>
    <p:extLst>
      <p:ext uri="{BB962C8B-B14F-4D97-AF65-F5344CB8AC3E}">
        <p14:creationId xmlns:p14="http://schemas.microsoft.com/office/powerpoint/2010/main" val="357834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214"/>
            <a:ext cx="12181974" cy="684957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800293" y="6168351"/>
            <a:ext cx="86572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Gabela</a:t>
            </a:r>
          </a:p>
        </p:txBody>
      </p:sp>
    </p:spTree>
    <p:extLst>
      <p:ext uri="{BB962C8B-B14F-4D97-AF65-F5344CB8AC3E}">
        <p14:creationId xmlns:p14="http://schemas.microsoft.com/office/powerpoint/2010/main" val="2890714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113"/>
            <a:ext cx="12181974" cy="685577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2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86206" y="6168351"/>
            <a:ext cx="197981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Musseque - Gabela</a:t>
            </a:r>
          </a:p>
        </p:txBody>
      </p:sp>
    </p:spTree>
    <p:extLst>
      <p:ext uri="{BB962C8B-B14F-4D97-AF65-F5344CB8AC3E}">
        <p14:creationId xmlns:p14="http://schemas.microsoft.com/office/powerpoint/2010/main" val="45034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006"/>
            <a:ext cx="12181974" cy="684998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7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125"/>
            <a:ext cx="12181974" cy="685575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85618" y="6168351"/>
            <a:ext cx="108039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Humpata</a:t>
            </a:r>
          </a:p>
        </p:txBody>
      </p:sp>
    </p:spTree>
    <p:extLst>
      <p:ext uri="{BB962C8B-B14F-4D97-AF65-F5344CB8AC3E}">
        <p14:creationId xmlns:p14="http://schemas.microsoft.com/office/powerpoint/2010/main" val="235097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90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565"/>
            <a:ext cx="12181974" cy="685286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6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66722" y="6168351"/>
            <a:ext cx="219929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de Kalandula</a:t>
            </a:r>
          </a:p>
        </p:txBody>
      </p:sp>
    </p:spTree>
    <p:extLst>
      <p:ext uri="{BB962C8B-B14F-4D97-AF65-F5344CB8AC3E}">
        <p14:creationId xmlns:p14="http://schemas.microsoft.com/office/powerpoint/2010/main" val="42419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66722" y="6168351"/>
            <a:ext cx="219929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de Kalandula</a:t>
            </a:r>
          </a:p>
        </p:txBody>
      </p:sp>
    </p:spTree>
    <p:extLst>
      <p:ext uri="{BB962C8B-B14F-4D97-AF65-F5344CB8AC3E}">
        <p14:creationId xmlns:p14="http://schemas.microsoft.com/office/powerpoint/2010/main" val="428004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02474" y="6168351"/>
            <a:ext cx="226354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Cunene - Tribo Himba</a:t>
            </a:r>
          </a:p>
        </p:txBody>
      </p:sp>
    </p:spTree>
    <p:extLst>
      <p:ext uri="{BB962C8B-B14F-4D97-AF65-F5344CB8AC3E}">
        <p14:creationId xmlns:p14="http://schemas.microsoft.com/office/powerpoint/2010/main" val="380291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02603" y="6168351"/>
            <a:ext cx="226341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Cunene - Tribo Himba</a:t>
            </a:r>
          </a:p>
        </p:txBody>
      </p:sp>
    </p:spTree>
    <p:extLst>
      <p:ext uri="{BB962C8B-B14F-4D97-AF65-F5344CB8AC3E}">
        <p14:creationId xmlns:p14="http://schemas.microsoft.com/office/powerpoint/2010/main" val="374803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17194" y="6168351"/>
            <a:ext cx="94882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Kwanza</a:t>
            </a:r>
          </a:p>
        </p:txBody>
      </p:sp>
    </p:spTree>
    <p:extLst>
      <p:ext uri="{BB962C8B-B14F-4D97-AF65-F5344CB8AC3E}">
        <p14:creationId xmlns:p14="http://schemas.microsoft.com/office/powerpoint/2010/main" val="326003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016681" y="6168351"/>
            <a:ext cx="164933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M’banza Kongo</a:t>
            </a:r>
          </a:p>
        </p:txBody>
      </p:sp>
    </p:spTree>
    <p:extLst>
      <p:ext uri="{BB962C8B-B14F-4D97-AF65-F5344CB8AC3E}">
        <p14:creationId xmlns:p14="http://schemas.microsoft.com/office/powerpoint/2010/main" val="290200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05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016681" y="6168351"/>
            <a:ext cx="164933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M’banza Kongo</a:t>
            </a:r>
          </a:p>
        </p:txBody>
      </p:sp>
    </p:spTree>
    <p:extLst>
      <p:ext uri="{BB962C8B-B14F-4D97-AF65-F5344CB8AC3E}">
        <p14:creationId xmlns:p14="http://schemas.microsoft.com/office/powerpoint/2010/main" val="322388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77714" y="6168351"/>
            <a:ext cx="138830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Massangano</a:t>
            </a:r>
          </a:p>
        </p:txBody>
      </p:sp>
    </p:spTree>
    <p:extLst>
      <p:ext uri="{BB962C8B-B14F-4D97-AF65-F5344CB8AC3E}">
        <p14:creationId xmlns:p14="http://schemas.microsoft.com/office/powerpoint/2010/main" val="39597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03"/>
            <a:ext cx="12181974" cy="685659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7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714"/>
            <a:ext cx="12181974" cy="684857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63407" y="6168351"/>
            <a:ext cx="190260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Miradouro da Lua</a:t>
            </a:r>
          </a:p>
        </p:txBody>
      </p:sp>
    </p:spTree>
    <p:extLst>
      <p:ext uri="{BB962C8B-B14F-4D97-AF65-F5344CB8AC3E}">
        <p14:creationId xmlns:p14="http://schemas.microsoft.com/office/powerpoint/2010/main" val="397169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016"/>
            <a:ext cx="12181974" cy="684996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63407" y="6168351"/>
            <a:ext cx="190260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Miradouro da Lua</a:t>
            </a:r>
          </a:p>
        </p:txBody>
      </p:sp>
    </p:spTree>
    <p:extLst>
      <p:ext uri="{BB962C8B-B14F-4D97-AF65-F5344CB8AC3E}">
        <p14:creationId xmlns:p14="http://schemas.microsoft.com/office/powerpoint/2010/main" val="339050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726"/>
            <a:ext cx="12181974" cy="68465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157215" y="6168351"/>
            <a:ext cx="250880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Musseque da Catumbela</a:t>
            </a:r>
          </a:p>
        </p:txBody>
      </p:sp>
    </p:spTree>
    <p:extLst>
      <p:ext uri="{BB962C8B-B14F-4D97-AF65-F5344CB8AC3E}">
        <p14:creationId xmlns:p14="http://schemas.microsoft.com/office/powerpoint/2010/main" val="38603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172"/>
            <a:ext cx="12181974" cy="6851656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51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07319" y="6168351"/>
            <a:ext cx="9586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Muxima</a:t>
            </a:r>
          </a:p>
        </p:txBody>
      </p:sp>
    </p:spTree>
    <p:extLst>
      <p:ext uri="{BB962C8B-B14F-4D97-AF65-F5344CB8AC3E}">
        <p14:creationId xmlns:p14="http://schemas.microsoft.com/office/powerpoint/2010/main" val="62112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07319" y="6168351"/>
            <a:ext cx="9586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Muxima</a:t>
            </a:r>
          </a:p>
        </p:txBody>
      </p:sp>
    </p:spTree>
    <p:extLst>
      <p:ext uri="{BB962C8B-B14F-4D97-AF65-F5344CB8AC3E}">
        <p14:creationId xmlns:p14="http://schemas.microsoft.com/office/powerpoint/2010/main" val="357090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67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07319" y="6168351"/>
            <a:ext cx="9586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Muxima</a:t>
            </a:r>
          </a:p>
        </p:txBody>
      </p:sp>
    </p:spTree>
    <p:extLst>
      <p:ext uri="{BB962C8B-B14F-4D97-AF65-F5344CB8AC3E}">
        <p14:creationId xmlns:p14="http://schemas.microsoft.com/office/powerpoint/2010/main" val="186425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214"/>
            <a:ext cx="12181974" cy="684957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65496" y="6168351"/>
            <a:ext cx="200052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63126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214"/>
            <a:ext cx="12181974" cy="684957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65496" y="6168351"/>
            <a:ext cx="200052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24510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65496" y="6168351"/>
            <a:ext cx="200052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91238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50601" y="6168351"/>
            <a:ext cx="91541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Namibe</a:t>
            </a:r>
          </a:p>
        </p:txBody>
      </p:sp>
    </p:spTree>
    <p:extLst>
      <p:ext uri="{BB962C8B-B14F-4D97-AF65-F5344CB8AC3E}">
        <p14:creationId xmlns:p14="http://schemas.microsoft.com/office/powerpoint/2010/main" val="140855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trips dir="ru"/>
      </p:transition>
    </mc:Choice>
    <mc:Fallback>
      <p:transition spd="slow" advTm="5000">
        <p:strips dir="r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9089B72C-11A0-4806-A81A-7A92C0CA1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áver">
            <a:extLst>
              <a:ext uri="{FF2B5EF4-FFF2-40B4-BE49-F238E27FC236}">
                <a16:creationId xmlns:a16="http://schemas.microsoft.com/office/drawing/2014/main" id="{77466246-9FC6-47FF-A768-D7344283A29D}"/>
              </a:ext>
            </a:extLst>
          </p:cNvPr>
          <p:cNvSpPr/>
          <p:nvPr/>
        </p:nvSpPr>
        <p:spPr>
          <a:xfrm>
            <a:off x="1541156" y="5419018"/>
            <a:ext cx="8932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Thank you for </a:t>
            </a:r>
            <a:r>
              <a:rPr kumimoji="0" lang="sk-SK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watching the presentation</a:t>
            </a: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...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 rotWithShape="0">
                  <a:prstClr val="white">
                    <a:alpha val="81000"/>
                  </a:prstClr>
                </a:outerShdw>
              </a:effectLst>
              <a:uLnTx/>
              <a:uFillTx/>
              <a:latin typeface="Merlin CE" pitchFamily="2" charset="0"/>
              <a:ea typeface="+mn-ea"/>
              <a:cs typeface="+mn-cs"/>
            </a:endParaRPr>
          </a:p>
        </p:txBody>
      </p:sp>
      <p:sp>
        <p:nvSpPr>
          <p:cNvPr id="4" name="Info">
            <a:extLst>
              <a:ext uri="{FF2B5EF4-FFF2-40B4-BE49-F238E27FC236}">
                <a16:creationId xmlns:a16="http://schemas.microsoft.com/office/drawing/2014/main" id="{D69232F1-DF6C-410A-A20C-3FF5C0FBC973}"/>
              </a:ext>
            </a:extLst>
          </p:cNvPr>
          <p:cNvSpPr txBox="1"/>
          <p:nvPr/>
        </p:nvSpPr>
        <p:spPr>
          <a:xfrm>
            <a:off x="4136553" y="623631"/>
            <a:ext cx="391889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Non-commercial presentation!</a:t>
            </a: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00F5001D-8798-4653-AD97-6EB30F30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6043" y="1278515"/>
            <a:ext cx="4681464" cy="3389380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k">
            <a:extLst>
              <a:ext uri="{FF2B5EF4-FFF2-40B4-BE49-F238E27FC236}">
                <a16:creationId xmlns:a16="http://schemas.microsoft.com/office/drawing/2014/main" id="{FAFFA744-4A68-4D21-A7AB-0B77E1C6DD7A}"/>
              </a:ext>
            </a:extLst>
          </p:cNvPr>
          <p:cNvSpPr/>
          <p:nvPr/>
        </p:nvSpPr>
        <p:spPr>
          <a:xfrm>
            <a:off x="546452" y="5946410"/>
            <a:ext cx="858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51" normalizeH="0" baseline="0" noProof="0">
                <a:ln w="3175">
                  <a:solidFill>
                    <a:prstClr val="black"/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2019</a:t>
            </a:r>
          </a:p>
        </p:txBody>
      </p:sp>
      <p:pic>
        <p:nvPicPr>
          <p:cNvPr id="11" name="Kruh - šípka">
            <a:extLst>
              <a:ext uri="{FF2B5EF4-FFF2-40B4-BE49-F238E27FC236}">
                <a16:creationId xmlns:a16="http://schemas.microsoft.com/office/drawing/2014/main" id="{81D6C9E0-6BC4-4ABF-BDEF-1A4659F27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4575" y="5804280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Kruh">
            <a:extLst>
              <a:ext uri="{FF2B5EF4-FFF2-40B4-BE49-F238E27FC236}">
                <a16:creationId xmlns:a16="http://schemas.microsoft.com/office/drawing/2014/main" id="{F71EABAC-1A60-434F-BB8E-C69128C139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4620" y="5795177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724DFA62-1FEA-4CAC-8166-5DD57BBCB5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2231" y="5805517"/>
            <a:ext cx="461395" cy="484086"/>
          </a:xfrm>
          <a:prstGeom prst="rect">
            <a:avLst/>
          </a:prstGeom>
          <a:noFill/>
        </p:spPr>
      </p:pic>
      <p:sp>
        <p:nvSpPr>
          <p:cNvPr id="6" name="Autori">
            <a:extLst>
              <a:ext uri="{FF2B5EF4-FFF2-40B4-BE49-F238E27FC236}">
                <a16:creationId xmlns:a16="http://schemas.microsoft.com/office/drawing/2014/main" id="{8B0FED51-55D0-4F62-B7E1-D0FFC891B524}"/>
              </a:ext>
            </a:extLst>
          </p:cNvPr>
          <p:cNvSpPr txBox="1"/>
          <p:nvPr/>
        </p:nvSpPr>
        <p:spPr>
          <a:xfrm>
            <a:off x="6279978" y="3721980"/>
            <a:ext cx="4822253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O </a:t>
            </a:r>
            <a:r>
              <a:rPr lang="sk-SK" sz="1400" b="1" spc="51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Viajante</a:t>
            </a: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(blog)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Music :			Nanuto - D'Magne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Compilation :		Steve Rumpler  (Slovakia)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				pista2011@gmail.com</a:t>
            </a:r>
            <a:b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</a:b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Cooperation:		Clara Moura (Portugal)</a:t>
            </a:r>
          </a:p>
        </p:txBody>
      </p:sp>
    </p:spTree>
    <p:extLst>
      <p:ext uri="{BB962C8B-B14F-4D97-AF65-F5344CB8AC3E}">
        <p14:creationId xmlns:p14="http://schemas.microsoft.com/office/powerpoint/2010/main" val="38251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23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730"/>
                            </p:stCondLst>
                            <p:childTnLst>
                              <p:par>
                                <p:cTn id="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8630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9" grpId="0"/>
      <p:bldP spid="6" grpId="0" animBg="1"/>
    </p:bldLst>
  </p:timing>
</p:sld>
</file>

<file path=ppt/theme/theme1.xml><?xml version="1.0" encoding="utf-8"?>
<a:theme xmlns:a="http://schemas.openxmlformats.org/drawingml/2006/main" name="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469</Words>
  <Application>Microsoft Office PowerPoint</Application>
  <PresentationFormat>Širokouhlá</PresentationFormat>
  <Paragraphs>45</Paragraphs>
  <Slides>43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43</vt:i4>
      </vt:variant>
    </vt:vector>
  </HeadingPairs>
  <TitlesOfParts>
    <vt:vector size="51" baseType="lpstr">
      <vt:lpstr>Calibri</vt:lpstr>
      <vt:lpstr>Calibri Light</vt:lpstr>
      <vt:lpstr>Nadianne</vt:lpstr>
      <vt:lpstr>BalloPEEExtBol</vt:lpstr>
      <vt:lpstr>Merlin CE</vt:lpstr>
      <vt:lpstr>Bassoon</vt:lpstr>
      <vt:lpstr>Arial</vt:lpstr>
      <vt:lpstr>1_Motív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2019-06-17T15:30:40Z</dcterms:created>
  <dcterms:modified xsi:type="dcterms:W3CDTF">2020-04-01T18:10:23Z</dcterms:modified>
</cp:coreProperties>
</file>