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7.png" ContentType="image/png"/>
  <Override PartName="/ppt/media/image11.png" ContentType="image/png"/>
  <Override PartName="/ppt/media/image1.bmp" ContentType="image/bmp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9675" cy="1008062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645588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55480" y="5855760"/>
            <a:ext cx="645588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3880" y="280224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63880" y="585576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55480" y="585576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645588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55480" y="2802240"/>
            <a:ext cx="645588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555120" y="3149640"/>
            <a:ext cx="6455880" cy="51508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555120" y="3149640"/>
            <a:ext cx="6455880" cy="5150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55480" y="2802240"/>
            <a:ext cx="6455880" cy="58460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645588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315036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3880" y="2802240"/>
            <a:ext cx="315036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55480" y="836640"/>
            <a:ext cx="6455880" cy="7802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55480" y="585576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3880" y="2802240"/>
            <a:ext cx="315036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3150360" cy="584604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3880" y="280224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3880" y="585576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3880" y="2802240"/>
            <a:ext cx="315036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55480" y="5855760"/>
            <a:ext cx="6455880" cy="2788200"/>
          </a:xfrm>
          <a:prstGeom prst="rect">
            <a:avLst/>
          </a:prstGeom>
        </p:spPr>
        <p:txBody>
          <a:bodyPr lIns="0" rIns="0" tIns="0" bIns="0"/>
          <a:p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bmp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55480" y="836640"/>
            <a:ext cx="6455880" cy="1683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fr-F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Cliquez pour éditer le format du texte-titre</a:t>
            </a:r>
            <a:endParaRPr b="0"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55480" y="2802240"/>
            <a:ext cx="6455880" cy="58460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lvl="1" marL="864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lvl="2" marL="129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TextShape 3"/>
          <p:cNvSpPr txBox="1"/>
          <p:nvPr/>
        </p:nvSpPr>
        <p:spPr>
          <a:xfrm>
            <a:off x="1091160" y="147240"/>
            <a:ext cx="5696280" cy="1089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/>
            <a:r>
              <a:rPr b="0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Ravie"/>
              </a:rPr>
              <a:t>CREATION D’UN LIVRE AUDIO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ctr"/>
            <a:r>
              <a:rPr b="1"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Ravie"/>
              </a:rPr>
              <a:t>MY PICTURE BOOKS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100080" y="36000"/>
            <a:ext cx="1277640" cy="1277640"/>
          </a:xfrm>
          <a:prstGeom prst="rect">
            <a:avLst/>
          </a:prstGeom>
          <a:ln>
            <a:noFill/>
          </a:ln>
        </p:spPr>
      </p:pic>
      <p:pic>
        <p:nvPicPr>
          <p:cNvPr id="4" name="" descr=""/>
          <p:cNvPicPr/>
          <p:nvPr/>
        </p:nvPicPr>
        <p:blipFill>
          <a:blip r:embed="rId3"/>
          <a:stretch/>
        </p:blipFill>
        <p:spPr>
          <a:xfrm>
            <a:off x="6256800" y="95400"/>
            <a:ext cx="1252800" cy="131040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hyperlink" Target="https://urlz.fr/cIHs" TargetMode="External"/><Relationship Id="rId5" Type="http://schemas.openxmlformats.org/officeDocument/2006/relationships/image" Target="../media/image8.png"/><Relationship Id="rId6" Type="http://schemas.openxmlformats.org/officeDocument/2006/relationships/hyperlink" Target="https://urlz.fr/cIIu" TargetMode="External"/><Relationship Id="rId7" Type="http://schemas.openxmlformats.org/officeDocument/2006/relationships/hyperlink" Target="https://youtu.be/s5jM_8M1JUo" TargetMode="External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hyperlink" Target="https://book-creator.fr.uptodown.com/android" TargetMode="External"/><Relationship Id="rId13" Type="http://schemas.openxmlformats.org/officeDocument/2006/relationships/hyperlink" Target="https://play.google.com/store/apps/details?id=com.tigernghk.android.cbb&amp;hl=en" TargetMode="External"/><Relationship Id="rId14" Type="http://schemas.openxmlformats.org/officeDocument/2006/relationships/hyperlink" Target="https://apps.apple.com/fr/app/book-creator-for-ipad/id442378070" TargetMode="External"/><Relationship Id="rId15" Type="http://schemas.openxmlformats.org/officeDocument/2006/relationships/hyperlink" Target="https://apps.apple.com/fr/app/creative-book-builder/id451041428#?platform=ipad" TargetMode="External"/><Relationship Id="rId16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image" Target="../media/image32.png"/><Relationship Id="rId7" Type="http://schemas.openxmlformats.org/officeDocument/2006/relationships/image" Target="../media/image33.png"/><Relationship Id="rId8" Type="http://schemas.openxmlformats.org/officeDocument/2006/relationships/image" Target="../media/image34.png"/><Relationship Id="rId9" Type="http://schemas.openxmlformats.org/officeDocument/2006/relationships/image" Target="../media/image35.png"/><Relationship Id="rId10" Type="http://schemas.openxmlformats.org/officeDocument/2006/relationships/image" Target="../media/image36.png"/><Relationship Id="rId11" Type="http://schemas.openxmlformats.org/officeDocument/2006/relationships/image" Target="../media/image37.png"/><Relationship Id="rId12" Type="http://schemas.openxmlformats.org/officeDocument/2006/relationships/image" Target="../media/image38.png"/><Relationship Id="rId1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238320" y="1644120"/>
            <a:ext cx="6976800" cy="851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just"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 n’est pas toujours très à l’aise à l’écrit pour rédiger une histoire. Aussi, pourquoi ne pas créer un livre audio avec </a:t>
            </a: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 Picture Books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 ; c’est vivant, c’est notre voix, on peux rajouter des images et même un peu de texte.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205920" y="9433080"/>
            <a:ext cx="1815120" cy="687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15000"/>
              </a:lnSpc>
            </a:pPr>
            <a:r>
              <a:rPr b="0" i="1" lang="fr-FR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Mai 2020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115000"/>
              </a:lnSpc>
            </a:pPr>
            <a:r>
              <a:rPr b="0" i="1" lang="fr-FR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Bruno GARCIA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115000"/>
              </a:lnSpc>
            </a:pPr>
            <a:r>
              <a:rPr b="0" i="1" lang="fr-FR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http:/animateurnumerique.blogg.org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115000"/>
              </a:lnSpc>
            </a:pPr>
            <a:r>
              <a:rPr b="0" i="1" lang="fr-FR" sz="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animateurnumerique@gmx.fr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1069920" y="6255360"/>
            <a:ext cx="534960" cy="556920"/>
          </a:xfrm>
          <a:prstGeom prst="rect">
            <a:avLst/>
          </a:prstGeom>
          <a:ln>
            <a:noFill/>
          </a:ln>
        </p:spPr>
      </p:pic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4819320" y="3567600"/>
            <a:ext cx="542160" cy="57924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160200" y="6118200"/>
            <a:ext cx="561960" cy="677880"/>
          </a:xfrm>
          <a:prstGeom prst="rect">
            <a:avLst/>
          </a:prstGeom>
          <a:ln>
            <a:noFill/>
          </a:ln>
        </p:spPr>
      </p:pic>
      <p:sp>
        <p:nvSpPr>
          <p:cNvPr id="44" name="TextShape 3"/>
          <p:cNvSpPr txBox="1"/>
          <p:nvPr/>
        </p:nvSpPr>
        <p:spPr>
          <a:xfrm>
            <a:off x="5590080" y="3750120"/>
            <a:ext cx="1609920" cy="499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4"/>
              </a:rPr>
              <a:t>https://urlz.fr/cIHs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45" name="" descr=""/>
          <p:cNvPicPr/>
          <p:nvPr/>
        </p:nvPicPr>
        <p:blipFill>
          <a:blip r:embed="rId5"/>
          <a:stretch/>
        </p:blipFill>
        <p:spPr>
          <a:xfrm>
            <a:off x="3915360" y="3512880"/>
            <a:ext cx="540360" cy="632880"/>
          </a:xfrm>
          <a:prstGeom prst="rect">
            <a:avLst/>
          </a:prstGeom>
          <a:ln>
            <a:noFill/>
          </a:ln>
        </p:spPr>
      </p:pic>
      <p:sp>
        <p:nvSpPr>
          <p:cNvPr id="46" name="TextShape 4"/>
          <p:cNvSpPr txBox="1"/>
          <p:nvPr/>
        </p:nvSpPr>
        <p:spPr>
          <a:xfrm>
            <a:off x="1843560" y="6385320"/>
            <a:ext cx="1609920" cy="499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6"/>
              </a:rPr>
              <a:t>https://urlz.fr/cIIu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" name="CustomShape 5"/>
          <p:cNvSpPr/>
          <p:nvPr/>
        </p:nvSpPr>
        <p:spPr>
          <a:xfrm>
            <a:off x="5836680" y="57942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4083120" y="82735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TextShape 7"/>
          <p:cNvSpPr txBox="1"/>
          <p:nvPr/>
        </p:nvSpPr>
        <p:spPr>
          <a:xfrm>
            <a:off x="4935960" y="59713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TextShape 8"/>
          <p:cNvSpPr txBox="1"/>
          <p:nvPr/>
        </p:nvSpPr>
        <p:spPr>
          <a:xfrm>
            <a:off x="335160" y="4612680"/>
            <a:ext cx="2540160" cy="496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7"/>
              </a:rPr>
              <a:t>https://youtu.be/s5jM_8M1JUo</a:t>
            </a: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51" name="" descr=""/>
          <p:cNvPicPr/>
          <p:nvPr/>
        </p:nvPicPr>
        <p:blipFill>
          <a:blip r:embed="rId8"/>
          <a:srcRect l="8340" t="7773" r="9436" b="9448"/>
          <a:stretch/>
        </p:blipFill>
        <p:spPr>
          <a:xfrm>
            <a:off x="777960" y="2724840"/>
            <a:ext cx="1765800" cy="1777680"/>
          </a:xfrm>
          <a:prstGeom prst="rect">
            <a:avLst/>
          </a:prstGeom>
          <a:ln>
            <a:noFill/>
          </a:ln>
        </p:spPr>
      </p:pic>
      <p:pic>
        <p:nvPicPr>
          <p:cNvPr id="52" name="" descr=""/>
          <p:cNvPicPr/>
          <p:nvPr/>
        </p:nvPicPr>
        <p:blipFill>
          <a:blip r:embed="rId9"/>
          <a:stretch/>
        </p:blipFill>
        <p:spPr>
          <a:xfrm>
            <a:off x="5698800" y="2581560"/>
            <a:ext cx="1063440" cy="1022040"/>
          </a:xfrm>
          <a:prstGeom prst="rect">
            <a:avLst/>
          </a:prstGeom>
          <a:ln>
            <a:noFill/>
          </a:ln>
        </p:spPr>
      </p:pic>
      <p:pic>
        <p:nvPicPr>
          <p:cNvPr id="53" name="" descr=""/>
          <p:cNvPicPr/>
          <p:nvPr/>
        </p:nvPicPr>
        <p:blipFill>
          <a:blip r:embed="rId10"/>
          <a:stretch/>
        </p:blipFill>
        <p:spPr>
          <a:xfrm>
            <a:off x="5061600" y="6804360"/>
            <a:ext cx="2104560" cy="514080"/>
          </a:xfrm>
          <a:prstGeom prst="rect">
            <a:avLst/>
          </a:prstGeom>
          <a:ln>
            <a:noFill/>
          </a:ln>
        </p:spPr>
      </p:pic>
      <p:pic>
        <p:nvPicPr>
          <p:cNvPr id="54" name="" descr=""/>
          <p:cNvPicPr/>
          <p:nvPr/>
        </p:nvPicPr>
        <p:blipFill>
          <a:blip r:embed="rId11"/>
          <a:stretch/>
        </p:blipFill>
        <p:spPr>
          <a:xfrm>
            <a:off x="5037840" y="7884000"/>
            <a:ext cx="2161800" cy="1466640"/>
          </a:xfrm>
          <a:prstGeom prst="rect">
            <a:avLst/>
          </a:prstGeom>
          <a:ln>
            <a:noFill/>
          </a:ln>
        </p:spPr>
      </p:pic>
      <p:sp>
        <p:nvSpPr>
          <p:cNvPr id="55" name="CustomShape 9"/>
          <p:cNvSpPr/>
          <p:nvPr/>
        </p:nvSpPr>
        <p:spPr>
          <a:xfrm>
            <a:off x="4047120" y="67975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6" name="TextShape 10"/>
          <p:cNvSpPr txBox="1"/>
          <p:nvPr/>
        </p:nvSpPr>
        <p:spPr>
          <a:xfrm>
            <a:off x="5549760" y="8214480"/>
            <a:ext cx="1761120" cy="29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Mon premier livre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7" name="TextShape 11"/>
          <p:cNvSpPr txBox="1"/>
          <p:nvPr/>
        </p:nvSpPr>
        <p:spPr>
          <a:xfrm>
            <a:off x="5803560" y="9078840"/>
            <a:ext cx="1587600" cy="379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Mon prénom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8" name="TextShape 12"/>
          <p:cNvSpPr txBox="1"/>
          <p:nvPr/>
        </p:nvSpPr>
        <p:spPr>
          <a:xfrm>
            <a:off x="5137200" y="4445280"/>
            <a:ext cx="2244600" cy="1095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D’autres applis similaires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. 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12"/>
              </a:rPr>
              <a:t>Book Creator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. 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13"/>
              </a:rPr>
              <a:t>Creative Book Builder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>
              <a:lnSpc>
                <a:spcPct val="150000"/>
              </a:lnSpc>
            </a:pP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9" name="TextShape 13"/>
          <p:cNvSpPr txBox="1"/>
          <p:nvPr/>
        </p:nvSpPr>
        <p:spPr>
          <a:xfrm>
            <a:off x="1776240" y="5872680"/>
            <a:ext cx="1528920" cy="337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My picture book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0" name="TextShape 14"/>
          <p:cNvSpPr txBox="1"/>
          <p:nvPr/>
        </p:nvSpPr>
        <p:spPr>
          <a:xfrm>
            <a:off x="168480" y="7099560"/>
            <a:ext cx="2990520" cy="19929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just"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Une appli différente de celle présentée sur ce tutoriel mais très similaire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Applis équivalentes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. 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14"/>
              </a:rPr>
              <a:t>Book Creator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150000"/>
              </a:lnSpc>
            </a:pP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. </a:t>
            </a:r>
            <a:r>
              <a:rPr b="0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hlinkClick r:id="rId15"/>
              </a:rPr>
              <a:t>Creative Book Builder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just">
              <a:lnSpc>
                <a:spcPct val="150000"/>
              </a:lnSpc>
            </a:pP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227160" y="39391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221760" y="49075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3" name="TextShape 3"/>
          <p:cNvSpPr txBox="1"/>
          <p:nvPr/>
        </p:nvSpPr>
        <p:spPr>
          <a:xfrm>
            <a:off x="87480" y="3160800"/>
            <a:ext cx="2204640" cy="501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AJOUTER UNE IMAGE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4" name="CustomShape 4"/>
          <p:cNvSpPr/>
          <p:nvPr/>
        </p:nvSpPr>
        <p:spPr>
          <a:xfrm>
            <a:off x="226800" y="588996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5" name="CustomShape 5"/>
          <p:cNvSpPr/>
          <p:nvPr/>
        </p:nvSpPr>
        <p:spPr>
          <a:xfrm>
            <a:off x="3357000" y="38988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6" name="CustomShape 6"/>
          <p:cNvSpPr/>
          <p:nvPr/>
        </p:nvSpPr>
        <p:spPr>
          <a:xfrm>
            <a:off x="3351600" y="49032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7" name="TextShape 7"/>
          <p:cNvSpPr txBox="1"/>
          <p:nvPr/>
        </p:nvSpPr>
        <p:spPr>
          <a:xfrm>
            <a:off x="3174480" y="3145680"/>
            <a:ext cx="2072160" cy="501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AJOUTER UN SON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8" name="CustomShape 8"/>
          <p:cNvSpPr/>
          <p:nvPr/>
        </p:nvSpPr>
        <p:spPr>
          <a:xfrm>
            <a:off x="3377880" y="58982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9" name="TextShape 9"/>
          <p:cNvSpPr txBox="1"/>
          <p:nvPr/>
        </p:nvSpPr>
        <p:spPr>
          <a:xfrm>
            <a:off x="2977560" y="1603440"/>
            <a:ext cx="2072160" cy="501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EXEMPLE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0" name="CustomShape 10"/>
          <p:cNvSpPr/>
          <p:nvPr/>
        </p:nvSpPr>
        <p:spPr>
          <a:xfrm>
            <a:off x="1346040" y="22428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1" name="TextShape 11"/>
          <p:cNvSpPr txBox="1"/>
          <p:nvPr/>
        </p:nvSpPr>
        <p:spPr>
          <a:xfrm>
            <a:off x="445320" y="24199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2" name="CustomShape 12"/>
          <p:cNvSpPr/>
          <p:nvPr/>
        </p:nvSpPr>
        <p:spPr>
          <a:xfrm>
            <a:off x="4298400" y="22428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3" name="TextShape 13"/>
          <p:cNvSpPr txBox="1"/>
          <p:nvPr/>
        </p:nvSpPr>
        <p:spPr>
          <a:xfrm>
            <a:off x="3397680" y="24199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4" name="TextShape 14"/>
          <p:cNvSpPr txBox="1"/>
          <p:nvPr/>
        </p:nvSpPr>
        <p:spPr>
          <a:xfrm>
            <a:off x="916200" y="7561440"/>
            <a:ext cx="1408320" cy="38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Exemple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847800" y="3441600"/>
            <a:ext cx="1828440" cy="1180800"/>
          </a:xfrm>
          <a:prstGeom prst="rect">
            <a:avLst/>
          </a:prstGeom>
          <a:ln>
            <a:noFill/>
          </a:ln>
        </p:spPr>
      </p:pic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1152360" y="4942080"/>
            <a:ext cx="1149480" cy="37620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012680" y="5538600"/>
            <a:ext cx="1371240" cy="187596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4"/>
          <a:stretch/>
        </p:blipFill>
        <p:spPr>
          <a:xfrm>
            <a:off x="4128120" y="3859200"/>
            <a:ext cx="2015280" cy="664560"/>
          </a:xfrm>
          <a:prstGeom prst="rect">
            <a:avLst/>
          </a:prstGeom>
          <a:ln>
            <a:noFill/>
          </a:ln>
        </p:spPr>
      </p:pic>
      <p:pic>
        <p:nvPicPr>
          <p:cNvPr id="79" name="" descr=""/>
          <p:cNvPicPr/>
          <p:nvPr/>
        </p:nvPicPr>
        <p:blipFill>
          <a:blip r:embed="rId5"/>
          <a:stretch/>
        </p:blipFill>
        <p:spPr>
          <a:xfrm>
            <a:off x="4074120" y="4902480"/>
            <a:ext cx="2687040" cy="46332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6"/>
          <a:stretch/>
        </p:blipFill>
        <p:spPr>
          <a:xfrm>
            <a:off x="4124880" y="5894280"/>
            <a:ext cx="2869200" cy="550800"/>
          </a:xfrm>
          <a:prstGeom prst="rect">
            <a:avLst/>
          </a:prstGeom>
          <a:ln>
            <a:noFill/>
          </a:ln>
        </p:spPr>
      </p:pic>
      <p:sp>
        <p:nvSpPr>
          <p:cNvPr id="81" name="CustomShape 15"/>
          <p:cNvSpPr/>
          <p:nvPr/>
        </p:nvSpPr>
        <p:spPr>
          <a:xfrm>
            <a:off x="3377880" y="6942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2" name="CustomShape 16"/>
          <p:cNvSpPr/>
          <p:nvPr/>
        </p:nvSpPr>
        <p:spPr>
          <a:xfrm>
            <a:off x="3377880" y="805896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5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83" name="" descr=""/>
          <p:cNvPicPr/>
          <p:nvPr/>
        </p:nvPicPr>
        <p:blipFill>
          <a:blip r:embed="rId7"/>
          <a:stretch/>
        </p:blipFill>
        <p:spPr>
          <a:xfrm>
            <a:off x="4185000" y="8042400"/>
            <a:ext cx="2946960" cy="545760"/>
          </a:xfrm>
          <a:prstGeom prst="rect">
            <a:avLst/>
          </a:prstGeom>
          <a:ln>
            <a:noFill/>
          </a:ln>
        </p:spPr>
      </p:pic>
      <p:sp>
        <p:nvSpPr>
          <p:cNvPr id="84" name="CustomShape 17"/>
          <p:cNvSpPr/>
          <p:nvPr/>
        </p:nvSpPr>
        <p:spPr>
          <a:xfrm>
            <a:off x="3377880" y="910296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6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85" name="" descr=""/>
          <p:cNvPicPr/>
          <p:nvPr/>
        </p:nvPicPr>
        <p:blipFill>
          <a:blip r:embed="rId8"/>
          <a:stretch/>
        </p:blipFill>
        <p:spPr>
          <a:xfrm>
            <a:off x="4232880" y="9140040"/>
            <a:ext cx="1154880" cy="536400"/>
          </a:xfrm>
          <a:prstGeom prst="rect">
            <a:avLst/>
          </a:prstGeom>
          <a:ln>
            <a:noFill/>
          </a:ln>
        </p:spPr>
      </p:pic>
      <p:pic>
        <p:nvPicPr>
          <p:cNvPr id="86" name="" descr=""/>
          <p:cNvPicPr/>
          <p:nvPr/>
        </p:nvPicPr>
        <p:blipFill>
          <a:blip r:embed="rId9"/>
          <a:stretch/>
        </p:blipFill>
        <p:spPr>
          <a:xfrm>
            <a:off x="4283640" y="6680880"/>
            <a:ext cx="1081800" cy="1081800"/>
          </a:xfrm>
          <a:prstGeom prst="rect">
            <a:avLst/>
          </a:prstGeom>
          <a:ln>
            <a:noFill/>
          </a:ln>
        </p:spPr>
      </p:pic>
      <p:sp>
        <p:nvSpPr>
          <p:cNvPr id="87" name="TextShape 18"/>
          <p:cNvSpPr txBox="1"/>
          <p:nvPr/>
        </p:nvSpPr>
        <p:spPr>
          <a:xfrm>
            <a:off x="5614920" y="7022160"/>
            <a:ext cx="1408320" cy="38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Parler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227160" y="36511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221760" y="71755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0" name="TextShape 3"/>
          <p:cNvSpPr txBox="1"/>
          <p:nvPr/>
        </p:nvSpPr>
        <p:spPr>
          <a:xfrm>
            <a:off x="178560" y="2872800"/>
            <a:ext cx="26902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AJOUTER UN TEXTE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226800" y="815796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2" name="TextShape 5"/>
          <p:cNvSpPr txBox="1"/>
          <p:nvPr/>
        </p:nvSpPr>
        <p:spPr>
          <a:xfrm>
            <a:off x="2977560" y="1315440"/>
            <a:ext cx="2072160" cy="501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EXEMPLE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3" name="CustomShape 6"/>
          <p:cNvSpPr/>
          <p:nvPr/>
        </p:nvSpPr>
        <p:spPr>
          <a:xfrm>
            <a:off x="1346040" y="19548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4" name="TextShape 7"/>
          <p:cNvSpPr txBox="1"/>
          <p:nvPr/>
        </p:nvSpPr>
        <p:spPr>
          <a:xfrm>
            <a:off x="445320" y="21319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5" name="TextShape 8"/>
          <p:cNvSpPr txBox="1"/>
          <p:nvPr/>
        </p:nvSpPr>
        <p:spPr>
          <a:xfrm>
            <a:off x="1059120" y="8366400"/>
            <a:ext cx="1408320" cy="38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Ecrire ...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6" name="TextShape 9"/>
          <p:cNvSpPr txBox="1"/>
          <p:nvPr/>
        </p:nvSpPr>
        <p:spPr>
          <a:xfrm>
            <a:off x="835920" y="7071480"/>
            <a:ext cx="1408320" cy="875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sto MT"/>
              </a:rPr>
              <a:t>I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1005120" y="3540960"/>
            <a:ext cx="1895040" cy="3200040"/>
          </a:xfrm>
          <a:prstGeom prst="rect">
            <a:avLst/>
          </a:prstGeom>
          <a:ln>
            <a:noFill/>
          </a:ln>
        </p:spPr>
      </p:pic>
      <p:pic>
        <p:nvPicPr>
          <p:cNvPr id="98" name="" descr=""/>
          <p:cNvPicPr/>
          <p:nvPr/>
        </p:nvPicPr>
        <p:blipFill>
          <a:blip r:embed="rId2"/>
          <a:stretch/>
        </p:blipFill>
        <p:spPr>
          <a:xfrm>
            <a:off x="2361600" y="5985000"/>
            <a:ext cx="732960" cy="1095120"/>
          </a:xfrm>
          <a:prstGeom prst="rect">
            <a:avLst/>
          </a:prstGeom>
          <a:ln>
            <a:noFill/>
          </a:ln>
        </p:spPr>
      </p:pic>
      <p:sp>
        <p:nvSpPr>
          <p:cNvPr id="99" name="CustomShape 10"/>
          <p:cNvSpPr/>
          <p:nvPr/>
        </p:nvSpPr>
        <p:spPr>
          <a:xfrm>
            <a:off x="3503160" y="36511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0" name="TextShape 11"/>
          <p:cNvSpPr txBox="1"/>
          <p:nvPr/>
        </p:nvSpPr>
        <p:spPr>
          <a:xfrm>
            <a:off x="3274560" y="2872800"/>
            <a:ext cx="26902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ENREGISTRER LE LIVRE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1" name="CustomShape 12"/>
          <p:cNvSpPr/>
          <p:nvPr/>
        </p:nvSpPr>
        <p:spPr>
          <a:xfrm>
            <a:off x="4442040" y="19548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5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2" name="TextShape 13"/>
          <p:cNvSpPr txBox="1"/>
          <p:nvPr/>
        </p:nvSpPr>
        <p:spPr>
          <a:xfrm>
            <a:off x="3541320" y="21319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3"/>
          <a:stretch/>
        </p:blipFill>
        <p:spPr>
          <a:xfrm>
            <a:off x="4254480" y="3648240"/>
            <a:ext cx="2228400" cy="514080"/>
          </a:xfrm>
          <a:prstGeom prst="rect">
            <a:avLst/>
          </a:prstGeom>
          <a:ln>
            <a:noFill/>
          </a:ln>
        </p:spPr>
      </p:pic>
      <p:sp>
        <p:nvSpPr>
          <p:cNvPr id="104" name="CustomShape 14"/>
          <p:cNvSpPr/>
          <p:nvPr/>
        </p:nvSpPr>
        <p:spPr>
          <a:xfrm>
            <a:off x="3539160" y="667512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5" name="TextShape 15"/>
          <p:cNvSpPr txBox="1"/>
          <p:nvPr/>
        </p:nvSpPr>
        <p:spPr>
          <a:xfrm>
            <a:off x="3274560" y="5896800"/>
            <a:ext cx="26902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FEUILLETER LE LIVRE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6" name="CustomShape 16"/>
          <p:cNvSpPr/>
          <p:nvPr/>
        </p:nvSpPr>
        <p:spPr>
          <a:xfrm>
            <a:off x="4442040" y="49788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6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07" name="TextShape 17"/>
          <p:cNvSpPr txBox="1"/>
          <p:nvPr/>
        </p:nvSpPr>
        <p:spPr>
          <a:xfrm>
            <a:off x="3541320" y="51559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08" name="" descr=""/>
          <p:cNvPicPr/>
          <p:nvPr/>
        </p:nvPicPr>
        <p:blipFill>
          <a:blip r:embed="rId4"/>
          <a:stretch/>
        </p:blipFill>
        <p:spPr>
          <a:xfrm>
            <a:off x="4408200" y="6618240"/>
            <a:ext cx="809280" cy="1190160"/>
          </a:xfrm>
          <a:prstGeom prst="rect">
            <a:avLst/>
          </a:prstGeom>
          <a:ln>
            <a:noFill/>
          </a:ln>
        </p:spPr>
      </p:pic>
      <p:sp>
        <p:nvSpPr>
          <p:cNvPr id="109" name="TextShape 18"/>
          <p:cNvSpPr txBox="1"/>
          <p:nvPr/>
        </p:nvSpPr>
        <p:spPr>
          <a:xfrm>
            <a:off x="5207400" y="6714000"/>
            <a:ext cx="2336760" cy="759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 la droite vers la gauche, en maintenant appuyer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0" name="CustomShape 19"/>
          <p:cNvSpPr/>
          <p:nvPr/>
        </p:nvSpPr>
        <p:spPr>
          <a:xfrm>
            <a:off x="3537000" y="931608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1" name="TextShape 20"/>
          <p:cNvSpPr txBox="1"/>
          <p:nvPr/>
        </p:nvSpPr>
        <p:spPr>
          <a:xfrm>
            <a:off x="3324240" y="8897760"/>
            <a:ext cx="260964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ECOUTER LE SON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5"/>
          <a:stretch/>
        </p:blipFill>
        <p:spPr>
          <a:xfrm>
            <a:off x="4306320" y="9284040"/>
            <a:ext cx="504360" cy="590040"/>
          </a:xfrm>
          <a:prstGeom prst="rect">
            <a:avLst/>
          </a:prstGeom>
          <a:ln>
            <a:noFill/>
          </a:ln>
        </p:spPr>
      </p:pic>
      <p:sp>
        <p:nvSpPr>
          <p:cNvPr id="113" name="TextShape 21"/>
          <p:cNvSpPr txBox="1"/>
          <p:nvPr/>
        </p:nvSpPr>
        <p:spPr>
          <a:xfrm>
            <a:off x="3541680" y="8215920"/>
            <a:ext cx="799200" cy="264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ETAPE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4" name="CustomShape 22"/>
          <p:cNvSpPr/>
          <p:nvPr/>
        </p:nvSpPr>
        <p:spPr>
          <a:xfrm>
            <a:off x="4442040" y="8038800"/>
            <a:ext cx="566280" cy="5922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7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" descr=""/>
          <p:cNvPicPr/>
          <p:nvPr/>
        </p:nvPicPr>
        <p:blipFill>
          <a:blip r:embed="rId1"/>
          <a:stretch/>
        </p:blipFill>
        <p:spPr>
          <a:xfrm>
            <a:off x="360" y="1485000"/>
            <a:ext cx="5331960" cy="3350880"/>
          </a:xfrm>
          <a:prstGeom prst="rect">
            <a:avLst/>
          </a:prstGeom>
          <a:ln>
            <a:noFill/>
          </a:ln>
        </p:spPr>
      </p:pic>
      <p:sp>
        <p:nvSpPr>
          <p:cNvPr id="116" name="CustomShape 1"/>
          <p:cNvSpPr/>
          <p:nvPr/>
        </p:nvSpPr>
        <p:spPr>
          <a:xfrm>
            <a:off x="2788560" y="5466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2847960" y="5084280"/>
            <a:ext cx="21214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MODIFIER LE LIVRE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2"/>
          <a:stretch/>
        </p:blipFill>
        <p:spPr>
          <a:xfrm>
            <a:off x="3438000" y="5518800"/>
            <a:ext cx="1380600" cy="504360"/>
          </a:xfrm>
          <a:prstGeom prst="rect">
            <a:avLst/>
          </a:prstGeom>
          <a:ln>
            <a:noFill/>
          </a:ln>
        </p:spPr>
      </p:pic>
      <p:sp>
        <p:nvSpPr>
          <p:cNvPr id="119" name="CustomShape 3"/>
          <p:cNvSpPr/>
          <p:nvPr/>
        </p:nvSpPr>
        <p:spPr>
          <a:xfrm>
            <a:off x="2788560" y="6258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2788560" y="7086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1" name="TextShape 5"/>
          <p:cNvSpPr txBox="1"/>
          <p:nvPr/>
        </p:nvSpPr>
        <p:spPr>
          <a:xfrm>
            <a:off x="3472920" y="6278400"/>
            <a:ext cx="1408320" cy="720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Modifier le contenu ...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3"/>
          <a:srcRect l="0" t="0" r="31223" b="0"/>
          <a:stretch/>
        </p:blipFill>
        <p:spPr>
          <a:xfrm>
            <a:off x="3489840" y="7200360"/>
            <a:ext cx="1532160" cy="514080"/>
          </a:xfrm>
          <a:prstGeom prst="rect">
            <a:avLst/>
          </a:prstGeom>
          <a:ln>
            <a:noFill/>
          </a:ln>
        </p:spPr>
      </p:pic>
      <p:sp>
        <p:nvSpPr>
          <p:cNvPr id="123" name="CustomShape 6"/>
          <p:cNvSpPr/>
          <p:nvPr/>
        </p:nvSpPr>
        <p:spPr>
          <a:xfrm>
            <a:off x="5469480" y="3387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4" name="TextShape 7"/>
          <p:cNvSpPr txBox="1"/>
          <p:nvPr/>
        </p:nvSpPr>
        <p:spPr>
          <a:xfrm>
            <a:off x="5184720" y="2753280"/>
            <a:ext cx="260964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SELECTIONNER UNE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PAGE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5" name="CustomShape 8"/>
          <p:cNvSpPr/>
          <p:nvPr/>
        </p:nvSpPr>
        <p:spPr>
          <a:xfrm>
            <a:off x="5469480" y="4179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6" name="TextShape 9"/>
          <p:cNvSpPr txBox="1"/>
          <p:nvPr/>
        </p:nvSpPr>
        <p:spPr>
          <a:xfrm>
            <a:off x="6153840" y="4271400"/>
            <a:ext cx="1408320" cy="38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Page </a:t>
            </a:r>
            <a:r>
              <a:rPr b="0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x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4"/>
          <a:stretch/>
        </p:blipFill>
        <p:spPr>
          <a:xfrm>
            <a:off x="6209280" y="3420360"/>
            <a:ext cx="1180800" cy="485280"/>
          </a:xfrm>
          <a:prstGeom prst="rect">
            <a:avLst/>
          </a:prstGeom>
          <a:ln>
            <a:noFill/>
          </a:ln>
        </p:spPr>
      </p:pic>
      <p:sp>
        <p:nvSpPr>
          <p:cNvPr id="128" name="TextShape 10"/>
          <p:cNvSpPr txBox="1"/>
          <p:nvPr/>
        </p:nvSpPr>
        <p:spPr>
          <a:xfrm>
            <a:off x="0" y="2486160"/>
            <a:ext cx="2590200" cy="105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OPTIONS  DE GESTION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DU LIVRE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9" name="CustomShape 11"/>
          <p:cNvSpPr/>
          <p:nvPr/>
        </p:nvSpPr>
        <p:spPr>
          <a:xfrm>
            <a:off x="82080" y="56570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0" name="TextShape 12"/>
          <p:cNvSpPr txBox="1"/>
          <p:nvPr/>
        </p:nvSpPr>
        <p:spPr>
          <a:xfrm>
            <a:off x="141480" y="5094720"/>
            <a:ext cx="21214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EXPORTER LE LIVRE DANS LE DRIVE 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31" name="" descr=""/>
          <p:cNvPicPr/>
          <p:nvPr/>
        </p:nvPicPr>
        <p:blipFill>
          <a:blip r:embed="rId5"/>
          <a:stretch/>
        </p:blipFill>
        <p:spPr>
          <a:xfrm>
            <a:off x="816120" y="5706720"/>
            <a:ext cx="1418760" cy="485280"/>
          </a:xfrm>
          <a:prstGeom prst="rect">
            <a:avLst/>
          </a:prstGeom>
          <a:ln>
            <a:noFill/>
          </a:ln>
        </p:spPr>
      </p:pic>
      <p:sp>
        <p:nvSpPr>
          <p:cNvPr id="132" name="CustomShape 13"/>
          <p:cNvSpPr/>
          <p:nvPr/>
        </p:nvSpPr>
        <p:spPr>
          <a:xfrm>
            <a:off x="82800" y="648648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3" name="TextShape 14"/>
          <p:cNvSpPr txBox="1"/>
          <p:nvPr/>
        </p:nvSpPr>
        <p:spPr>
          <a:xfrm>
            <a:off x="791640" y="6564240"/>
            <a:ext cx="1905840" cy="469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Sélectionner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4" name="CustomShape 15"/>
          <p:cNvSpPr/>
          <p:nvPr/>
        </p:nvSpPr>
        <p:spPr>
          <a:xfrm>
            <a:off x="5379120" y="189216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5" name="TextShape 16"/>
          <p:cNvSpPr txBox="1"/>
          <p:nvPr/>
        </p:nvSpPr>
        <p:spPr>
          <a:xfrm>
            <a:off x="5438520" y="1509840"/>
            <a:ext cx="21214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FERMER LE LIVRE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36" name="" descr=""/>
          <p:cNvPicPr/>
          <p:nvPr/>
        </p:nvPicPr>
        <p:blipFill>
          <a:blip r:embed="rId6"/>
          <a:stretch/>
        </p:blipFill>
        <p:spPr>
          <a:xfrm>
            <a:off x="6140160" y="1944360"/>
            <a:ext cx="1275840" cy="475920"/>
          </a:xfrm>
          <a:prstGeom prst="rect">
            <a:avLst/>
          </a:prstGeom>
          <a:ln>
            <a:noFill/>
          </a:ln>
        </p:spPr>
      </p:pic>
      <p:sp>
        <p:nvSpPr>
          <p:cNvPr id="137" name="CustomShape 17"/>
          <p:cNvSpPr/>
          <p:nvPr/>
        </p:nvSpPr>
        <p:spPr>
          <a:xfrm>
            <a:off x="82080" y="72770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7"/>
          <a:srcRect l="0" t="0" r="0" b="48653"/>
          <a:stretch/>
        </p:blipFill>
        <p:spPr>
          <a:xfrm>
            <a:off x="943920" y="7259040"/>
            <a:ext cx="728640" cy="557640"/>
          </a:xfrm>
          <a:prstGeom prst="rect">
            <a:avLst/>
          </a:prstGeom>
          <a:ln>
            <a:noFill/>
          </a:ln>
        </p:spPr>
      </p:pic>
      <p:sp>
        <p:nvSpPr>
          <p:cNvPr id="139" name="CustomShape 18"/>
          <p:cNvSpPr/>
          <p:nvPr/>
        </p:nvSpPr>
        <p:spPr>
          <a:xfrm>
            <a:off x="82080" y="80690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40" name="" descr=""/>
          <p:cNvPicPr/>
          <p:nvPr/>
        </p:nvPicPr>
        <p:blipFill>
          <a:blip r:embed="rId8"/>
          <a:stretch/>
        </p:blipFill>
        <p:spPr>
          <a:xfrm>
            <a:off x="886320" y="8228520"/>
            <a:ext cx="1767240" cy="303120"/>
          </a:xfrm>
          <a:prstGeom prst="rect">
            <a:avLst/>
          </a:prstGeom>
          <a:ln>
            <a:noFill/>
          </a:ln>
        </p:spPr>
      </p:pic>
      <p:sp>
        <p:nvSpPr>
          <p:cNvPr id="141" name="CustomShape 19"/>
          <p:cNvSpPr/>
          <p:nvPr/>
        </p:nvSpPr>
        <p:spPr>
          <a:xfrm>
            <a:off x="5272200" y="5718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2" name="TextShape 20"/>
          <p:cNvSpPr txBox="1"/>
          <p:nvPr/>
        </p:nvSpPr>
        <p:spPr>
          <a:xfrm>
            <a:off x="5331600" y="5084280"/>
            <a:ext cx="2121480" cy="510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PARTAGER UNE IMAGE PAR GMAIL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3" name="CustomShape 21"/>
          <p:cNvSpPr/>
          <p:nvPr/>
        </p:nvSpPr>
        <p:spPr>
          <a:xfrm>
            <a:off x="5272200" y="6474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2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4" name="CustomShape 22"/>
          <p:cNvSpPr/>
          <p:nvPr/>
        </p:nvSpPr>
        <p:spPr>
          <a:xfrm>
            <a:off x="5272200" y="723060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3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9"/>
          <a:stretch/>
        </p:blipFill>
        <p:spPr>
          <a:xfrm>
            <a:off x="5931720" y="5760000"/>
            <a:ext cx="551880" cy="811800"/>
          </a:xfrm>
          <a:prstGeom prst="rect">
            <a:avLst/>
          </a:prstGeom>
          <a:ln>
            <a:noFill/>
          </a:ln>
        </p:spPr>
      </p:pic>
      <p:sp>
        <p:nvSpPr>
          <p:cNvPr id="146" name="TextShape 23"/>
          <p:cNvSpPr txBox="1"/>
          <p:nvPr/>
        </p:nvSpPr>
        <p:spPr>
          <a:xfrm>
            <a:off x="6583320" y="5899680"/>
            <a:ext cx="1055160" cy="349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Feuilleter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47" name="CustomShape 24"/>
          <p:cNvSpPr/>
          <p:nvPr/>
        </p:nvSpPr>
        <p:spPr>
          <a:xfrm rot="18900000">
            <a:off x="6014520" y="6810120"/>
            <a:ext cx="234360" cy="102600"/>
          </a:xfrm>
          <a:custGeom>
            <a:avLst/>
            <a:gdLst/>
            <a:ahLst/>
            <a:rect l="0" t="0" r="r" b="b"/>
            <a:pathLst>
              <a:path w="654" h="286">
                <a:moveTo>
                  <a:pt x="653" y="71"/>
                </a:moveTo>
                <a:lnTo>
                  <a:pt x="164" y="70"/>
                </a:lnTo>
                <a:lnTo>
                  <a:pt x="164" y="0"/>
                </a:lnTo>
                <a:lnTo>
                  <a:pt x="0" y="143"/>
                </a:lnTo>
                <a:lnTo>
                  <a:pt x="164" y="285"/>
                </a:lnTo>
                <a:lnTo>
                  <a:pt x="164" y="213"/>
                </a:lnTo>
                <a:lnTo>
                  <a:pt x="653" y="214"/>
                </a:lnTo>
                <a:lnTo>
                  <a:pt x="653" y="71"/>
                </a:lnTo>
              </a:path>
            </a:pathLst>
          </a:custGeom>
          <a:solidFill>
            <a:srgbClr val="333333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25"/>
          <p:cNvSpPr/>
          <p:nvPr/>
        </p:nvSpPr>
        <p:spPr>
          <a:xfrm rot="18900000">
            <a:off x="6229800" y="6966720"/>
            <a:ext cx="234360" cy="102600"/>
          </a:xfrm>
          <a:custGeom>
            <a:avLst/>
            <a:gdLst/>
            <a:ahLst/>
            <a:rect l="0" t="0" r="r" b="b"/>
            <a:pathLst>
              <a:path w="287" h="653">
                <a:moveTo>
                  <a:pt x="214" y="0"/>
                </a:moveTo>
                <a:lnTo>
                  <a:pt x="215" y="488"/>
                </a:lnTo>
                <a:lnTo>
                  <a:pt x="286" y="488"/>
                </a:lnTo>
                <a:lnTo>
                  <a:pt x="143" y="652"/>
                </a:lnTo>
                <a:lnTo>
                  <a:pt x="0" y="488"/>
                </a:lnTo>
                <a:lnTo>
                  <a:pt x="72" y="488"/>
                </a:lnTo>
                <a:lnTo>
                  <a:pt x="72" y="0"/>
                </a:lnTo>
                <a:lnTo>
                  <a:pt x="214" y="0"/>
                </a:lnTo>
              </a:path>
            </a:pathLst>
          </a:custGeom>
          <a:solidFill>
            <a:srgbClr val="333333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CustomShape 26"/>
          <p:cNvSpPr/>
          <p:nvPr/>
        </p:nvSpPr>
        <p:spPr>
          <a:xfrm rot="18900000">
            <a:off x="6064200" y="6633000"/>
            <a:ext cx="234360" cy="102600"/>
          </a:xfrm>
          <a:custGeom>
            <a:avLst/>
            <a:gdLst/>
            <a:ahLst/>
            <a:rect l="0" t="0" r="r" b="b"/>
            <a:pathLst>
              <a:path w="653" h="287">
                <a:moveTo>
                  <a:pt x="0" y="214"/>
                </a:moveTo>
                <a:lnTo>
                  <a:pt x="488" y="215"/>
                </a:lnTo>
                <a:lnTo>
                  <a:pt x="488" y="286"/>
                </a:lnTo>
                <a:lnTo>
                  <a:pt x="652" y="143"/>
                </a:lnTo>
                <a:lnTo>
                  <a:pt x="488" y="0"/>
                </a:lnTo>
                <a:lnTo>
                  <a:pt x="488" y="72"/>
                </a:lnTo>
                <a:lnTo>
                  <a:pt x="0" y="72"/>
                </a:lnTo>
                <a:lnTo>
                  <a:pt x="0" y="214"/>
                </a:lnTo>
              </a:path>
            </a:pathLst>
          </a:custGeom>
          <a:solidFill>
            <a:srgbClr val="333333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27"/>
          <p:cNvSpPr/>
          <p:nvPr/>
        </p:nvSpPr>
        <p:spPr>
          <a:xfrm rot="18900000">
            <a:off x="5884920" y="6476400"/>
            <a:ext cx="234360" cy="102600"/>
          </a:xfrm>
          <a:custGeom>
            <a:avLst/>
            <a:gdLst/>
            <a:ahLst/>
            <a:rect l="0" t="0" r="r" b="b"/>
            <a:pathLst>
              <a:path w="287" h="654">
                <a:moveTo>
                  <a:pt x="72" y="653"/>
                </a:moveTo>
                <a:lnTo>
                  <a:pt x="71" y="164"/>
                </a:lnTo>
                <a:lnTo>
                  <a:pt x="0" y="164"/>
                </a:lnTo>
                <a:lnTo>
                  <a:pt x="143" y="0"/>
                </a:lnTo>
                <a:lnTo>
                  <a:pt x="286" y="164"/>
                </a:lnTo>
                <a:lnTo>
                  <a:pt x="214" y="164"/>
                </a:lnTo>
                <a:lnTo>
                  <a:pt x="214" y="653"/>
                </a:lnTo>
                <a:lnTo>
                  <a:pt x="72" y="653"/>
                </a:lnTo>
              </a:path>
            </a:pathLst>
          </a:custGeom>
          <a:solidFill>
            <a:srgbClr val="333333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151" name="" descr=""/>
          <p:cNvPicPr/>
          <p:nvPr/>
        </p:nvPicPr>
        <p:blipFill>
          <a:blip r:embed="rId10"/>
          <a:stretch/>
        </p:blipFill>
        <p:spPr>
          <a:xfrm>
            <a:off x="6066720" y="7273440"/>
            <a:ext cx="553320" cy="553320"/>
          </a:xfrm>
          <a:prstGeom prst="rect">
            <a:avLst/>
          </a:prstGeom>
          <a:ln>
            <a:noFill/>
          </a:ln>
        </p:spPr>
      </p:pic>
      <p:sp>
        <p:nvSpPr>
          <p:cNvPr id="152" name="CustomShape 28"/>
          <p:cNvSpPr/>
          <p:nvPr/>
        </p:nvSpPr>
        <p:spPr>
          <a:xfrm>
            <a:off x="5271840" y="79862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4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53" name="" descr=""/>
          <p:cNvPicPr/>
          <p:nvPr/>
        </p:nvPicPr>
        <p:blipFill>
          <a:blip r:embed="rId11"/>
          <a:stretch/>
        </p:blipFill>
        <p:spPr>
          <a:xfrm>
            <a:off x="6121440" y="8079480"/>
            <a:ext cx="533160" cy="405360"/>
          </a:xfrm>
          <a:prstGeom prst="rect">
            <a:avLst/>
          </a:prstGeom>
          <a:ln>
            <a:noFill/>
          </a:ln>
        </p:spPr>
      </p:pic>
      <p:sp>
        <p:nvSpPr>
          <p:cNvPr id="154" name="CustomShape 29"/>
          <p:cNvSpPr/>
          <p:nvPr/>
        </p:nvSpPr>
        <p:spPr>
          <a:xfrm>
            <a:off x="5271840" y="87062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5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5" name="CustomShape 30"/>
          <p:cNvSpPr/>
          <p:nvPr/>
        </p:nvSpPr>
        <p:spPr>
          <a:xfrm>
            <a:off x="5271840" y="9426240"/>
            <a:ext cx="566280" cy="592200"/>
          </a:xfrm>
          <a:prstGeom prst="ellipse">
            <a:avLst/>
          </a:prstGeom>
          <a:solidFill>
            <a:srgbClr val="0099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/>
            <a:r>
              <a:rPr b="1" lang="fr-F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6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6" name="TextShape 31"/>
          <p:cNvSpPr txBox="1"/>
          <p:nvPr/>
        </p:nvSpPr>
        <p:spPr>
          <a:xfrm>
            <a:off x="6001200" y="8793000"/>
            <a:ext cx="1408320" cy="38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toto</a:t>
            </a:r>
            <a:r>
              <a:rPr b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@</a:t>
            </a:r>
            <a:r>
              <a:rPr b="0" i="1"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net.fr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7" name="TextShape 32"/>
          <p:cNvSpPr txBox="1"/>
          <p:nvPr/>
        </p:nvSpPr>
        <p:spPr>
          <a:xfrm>
            <a:off x="6151680" y="9175680"/>
            <a:ext cx="1055160" cy="3492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algn="ctr">
              <a:lnSpc>
                <a:spcPct val="150000"/>
              </a:lnSpc>
            </a:pPr>
            <a:r>
              <a:rPr b="0" i="1" lang="fr-F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exemple</a:t>
            </a:r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pic>
        <p:nvPicPr>
          <p:cNvPr id="158" name="" descr=""/>
          <p:cNvPicPr/>
          <p:nvPr/>
        </p:nvPicPr>
        <p:blipFill>
          <a:blip r:embed="rId12"/>
          <a:stretch/>
        </p:blipFill>
        <p:spPr>
          <a:xfrm>
            <a:off x="6135480" y="9491760"/>
            <a:ext cx="541800" cy="477720"/>
          </a:xfrm>
          <a:prstGeom prst="rect">
            <a:avLst/>
          </a:prstGeom>
          <a:ln>
            <a:noFill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1505</TotalTime>
  <Application>LibreOffice/5.1.6.2$Windows_x86 LibreOffice_project/07ac168c60a517dba0f0d7bc7540f5afa45f0909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2005-10-13T17:23:04Z</dcterms:created>
  <dc:creator/>
  <dc:description/>
  <dc:language>fr-FR</dc:language>
  <cp:lastModifiedBy/>
  <dcterms:modified xsi:type="dcterms:W3CDTF">2020-05-18T14:39:51Z</dcterms:modified>
  <cp:revision>228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